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xml" ContentType="application/vnd.openxmlformats-officedocument.presentationml.notesSlide+xml"/>
  <Override PartName="/ppt/ink/ink5.xml" ContentType="application/inkml+xml"/>
  <Override PartName="/ppt/notesSlides/notesSlide2.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256" r:id="rId2"/>
    <p:sldId id="257" r:id="rId3"/>
    <p:sldId id="258" r:id="rId4"/>
    <p:sldId id="309" r:id="rId5"/>
    <p:sldId id="310" r:id="rId6"/>
    <p:sldId id="311"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312" r:id="rId32"/>
    <p:sldId id="320" r:id="rId33"/>
    <p:sldId id="313" r:id="rId34"/>
    <p:sldId id="314" r:id="rId35"/>
    <p:sldId id="315" r:id="rId36"/>
    <p:sldId id="316" r:id="rId37"/>
    <p:sldId id="317" r:id="rId38"/>
    <p:sldId id="318" r:id="rId39"/>
    <p:sldId id="319" r:id="rId40"/>
    <p:sldId id="323" r:id="rId41"/>
  </p:sldIdLst>
  <p:sldSz cx="12192000" cy="6858000"/>
  <p:notesSz cx="9144000" cy="685800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4" d="100"/>
          <a:sy n="64" d="100"/>
        </p:scale>
        <p:origin x="876" y="-48"/>
      </p:cViewPr>
      <p:guideLst>
        <p:guide orient="horz" pos="288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0:16.928"/>
    </inkml:context>
    <inkml:brush xml:id="br0">
      <inkml:brushProperty name="width" value="0.05292" units="cm"/>
      <inkml:brushProperty name="height" value="0.05292" units="cm"/>
      <inkml:brushProperty name="color" value="#FF0000"/>
    </inkml:brush>
  </inkml:definitions>
  <inkml:trace contextRef="#ctx0" brushRef="#br0">10108 6852 18 0,'-2'-5'465'0,"-1"1"10"0,1-1-45 0,1 2-75 16,-1-1-86-16,0 1-91 0,-2 0-49 0,3 0-26 0,-1 1-14 15,0-1-8-15,1 3-4 0,-1-2-1 0,2 2-3 0,-1 0-2 0,1 0-10 16,0 0-10-16,0 0-10 0,0 0-10 0,0 0-6 0,0 0-4 0,0 5-2 16,0-2-1-16,0 2 1 0,0 1 4 0,0 1 1 0,1 4 0 15,-1-2 3-15,0 5 3 0,0 1 1 0,0 4 4 0,0 0 1 16,0 3 1-16,0 4 0 0,0 1-2 0,0 3-2 0,0 3-3 16,0 0-2-16,0 5-2 0,0-1-2 0,0 5-4 0,0 0-2 0,0 3-3 15,0 0-5-15,0 3-6 0,0 3 1 0,0 0 1 0,0 1 1 16,0 2 0-16,0 2 1 0,0-1 1 0,-1 4 0 0,-1 0 0 0,0 1 1 15,-1 0 0-15,2 0 0 0,-3 1 0 0,1 1-2 0,1-2-1 16,-3 0-9-16,1-1-11 0,0-1-9 0,0-3-11 0,-1-1-8 16,2-1-11-16,-2-4-9 0,0-2-9 0,1-4-5 0,1-1-6 0,0-2-7 15,1-5-7-15,1-5-9 0,-1 1-7 0,0-7-9 0,2-1-7 16,-1-3-18-16,-1-4-21 0,2-2-44 0,-1-4-54 0,-1-4-75 0,2-3-85 16,0-3-39-16,-2-4-19 0</inkml:trace>
  <inkml:trace contextRef="#ctx0" brushRef="#br0" timeOffset="800.3042">10324 6748 76 0,'-1'-16'492'0,"-1"4"2"0,-1-2 2 16,0 4-73-16,-2-1-109 0,3 1-94 0,-4 0-85 0,3 3-47 0,0 2-26 16,0-2-14-16,0 2-5 0,1 0-6 0,0 3-3 0,1-1-3 15,-1 0-2-15,2 1-3 0,2 0-3 0,-1 2-6 0,3-2-6 0,0 2-5 16,3 0-8-16,2 0-1 0,2 0 0 0,2 0-1 0,6 0 3 16,1 0 6-16,5 0 5 0,3 0 6 0,6-1 4 0,4-1 2 0,3 1 2 15,7-2 0-15,1-2-1 0,6 2-3 0,5-3-2 0,3 0 0 16,2 1 3-16,4-3-1 0,3 1 0 0,1 2-2 0,4-4-2 15,-1 4-4-15,5-2-2 0,-1 1-2 0,1-1-2 0,1 2-2 0,0 0 1 16,0-1-1-16,-3 3 1 0,0-1-4 0,-1 1-4 0,-1 1-2 16,-4 1 1-16,-1-1-1 0,-3 2 1 0,-3 0-1 0,-3 2 1 15,-1-1 0-15,-4 3 2 0,-4-1 1 0,1-1 2 0,-7 3 1 0,1-1 2 16,-5 2 1-16,-1-2 3 0,-4 3-1 0,1-1-3 0,-2-2 0 16,-4 2-2-16,-2 1-2 0,1 0-2 0,-4 0-2 0,-1 1 0 0,1-1 1 15,-7 1-1-15,3 0 2 0,-3 2 1 0,-1-2 1 0,-4 1 1 16,2 2 2-16,-3 2 3 0,1-2 2 0,-2 1 2 0,-1 2 3 0,-3 0 5 15,1 3 4-15,0 0 3 0,-3 1 2 0,2 1 2 0,-3 2 1 16,0 2 2-16,3 1 0 0,-5 2 1 0,1 0 0 0,-1 4-2 0,-1 1-1 16,1 1-3-16,-1 3-2 0,-1 1-2 0,1 2-4 0,-1 0-3 15,-1 3-4-15,0 1-4 0,1-2-4 0,-1 4-1 0,-1 1-7 16,1-1-3-16,0 3 0 0,1 1 1 0,-1-2 3 0,0 3-1 0,0-1 3 16,1 0 2-16,0 4 1 0,-1-2 2 0,0-2 0 0,1 4 3 15,-3-2 2-15,2-2 0 0,1 4 3 0,-3-4 3 0,2-1-1 0,-3 2-5 16,2 0-2-16,-2-5-1 0,0 1-3 0,-2-4 0 0,1 3-3 15,-2-5-1-15,-1-1-2 0,0-1 0 0,-3-1 0 0,-2-5-1 16,1 3 1-16,0-5-1 0,-2-2 1 0,-2 0 0 0,-1-2-1 0,-1 0 2 16,-2-3 0-16,-1-1-2 0,-1-2 2 0,-4 1 0 0,0-2 1 15,-5-2 2-15,2-1-1 0,-5 0 0 0,0 1-1 0,-1-3 0 0,-6 0 0 16,2-3-1-16,-3 3 1 0,-3-3-1 0,0 1 1 0,1-2 2 0,-4 2 2 16,-2-3 5-16,-2 0 2 0,0 1 3 0,-3-3 3 0,-1 2 2 15,-1 1 3-15,-3-2 3 0,-2 2 1 0,-3-1 2 0,-2-2 3 16,-3 2 1-16,-3 0 0 0,-1-1-2 0,-4 1-4 0,-1 1-4 0,-2-1 1 15,-1 1 3-15,-2 1 2 0,1-3 2 0,-3 2 2 0,-2 0 1 16,-1 0 1-16,0 0 0 0,-3 1-1 0,0 0 0 0,-3-1-3 16,1-1-1-16,-1 0-2 0,-1 1-2 0,2 0-3 0,-2-1-4 0,2 1-2 15,2-1-3-15,1-1-3 0,2 2-2 0,2-3-3 0,3 1 0 16,2-1-7-16,5-1-2 0,4 0-10 0,3-1-10 0,4-1-14 0,8-2-18 16,5 1-30-16,5-2-35 0,5-2-50 0,7-2-57 0,5-2-82 15,8-2-94-15,3-1-83 0,8-3-78 0,5-2-37 0,3-1-17 0,6-1-2 16</inkml:trace>
  <inkml:trace contextRef="#ctx0" brushRef="#br0" timeOffset="1700.2712">10703 7363 253 0,'0'0'449'0,"-4"-3"8"0,4 1-74 15,-1 1-115-15,-1 0-75 0,2-1-51 0,-2-1-28 0,2 2-18 16,-1-1-5-16,-1 1-1 0,2-1 2 0,-1 2-1 0,-1 0 0 16,2-3-2-16,-2 1-4 0,2 2-6 0,-1 0-6 0,-1-2-5 0,0 2-7 15,-1 0-4-15,0 0-6 0,0 0-3 0,-3 0-4 0,0 0-3 16,-3 2 0-16,0-2-2 0,-2 5-2 0,-2-2-2 0,-2 2-1 0,0 0 0 16,-4 3 0-16,0 0 4 0,-1-1 1 0,-4 3 3 0,-1 2 1 15,0 0 2-15,-1 2 2 0,-1 1-2 0,-1-1-2 0,-1 3-1 0,1 3-4 16,0-3-4-16,2 2-5 0,-2 0-3 0,4 1-6 0,3 3-5 15,1-2-5-15,1 0-3 0,6 0-1 0,2 0-1 0,0-2 1 16,7 3-2-16,0-2 1 0,6-2-1 0,1 0 2 0,5 3 1 0,3-6-1 16,3 2 1-16,2-4-1 0,6 0-1 0,-1-1-1 0,7-1-3 15,1-2-4-15,2-1-5 0,3-2-5 0,0-2-5 0,4-1-5 16,0-3-5-16,-1 0-6 0,-1-1-4 0,3-2-4 0,-4 0-4 0,-2-2 0 16,-3 1 0-16,0-1 2 0,-5-1 3 0,-4 0 3 0,0 3 4 15,-4-2 4-15,-3 0 3 0,-4 1 2 0,1-2 1 0,-5 2-1 0,-3 1-4 16,1 0-5-16,-3-1-8 0,-2 4-13 0,-1-3-17 0,-1 3-22 15,-2 0-26-15,2 0-37 0,-2 0-46 0,-1 0-73 0,4 3-88 16,-1 0-71-16,3-2-64 0,0-1-26 0,0 3-11 0</inkml:trace>
  <inkml:trace contextRef="#ctx0" brushRef="#br0" timeOffset="2267.2402">11499 7423 31 0,'-13'-3'515'0,"2"3"7"0,-2-5 7 15,-2 3-40-15,0-1-63 0,1 1-99 0,-2 1-114 0,-1 0-67 0,2 1-41 16,-2-3-23-16,3 3-10 0,-2 0-6 0,3 0-3 0,-2 3-3 15,4-3-5-15,-2 1-9 0,2 0-9 0,3 1-9 0,-1 1-8 0,2-1-6 16,-1 3-6-16,4-2-5 0,-1 2-2 0,1-1-3 0,0 2-1 16,1 0-3-16,3 0-1 0,0 0 1 0,2 2-1 0,1-1-1 15,1 0-1-15,1 1-1 0,1 1-3 0,2-3 1 0,1 3-1 0,1-1-1 16,0-1 2-16,1 1-1 0,3-1 2 0,-1 1 0 0,1 0 0 0,0-1 0 16,0 0 2-16,1 2 3 0,0-1 0 0,-2-1 2 15,1 1 0-15,-1-2 2 0,0 2 1 0,-1 0 0 0,-1 0 0 0,0 0 2 16,-1 0 1-16,-2 0 2 0,-2-1 3 0,0 2 3 0,-1 0 4 15,-2-1 3-15,0 1 4 0,-3 0 4 0,-1 2 3 0,-4-3 3 0,0 4 4 16,-2-1 4-16,-1-2 3 0,-2 2 1 0,-4 1 0 0,1-3 0 16,-4-1 0-16,1 2 0 0,-3 0-3 0,0-1-3 0,-3 0-2 0,0-2-6 15,0 0-7-15,1 0-12 0,-3 1-15 0,2-3-23 0,1 0-29 16,-2-1-35-16,1 0-42 0,3 0-86 0,1-3-110 0,1 1-100 16,4-4-95-16,0 1-51 0,5-4-28 0,-1-1-11 0,3 0-4 0</inkml:trace>
  <inkml:trace contextRef="#ctx0" brushRef="#br0" timeOffset="3200.3551">8015 7420 337 0,'-5'0'489'0,"2"-5"2"0,-2 3-2 0,1-1-94 0,2 0-139 0,-1 2-79 16,1-2-45-16,1 0-25 0,-1 2-14 0,2-2-7 0,0 2-3 16,2-1-1-16,-1 0-2 0,4 0-6 0,0-1-6 0,1 3-11 15,2-3-9-15,2 1-8 0,4-1-9 0,0 2-5 0,5-2-4 16,3 0-7-16,0 0-2 0,5 1-4 0,2-1-3 0,1 2-2 0,3-3-3 16,3 2-2-16,3-1-4 0,1 0-1 0,4 0-5 0,-1 1 0 0,3-3 2 15,3 3-1-15,0-3-1 0,0 3-4 0,1-4-3 0,2 2-8 16,-2-1-10-16,0 0-12 0,1 0-14 0,-4 1-17 0,0-1-17 0,-4 1-25 15,0 1-26-15,-5-2-41 0,-2 2-49 0,-2-1-71 0,-4 1-80 16,-4 1-56-16,-4-1-41 0,-4 3-17 0</inkml:trace>
  <inkml:trace contextRef="#ctx0" brushRef="#br0" timeOffset="3500.3371">7991 8228 309 0,'11'0'479'0,"2"0"3"0,6-4 4 15,2 1-95-15,2-2-142 0,6-3-85 0,2 1-55 0,3-1-30 16,0-2-18-16,7 0-10 0,-1-2-4 0,4 0-6 0,0-1-1 15,2 1-1-15,3-2 1 0,0 1-2 0,-1-2-6 0,2 2-8 0,-2 2-13 16,1-1-13-16,-1 1-15 0,-3-1-16 0,-1 4-16 0,-1-1-20 16,-5 1-17-16,1 1-21 0,-6 2-22 0,-1 2-25 0,-2-2-28 0,-6 4-28 15,-2-1-30-15,-2 1-22 0,-5 1-22 0,-1 1-37 0,-6 1-47 16,0 1-29-16</inkml:trace>
  <inkml:trace contextRef="#ctx0" brushRef="#br0" timeOffset="3733.4378">8250 8695 262 0,'-9'10'449'0,"4"-2"-2"15,4 0-2-15,1-1-102 0,3 1-150 0,5-3-80 0,1 0-45 0,4-2-23 16,3 1-12-16,1-1-5 0,5-3-1 0,4 0 4 0,0-3 2 15,6 1 3-15,1-3 0 0,2 0 1 0,6 0 2 0,0-1-2 16,2-2-2-16,1 1-7 0,2-1-7 0,1-1-10 0,-1 1-11 0,0-1-13 16,0-1-16-16,-2 3-22 0,-1-1-25 0,-2 2-36 0,-3 0-37 15,-3 0-56-15,-2 0-63 0,-5 4-71 0,-3-3-77 0,-3 3-36 16,-7 1-15-16</inkml:trace>
  <inkml:trace contextRef="#ctx0" brushRef="#br0" timeOffset="4066.9368">8023 9189 393 0,'-5'5'471'0,"4"2"3"16,1-2 8-16,1 0-102 0,1-1-155 0,4-1-83 0,2 1-48 0,1-1-19 15,1-1-9-15,4-1-2 0,1-1 1 0,0 0 4 0,1 0 4 16,5-1 1-16,-1-1 3 0,1 0-5 0,1-1-7 0,1 1-6 0,-2-1-8 15,5-2-5-15,-1 1-6 0,2 1-6 0,-1-2-6 0,1 0-6 16,3-2-4-16,-1 2-5 0,2-1-8 0,1 0-3 0,1-1-4 16,0 0-1-16,2-1-2 0,2-1 1 0,0 2-1 0,1-1 1 0,0 0 0 15,0 1 3-15,3-1 2 0,-3 2 2 0,2-1 1 0,2 0 2 16,-4 0 1-16,2-1-1 0,-2 3 1 0,1 1-2 0,-2-3-3 0,-1 1-6 16,-1 2-5-16,-2-1-5 0,-3-1-8 0,-1 3-7 0,-3-1-8 15,-2 1-7-15,-2 0-9 0,-6 0-5 0,1-1-6 0,-4 3-7 16,-2-1-6-16,-3 0-9 0,0 2-13 0,-3-1-18 0,-2-1-22 0,-3 2-42 15,0 0-54-15,0 0-80 0,0 0-93 0,0 0-49 0,0 0-26 16,0 0-11-16</inkml:trace>
  <inkml:trace contextRef="#ctx0" brushRef="#br0" timeOffset="5933.5093">13557 7201 11 0,'-5'2'463'0,"4"-1"9"15,-1-1 8-15,0 2-84 0,1-1-132 0,-1-1-72 0,1 2-46 16,-1-1-25-16,2-1-16 0,0 0-8 0,0 0-6 0,0 0-4 16,0 0-6-16,0 0-7 0,-2 2-10 0,2-2-11 0,0 0-12 0,0 0-10 15,0 0-12-15,0 0-7 0,0 1-6 0,2 1-3 0,-2-1-2 16,3 1 1-16,0-1-2 0,2 1 1 0,1 1 1 0,-1 0 1 16,3-2 2-16,3 2 0 0,3 0 2 0,-1-1-1 0,6 2-1 0,3-1 2 15,0 0 1-15,7 0 2 0,2-2 3 0,5 2 0 0,2-3 2 0,5 3-1 16,4-3 2-16,3 0 0 0,3-3-2 0,6 3 1 0,1-3-1 15,6 2-1-15,4-2 1 0,1 0-5 0,2-2-5 0,2 3-4 16,0-3-2-16,2 2 0 0,-1-1-1 0,2 1 1 0,-4-2 1 0,3 2-1 16,-4-1-1-16,3-1 0 0,-3 2-3 0,-1-1-1 0,-1-1-4 15,-2 3 0-15,-3-3-1 0,2 2-3 0,-5-1-4 0,-2 0-8 0,-2 0-9 16,-5 0-8-16,-2-1-6 0,-3 3-7 0,-5-3-6 0,-4 3-4 16,-1-3-4-16,-6 1-6 0,-4 1-5 0,-4-2-7 0,-4 2-7 15,-1-1-13-15,-7-1-15 0,0 2-10 0,-4-2-8 0,-4 3-9 0,-2-3-7 16,-3 3-6-16,-1-4-6 0,-3 2-4 0,-4 1-3 0,-1-2-3 15,-4 3-1-15,2-3 1 0,-6 2 2 0,3 0 8 0,-4 0 11 0</inkml:trace>
  <inkml:trace contextRef="#ctx0" brushRef="#br0" timeOffset="6133.2702">15757 7009 77 0,'-5'-1'159'0,"2"-1"6"16,0 2 6-16,1-2 1 0,1 1 0 0,-4 1-1 0,4 0-2 15,-1 0-3-15,2 0-6 0,0 0-3 0,0 0-4 0,0 0-5 0,0 0-5 16,0 0-8-16,0 0-9 0,0 0-11 0,0 0-10 0,0 0-11 15,2 1-8-15,-1 1-8 0,2 0-6 0,0-1-6 0,0 1-8 0,4 2-5 16,-1 1-6-16,5-2-5 0,-3 2-4 0,3-1-2 0,2 2-3 16,0-2-3-16,-1 4-3 0,2-1-4 0,2 2-7 0,-2-1-3 15,-1 2-5-15,1-1-4 0,-3 1-3 0,-1 2-9 0,-1 1-7 0,-2 0-17 16,-4 2-18-16,-5 0-27 0,-3 2-31 0,-3-1-51 0,-6 4-60 16,-6-3-91-16,-4 5-106 0,-8-2-58 0,-4 3-37 0,-5-1-20 15,-2 1-11-15</inkml:trace>
  <inkml:trace contextRef="#ctx0" brushRef="#br0" timeOffset="7066.9667">13773 7668 328 0,'-3'-2'532'0,"-3"1"6"16,1-1-27-16,2-1-47 0,-2 1-101 0,2 1-134 0,-2 1-76 15,4-1-47-15,-3-1-26 0,0 2-16 0,2 0-9 0,2 0-8 0,0 0-4 16,0 0-5-16,0 0-7 0,2 0-10 0,2 0-9 16,1 2-9-16,0-1-12 0,1 0-12 0,4 1-7 0,4 1-6 0,1-1-6 0,3-1-6 15,1 1-5-15,4 1-4 0,3-2-5 0,4 1-6 0,0 1-5 16,5-3-5-16,4 1-3 0,1-1-1 0,1 0 4 0,7 0 2 16,-2 0 5-16,4 0 1 0,0-1 3 0,1 1 2 0,3-3-1 0,0 1-3 15,-1 1-6-15,-2-2-9 0,0 1-16 0,-3 1-21 0,-1-1-37 16,-2 1-45-16,-4-1-67 0,-3 2-82 0,-3-2-49 0,-3 1-33 0</inkml:trace>
  <inkml:trace contextRef="#ctx0" brushRef="#br0" timeOffset="7299.2103">13683 8046 82 0,'-9'5'458'0,"4"0"1"0,2 0 1 0,1 0-97 16,4-2-145-16,3 2-80 0,4-1-50 0,1-1-25 0,1-1-15 0,4 0-6 15,6-1 2-15,1 1 1 0,5-2 1 0,1 0 1 0,4-2-4 0,3 1-4 16,1-2-8-16,5-1-5 0,2 0-5 0,1 1-6 0,4-2-5 16,1 0-6-16,3 0-9 0,-1-1-8 0,0 0-13 0,5 0-14 15,-3 0-15-15,2 1-20 0,-3 0-22 0,0 1-35 0,-2-1-39 0,-2 0-58 16,-4 3-67-16,0-4-66 0,-6 4-67 0,-3-2-30 0</inkml:trace>
  <inkml:trace contextRef="#ctx0" brushRef="#br0" timeOffset="7533.1884">13582 8499 141 0,'-8'7'430'0,"3"1"2"16,4-1-72-16,1 0-108 0,3 0-78 0,2-2-62 0,4 2-36 16,2-1-22-16,4-2-11 0,3 2-6 0,4-3-2 0,1 0 0 0,5 0 2 15,2-1 2-15,6-1 0 0,-1-1-4 0,6-1-7 0,2 1-10 0,3-3-10 16,4 1-12-16,5-2-10 0,-2-1-12 0,4 0-15 0,3 0-15 16,0 0-33-16,2-2-41 0,1 0-61 0,-1 0-70 0,-1-1-73 15,-1 3-73-15,0-3-35 0</inkml:trace>
  <inkml:trace contextRef="#ctx0" brushRef="#br0" timeOffset="13700.0323">14970 7257 327 0,'0'0'321'0,"0"0"-84"0,0 0-54 0,0 0-39 16,0 0-23-16,0-1-19 0,0 1-6 0,0-3-3 0,0 3-1 0,0 0 2 16,0 0-3-16,0-4-3 0,0 3-7 0,0-1-7 0,0 2-4 15,0 0-6-15,0-1-4 0,0 1-2 0,0-2-1 0,0 0 2 0,0 2 1 16,0-1 1-16,0-1 2 0,0 0 0 0,0 2 1 0,0 0 0 16,0 0-1-16,0-2-1 0,0 2-2 0,0-1-3 0,0-1 0 0,0-1-2 15,0 2-1-15,0-1-3 0,0 1-1 0,0-2-3 0,0 1-3 16,0 1-3-16,0-2-3 0,0 0-3 0,0 0-3 0,0 0-1 15,0 0-2-15,0-2 0 0,0 2-1 0,0-2-2 0,0 3-1 0,2-4 0 16,-1 2-2-16,-1-1 0 0,2 0-2 0,-1-2-1 0,-1 2 1 16,2 1-3-16,-2-4 0 0,2 2-3 0,0-3 1 0,1 2-2 0,-1-2-2 15,0 2-1-15,-1-4-1 0,3 2-1 0,-1-2-1 0,0 1-2 16,0-1 0-16,0-1-1 0,3 1 1 0,-1-2-1 0,-2-1 1 16,2 1 0-16,-2-2 0 0,2 2 0 0,0-4-1 0,1 2-2 0,-1 0-1 15,1-3-2-15,-1 0-1 0,0-1 0 0,-2 1-1 0,5-2 1 16,-5 0 2-16,0 1 3 0,2-2 4 0,-2 0 2 0,2 0 4 0,0 0 1 15,-1 0 5-15,-1-1 2 0,0 1 4 0,1 0 4 0,-1-2 3 16,0 2 3-16,-1 0 2 0,-1 0 2 0,3-1-2 0,-3 1-2 16,2-2-2-16,0 2-3 0,0-1-1 0,0 1-1 0,2-2-4 15,-1 0 0-15,-3 1-2 0,2 0-1 0,1-2-2 0,-1 0 1 0,1 1-3 16,-1 0-3-16,0-4 0 0,-1 4-3 0,3-2 0 0,-2-2-2 0,0 0-1 16,2 3 1-16,1-2-1 0,-3-1 0 0,0 0-1 0,1 1-1 15,-1 1-2-15,0-1 0 0,0-1-3 0,1 2 0 0,-1 0-1 0,1 0-2 16,-1 1 0-16,1 0 0 0,-1 0-1 0,0 0-3 0,0 2 1 15,0 0-1-15,-1-1 1 0,0 1 0 0,-1 2 2 0,2 0 1 16,-1-1 2-16,1 2 0 0,-2 1 1 0,3-1 2 0,-4 0 0 0,1 2 2 16,-1 2 2-16,2-2 1 0,-1 2 0 0,-1-2 1 0,2 4-1 15,-2 0 0-15,0-1-1 0,0 2-1 0,0-2-2 0,0 2 1 0,0 1-2 16,0-1 1-16,0 0-2 0,0 0-1 0,-2 2 1 0,2 0-1 16,-1-1-1-16,-1 1 0 0,1 0-2 0,-1 1 1 0,0-1-1 15,-2 0-1-15,2 0-1 0,-1 3 1 0,0-2 0 0,1 1-1 0,-1-1-1 16,0 1 1-16,-2 1-2 0,0-2 0 0,2 1-2 0,-3 2 0 0,3 0 0 15,-2-2 0-15,2 2-1 0,-2 1 0 0,0-2-1 16,-1 2 0-16,0-2 0 0,1 2 1 0,0 0 0 0,-1 0 0 0,-2 0 1 16,0 0 2-16,0 0-1 0,0 0 3 0,-1 0-1 0,-1 0 2 15,1 1 1-15,-3-1 1 0,0 1 1 0,1-2 0 0,-3 2 2 16,1-1 0-16,-2 2 1 0,0-1 0 0,-2-1 0 0,1 2 0 0,-3-2 0 16,0 2 1-16,-2-1-2 0,-1 1 0 0,-1 0 1 0,-2-1-2 0,-2 2-1 15,-1-1 0-15,-2 1-1 0,-4 1-1 0,3-1-1 0,-6-1 0 16,-1 2-2-16,-2-1 1 0,0-1-3 0,-2 2 0 0,-2 0-2 15,0-1-2-15,-1-1-3 0,-2 1-1 0,0 1-4 0,1-1-3 0,-3 0 1 16,1-1 2-16,0 3 0 0,-3-4 2 0,3 1 1 0,-4 1-1 0,0-1 1 16,1-1 1-16,-1 3-1 0,-3-3 1 0,0 1 2 0,1 1 1 0,-3-1 2 15,0 0 2-15,-3 0-1 0,2-1-2 0,-1 2-2 0,-2-1-3 16,1 1-2-16,-1-1-2 0,1 0 0 0,2 0-1 0,0 0 1 16,-1 1-1-16,1-1 2 0,0-1 0 0,1 3-1 0,-1-1 0 0,1 0-1 15,-3-1-1-15,2 3-3 0,-2 0-1 0,-2-2-1 0,0 2-1 16,-1 0-3-16,-2 0-3 0,0 0-3 0,-1 2-4 0,0-2-4 15,-1 0-3-15,1 3-1 0,-1-1 1 0,1 0 2 0,0 1 2 0,1 0 4 16,0 0 3-16,0 1 5 0,2-1 2 0,0 2 5 0,1-2 2 16,-1 1 4-16,1 1 4 0,-1-1 4 0,2 1 3 0,1-1 2 0,1 2 2 15,0-2-2-15,2 1 1 0,1 0-3 0,2 0-2 0,2-1-1 16,3 2 0-16,1-2-1 0,2 1-1 0,2-1 0 0,3 1-1 0,1 0-2 16,1-1 0-16,4 0 1 0,2 1-1 0,0-3 2 0,1 3 0 15,2-2 2-15,3 1 2 0,1-1 1 0,0-1 2 0,1 0 2 0,1-1 1 16,0 3 3-16,3-4 2 0,-3 3 2 0,3-3 2 0,-1 1 0 15,2-1-1-15,-1 1 1 0,0-1-2 0,-1 0 1 0,1 0-2 0,-1 0-1 16,0 0 1-16,-1 0-1 0,2-1-1 0,-1 1-1 0,-2-1-1 16,-1 1-1-16,3-3 1 0,-4 3-2 0,0-4 1 0,0 3 0 15,-2-1 0-15,1 0-1 0,0-1 0 0,-3 1 0 0,2 0-1 0,0-1 1 16,0 0-1-16,0 0 1 0,-1-1 0 0,-1 2-1 0,2-1 1 16,0 0 0-16,1 0-1 0,-2 0 1 0,1 0-2 0,3-1 1 15,-2-1-3-15,3 2-1 0,-3 1 0 0,3-3-1 0,-1 2-2 0,2 1 0 16,2-3 0-16,-3 3-1 0,4-1 2 0,-1-1 0 0,2 1 1 0,2 1 0 15,-1 0 2-15,1-1 2 0,1 0 1 0,2 0 2 0,1 2 2 16,1-2 1-16,-1 3 1 0,3-3 2 0,1 1 0 0,1 1 1 16,-2-1-2-16,3 0-1 0,0 2 1 0,1-1-2 0,1 0-1 0,2 1-1 15,-2-2-2-15,1 1 1 0,2 1-2 0,-1 0-1 0,0 0-2 16,1 0 1-16,-1 0-1 0,3 0-1 0,0 0 0 0,-2 0-1 16,2 1 0-16,-1 1 0 0,-1-2-1 0,1 1 1 0,-1 0 1 0,0 3 1 15,1-1 2-15,-1 0-1 0,-2 0 2 0,2-1-1 0,1 3 1 0,-1-2 0 16,0 1 1-16,-1 3 0 0,2-2 0 0,-1 0 1 15,-1 2 0-15,0-2 0 0,-1 3-1 0,1-2 1 0,-1 1-1 0,1 1 0 16,-1-1 1-16,1 1 0 0,0 1-1 0,-2 0 0 0,2 0 2 0,-2 0 0 16,1 0 0-16,-1 3 0 0,0-2 2 0,2 0 1 0,-2 2 0 15,0 1 2-15,0-1 0 0,0 1 2 0,0 2 0 0,0-2-1 16,0 3 1-16,-1 0-1 0,-2 2 1 0,3 0 0 0,1 2-1 0,-1-1 1 16,0 4-2-16,0-3 2 0,-1 5 1 0,-2 0 2 0,3 0 1 0,0 2 3 15,1 4 3-15,-1-2 2 0,-3 2 1 0,3 1 3 0,-3 2 0 16,2 2 2-16,0 0-1 0,0 3 2 0,-1 0 0 0,2 2 0 0,-3 2-2 15,-1 1-2-15,3-1-2 0,-1 1-2 0,-1 2-4 0,-1-3-1 16,1 3 0-16,0-3-2 0,2 1-2 0,-2-3-2 0,0 1 0 16,2-1-1-16,-1-4-2 0,0 1-2 0,2-1-2 0,0-1 1 15,0-3 1-15,2 0 1 0,0-1 2 0,0-1-1 0,1-3 2 0,-1 1-1 16,0-3 3-16,3-1 1 0,-1-1 1 0,1 0 1 0,0-2 0 0,0-1 2 16,0-2 2-16,0-1-1 0,1-2 0 0,-1-1-2 0,0 0-1 15,0 0-2-15,0-3-1 0,0 0-1 0,0 0-1 0,0-1-1 16,0-3 0-16,0 3-1 0,0-2 1 0,0-1-1 0,0 1-1 0,0-2 0 15,0 0 0-15,0 0-1 0,0 1 0 0,-1-2 0 0,-1-1 0 16,2 1 1-16,-2 0 1 0,2 0-2 0,0 0 1 0,-1 0 0 16,-1-1 0-16,2-1 1 0,0 1-1 0,-3 0 0 0,3-1 2 0,0 0-1 15,0 0 0-15,0 0 1 0,0-1-2 0,0 0 0 0,0-1 0 16,0 3 1-16,0-3-1 0,0-1 0 0,0 2-2 0,0-1 1 16,0-1 0-16,0 2-1 0,0-1-1 0,0-1 1 0,0 2-1 0,0-1 0 15,0-1 0-15,0 1 1 0,0-1-1 0,0 1 0 0,0 1 1 16,0-2 0-16,0 1 1 0,0-1-1 0,0 2-1 0,0 0 2 0,0-1 0 15,0 0 0-15,0 1 0 0,0 1-1 0,0 0 0 0,0 0 1 16,0 0 0-16,0-1 1 0,0 0-2 0,0-1 0 0,0 0 0 0,0 1 1 16,0 0 0-16,0 0 0 0,0-1 0 0,0-1 1 0,0 2 1 15,0-3 0-15,0 0 1 0,0 0 1 0,0 0-1 0,0 0 1 0,0 0-1 16,0 0 1-16,0 0-1 0,0 0 1 0,0 2-1 0,0-1 0 16,3-1-2-16,-3 3-1 0,2-1 0 0,-1-1-1 0,1 1-1 15,1 1 0-15,0 0 0 0,2 1 1 0,-1 1 1 0,0-2-1 0,0 4 0 16,1-1 1-16,2 2-1 0,0 0-4 0,1 0-6 0,-1 1-13 15,-1 2-14-15,3-1-25 0,-2 2-28 0,1 1-55 0,0-3-71 0,-1 3-104 16,1-1-121-16,-1 2-64 0,-1-5-36 0,2 3-20 0,-3-3-12 16</inkml:trace>
  <inkml:trace contextRef="#ctx0" brushRef="#br0" timeOffset="27871.8339">8260 7303 57 0,'2'1'71'0,"-1"1"5"0,-1-2 9 0,2 2 4 0,-2-2 2 0,3 0 4 15,-1 3 3-15,-1-3 3 0,4 0 3 0,-2 2 1 0,0-2-1 16,0 0 1-16,2 0-2 0,0 2 0 0,0-1-2 0,2-1-5 16,1 2-8-16,-1-2-5 0,1 2-6 0,1-2-6 0,2 0-6 0,0 0-4 15,0 0-5-15,2 1-4 0,1-1-4 0,0 0-5 0,2 0-3 0,2 0-6 16,0 0-3-16,0 0-4 0,1 0-4 0,1 2-1 0,1-2-3 16,1 1-3-16,2-1-3 0,-1 0-2 0,0 1 1 0,4-1-3 15,-2 3-1-15,2-3-2 0,-2 0 0 0,3 0 0 0,-1 0-1 0,0 0 0 16,0 0-1-16,0 0 2 0,2 0-1 0,-1 0 2 0,-1 0 1 15,1 0-1-15,-3 0-3 0,2 0 1 0,0-3-1 0,0 2 0 0,-1 1 0 16,0-3 0-16,1 2-2 0,-2-1 1 0,1 0 1 0,0-1-2 16,-3 1 0-16,4-1 0 0,-2 1 1 0,0-1-1 0,2 2 0 0,-2-2 0 15,0 0-1-15,-1 0 1 0,3 0 0 0,-2 1 1 0,1-1 1 16,0 0-1-16,-2 0 0 0,0 2 0 0,0-1-1 0,-1-1 0 16,1 2 0-16,-2-1 1 0,-1-1-1 0,-1 3 0 0,-2-2 1 0,2 2 1 15,-3 0-2-15,-2-2 0 0,2 2-1 0,-4 0-1 0,-2 0 0 16,3 0 0-16,-4 0 2 0,-1 0-1 0,-1 0 0 0,0 0 0 15,-2 0-2-15,-1 0 2 0,1 0 0 0,-3 0 0 0,1 0 0 0,-3 0 2 16,2 0-1-16,-1 0 1 0,-2 0 1 0,0 0 0 0,0 0-1 0,0 0 1 16,0 0-1-16,0 0 1 0,0 0-2 0,0 0-4 0,0 0-5 15,0 0-8-15,0 0-8 0,0 0-15 0,0 0-13 0,0 0-25 16,0 0-26-16,0 0-39 0,0 0-42 0,0 0-59 0,0 0-66 0,0 0-62 16,0 0-61-16,0 0-28 0</inkml:trace>
  <inkml:trace contextRef="#ctx0" brushRef="#br0" timeOffset="28899.8803">8254 7081 39 0,'0'0'82'0,"0"0"0"16,0 0 0-16,-2 0-2 0,2 0-3 0,0 0-5 0,-2 0-6 15,2 0-3-15,0 0-4 0,0 0-5 0,0 0-5 0,0 0-5 0,-1 2-5 16,1-2 1-16,-2 1 1 0,2-1 0 0,0 2-4 0,0-2-2 15,0 2-4-15,0 0 0 0,0-1 0 0,0 3 3 0,0-1 0 16,0-1 1-16,-1 4-1 0,1-4 1 0,-2 3-1 0,2-1-2 16,-3 2-4-16,3 0-1 0,-1 2-1 0,-1-2 2 0,2 3 1 0,-2-2-1 15,1 0-1-15,1 1-1 0,-2 0-2 0,2 0-2 0,-1 2-1 0,1-1 0 16,0 0-1-16,0 1-2 0,0-2-1 0,0 2-1 0,1 1-3 16,-1-3-1-16,2 3 0 0,1-2-1 0,0 2 0 0,2-3 2 15,-1 1 1-15,1-1 3 0,2 2 3 0,-1-1 1 0,3-1 0 0,1 1 0 16,1-1 2-16,3-1-1 0,-1 0 3 0,1 0 2 0,2 0 1 15,3-1 0-15,1-2 2 0,-1 1-2 0,3 0-1 0,2-3-1 0,0 3-1 16,3-5 0-16,1 3-1 0,1-3-1 0,2 0 3 0,1 0 0 16,1 0 1-16,-1-1-2 0,5-1-1 0,-2 2-2 0,2-5-1 0,-1 3 0 15,2-1-2-15,1-1-2 0,0 1-2 0,0-2 0 0,2 2 0 16,-1-2-2-16,-1 1-2 0,2 1-2 0,0-2-2 0,-3 1-1 16,0 1-2-16,3-2 1 0,-3 2-2 0,-3-2 1 0,0 1-1 0,-2 1-1 15,2-1 0-15,-4 2 0 0,1-3-1 0,-4 1 0 0,-2 1 0 16,1 1 0-16,-2-1-1 0,-1 0 0 0,-2 2 0 0,-2-2 1 0,1 2-1 15,-4 1 0-15,2-2 1 0,-2 0 0 0,-2 2 2 0,0-1-2 16,-2-1 0-16,1 2 0 0,-1 0-1 0,-2 0 1 0,0 0 0 0,-1 0 0 16,-1 0 1-16,1 2-1 0,-4-1 0 0,0-1-2 15,-1 2 0-15,1 0-2 0,-1-2 0 0,0 1-4 0,-2-1-4 0,0 2-8 16,-1-2-8-16,-1 1-13 0,1-1-11 0,-2 0-21 0,2 1-23 0,-2-1-39 16,0 0-48-16,0 0-65 0,0 0-74 0,0 0-62 0,0 0-53 15,0 0-25-15</inkml:trace>
  <inkml:trace contextRef="#ctx0" brushRef="#br0" timeOffset="30967.4877">14385 6880 66 0,'0'-5'462'0,"0"1"-13"15,2 1-21-15,-1 0-85 0,-1-1-116 0,2 2-66 0,-1 1-44 0,-1-1-23 16,2-1-15-16,-2 2-8 0,2-1-7 0,-1 1-3 0,-1-1-1 16,2 1-3-16,-1 1-3 0,-1-2-5 0,0 2-4 0,2-1-4 0,-2 1-4 15,0 0-2-15,0 0 0 0,0 0 0 0,0 0 1 0,0 0 0 16,0 0 2-16,0 0-3 0,0 0-5 0,0 0-5 0,0 0-5 15,0 0-5-15,0 0-5 0,0 0-3 0,0 0-3 0,0 0 0 16,-2 1-2-16,2 1-1 0,-1 1 1 0,-1 0-1 0,1-2-1 0,-1 4 0 16,0-2 1-16,-2 4 3 0,0-1 0 0,1 2 3 0,-2 0 3 0,1 3 1 15,-1 0 2-15,0 1 0 0,-1 0 1 0,-1 1-1 0,0 1-1 16,1-1-1-16,-1 2-1 0,2 0 0 0,-1-1 0 0,0-1-1 16,1 1 0-16,0-1-1 0,0 1 0 0,1-4 0 0,0 2 0 0,1-1 1 15,-1-3 0-15,2 0 1 0,1 1 1 0,-1-3 0 0,2 0 1 16,-1-1-3-16,1-1-4 0,0-1-8 0,0-1-12 0,0-1-23 15,0-1-31-15,0 0-65 0,0 0-82 0,1-3-104 0,2 0-117 0,-1-3-59 16,1-1-33-16,-2-4-18 0,1-1-14 0</inkml:trace>
  <inkml:trace contextRef="#ctx0" brushRef="#br0" timeOffset="31900.1085">8959 6791 186 0,'0'-5'483'0,"0"2"11"0,0-2-78 0,0 1-123 0,0-1-73 15,1 1-46-15,-1 2-26 0,2-1-19 0,-2 0-10 0,0 0-4 0,0 2-6 16,0-1-6-16,0 1-10 0,0 1-10 0,0 0-11 0,0 0-13 16,0 0-13-16,0 0-12 0,0 0-11 0,0 0-9 0,0 0-6 15,0 0-4-15,0 0-2 0,0 1-3 0,-2 1-1 0,2-1-1 0,-1 2-1 16,-1 0 1-16,2 2 1 0,-1-1 1 0,-1 2 2 0,0 0 1 15,-1 1 2-15,1 1 3 0,1 1 1 0,-2 1 0 0,-2 0 2 0,2 0 0 16,0 2 1-16,1 0 2 0,-3 0-1 0,1 2 2 0,0 1-2 16,0 0 0-16,-1-1-1 0,1 2-5 0,0-1-7 0,-1 1-8 15,2 1-13-15,-2-1-15 0,2 0-20 0,-3 1-19 0,3 0-31 16,0-1-35-16,1-1-50 0,2 1-59 0,2-2-90 0,-1 1-107 0,3-1-53 16,3-4-27-16,-2-3-9 0</inkml:trace>
  <inkml:trace contextRef="#ctx0" brushRef="#br0" timeOffset="33366.7063">14992 5903 448 0,'-2'-10'465'0,"2"1"-76"0,-3 1-115 0,1 0-63 16,1 0-35-16,-1 1-19 0,-2-1-8 0,1 1-11 0,0 1-11 16,-1-1-9-16,1 2-9 0,0 1-12 0,0-1-12 0,-1 0-13 15,1 2-15-15,-1 0-13 0,2 2-15 0,-1-2-11 0,-2 3-10 0,2 0-6 16,-2 0-5-16,0 3-4 0,-2-1-1 0,1 1-1 0,-1 2 0 0,-1 2 0 15,-1-2 0-15,1 4 0 0,-2-1 1 0,1 2 3 0,-1 1 0 16,2-1 2-16,0 2 1 0,-1-2-1 0,1 4 1 0,0-2 1 16,2 0 0-16,-2 2 1 0,3-3-1 0,-1 1 1 0,1 2 0 0,0-2 0 15,2 0-1-15,0 0 1 0,0 0-2 0,0-2 2 0,3 0 0 16,-2-1-1-16,2 0 1 0,0 0-1 0,2-2 0 0,0 1 1 0,-1-2 1 16,3-1 1-16,0 0 2 0,1 0-1 0,-1-3 2 0,3 1-1 15,-1 1 1-15,3-4-1 0,-1 0 1 0,0 0-1 0,5-4 2 16,-2 1-2-16,0 1 2 0,3-3-2 0,-1-1 0 0,1-1-2 15,1-1 0-15,-2-2-1 0,0 0-1 0,1-2 0 0,-2 0 2 0,0-1-2 16,-1 0-2-16,-3-1 1 0,-1-2-2 0,-3 1-3 0,2-2 0 16,-2 0-7-16,-4 1-6 0,-4 1-12 0,-5-2-17 0,1 3-30 0,-5 0-41 15,-2-1-58-15,-6 2-72 0,-3 1-86 0,-6 1-95 0,-4 2-48 16,-4 0-25-16,-3 2-13 0</inkml:trace>
  <inkml:trace contextRef="#ctx0" brushRef="#br0" timeOffset="34299.8947">8572 6001 190 0,'-8'-3'153'16,"1"-2"-22"-16,-1 3-10 0,1-1-7 0,-1 2-1 0,-2-1-2 0,3 2-2 15,-3 0-4-15,0 2-12 0,0-1-15 0,-2 2-14 0,2 1-11 16,-2 1-6-16,-1 1-4 0,0-1-4 0,-1 5 0 0,2-3-2 16,-4 3-1-16,3 0-1 0,1 0-2 0,-1 2-1 0,0 0-5 0,2-1-2 15,0 0-4-15,0 1-3 0,3 0-2 0,0 0-4 0,3-1-2 0,-1-1-1 16,2 3 0-16,1-1 1 0,1-2 1 0,2 1 0 0,0-1 1 15,3 1 4-15,0-3 3 0,3 2 5 0,2-3 4 0,0-1 4 16,3 1 6-16,2-3 3 0,1-3 3 0,4 1 2 0,0-2 1 16,3-2 0-16,3-3-1 0,-1 0 0 0,4-3-1 0,2 1-2 0,-1-4-3 15,2-2-5-15,0-1-7 0,-4 1-8 0,2-4-8 0,-1 0-9 16,-3 1-6-16,-2-1-6 0,-5-2-6 0,-1 1-4 0,-2 0-6 0,-5 0-4 16,-2-1-4-16,-4 1-3 0,-3 1-4 0,-3 1-5 0,-4 1-7 0,-3-1-7 15,-3 3-8-15,-3 1-16 0,-3 0-17 0,-3 5-28 0,-5 0-32 16,0 2-59-16,-4 2-69 0,-2 3-59 0,-1 1-57 0,-2 3-27 0</inkml:trace>
  <inkml:trace contextRef="#ctx0" brushRef="#br0" timeOffset="54468.1896">14491 6745 77 0,'0'-8'493'16,"0"1"9"-16,0 0-29 0,0 0-44 0,0 2-93 0,2 2-115 0,-2-2-64 16,1 1-35-16,-1 1-20 0,3 0-8 0,-3 0-9 0,0-1-5 15,0 3-5-15,0-2-3 0,0 3-8 0,2-1-11 0,-2 1-11 16,0 0-13-16,0 0-10 0,0 0-9 0,0 0-7 0,0 0-7 0,0 0-2 16,0 0-2-16,0 0-1 0,0 0 0 0,0 0 1 0,0 0-1 0,1 1 1 15,-1 1 1-15,0-1 2 0,2 2 0 0,-1 0 3 0,-1 2 2 16,0-1 2-16,2 2 3 0,-2-1 0 0,0 2 1 0,0 0 1 15,0 3-1-15,0 0 1 0,0-1 0 0,-2 3 0 0,2 0-1 16,-1 1 1-16,-1 3-1 0,1 0-1 0,-1 4 0 0,-1-2 0 0,0 3 1 16,2 3 0-16,-3-1-1 0,1 4 1 0,0-1 0 0,-2 3 0 15,3 0 2-15,-1 3 0 0,0-1 1 0,-1 1-1 0,1-1 1 16,-1 1-1-16,1-2 1 0,1 2 0 0,-1-2 0 0,0-2 0 0,0-1 0 16,0 2 1-16,-1-4 0 0,-1-1-1 0,1-1 0 0,-1-1-1 15,2-2 0-15,0-1-3 0,1-1-1 0,-1-2-5 0,2-1-5 0,-1-1-5 16,0-5-6-16,-2 3-8 0,4-4-7 0,-2-1-9 0,2 1-8 15,-1-2-10-15,-1-2-11 0,2 0-17 0,-1 0-24 0,-1-1-28 0,2-2-34 16,0-1-43-16,0 0-47 0,0 0-72 0,-3-3-86 0,-2 1-45 16,3-5-26-16,1 1-8 0</inkml:trace>
  <inkml:trace contextRef="#ctx0" brushRef="#br0" timeOffset="55200.9764">14499 6781 239 0,'1'-9'249'16,"2"2"-53"-16,-1-1-42 0,0-1-19 0,-1 3-10 0,3-1-4 15,-3 2-1-15,1-1 1 0,-1 2-1 0,1-3 1 0,1 5-2 0,0-3-3 16,0 2-5-16,-1 0-6 0,-1 0-9 0,1 2-8 0,-1-2-9 15,1 1-9-15,1 1-7 0,1-1-6 0,-3-1-4 0,4 2-4 16,-2-1-1-16,3-1-2 0,1 2-2 0,1-1-4 0,0-1-2 16,2 2-3-16,0-1-2 0,1-1-2 0,3 1 0 0,-1 2-1 0,1-3 1 15,4 1-2-15,0-1-2 0,0 1-2 0,3 0-3 0,0-1-3 16,1 2-3-16,1-2-1 0,-1 2-4 0,3-1-1 0,0 0-1 0,1-1-1 16,-4 1-3-16,3 2 1 0,1 0 0 0,-3-2 0 0,2 2 2 15,-4-1 2-15,1 1 1 0,0 0 1 0,-2 0 1 0,-2 0 2 0,-2 0 0 16,2 1 0-16,-6-1 1 0,2 2 2 0,-1-2 2 0,-1 0 1 15,-2 2-2-15,0 1-1 0,-1-1-2 0,-1 0-2 0,-2 1-1 0,-1-1-2 16,0 1-1-16,-1 1 0 0,1 1 0 0,-2-2 0 0,-1 2-1 16,1 1-1-16,0 2-1 0,-1-1-1 0,1 2 0 0,-1 0 1 15,0 2 1-15,-1-1 1 0,2 2 1 0,-2 0 0 0,1 2 1 0,0 1 2 16,-1 0-1-16,1 2 1 0,-1-1-1 0,1 2 0 0,1-1 0 16,-1 2-2-16,-1 0 0 0,1 1-2 0,1-3 0 0,-1 4-3 15,0-1 1-15,-1 0-2 0,3-1 0 0,-2 2-2 0,1 0-1 0,-3-1-1 16,2 0-1-16,-1 0 0 0,-1 0 0 0,0 0 1 0,0 0 0 15,0 1-1-15,0-1-1 0,0 1 2 0,-1-1 0 0,-1 0-1 0,1-1 0 16,-3 1 0-16,3 1 0 0,-3-3 0 0,0 0 0 0,1 0 1 16,1 3-1-16,-2-6 1 0,0 3-2 0,0-1 0 0,0-2 0 0,-1 1 0 15,1-1-1-15,-1 0 0 0,1-1 1 0,0-1-2 0,0-1 1 16,0 0 0-16,-2 0-1 0,3-2 2 0,0 0 0 0,1-1 0 16,-1-1 2-16,0-1 1 0,0 0 1 0,0-2 1 0,-1-1 2 0,1 0 0 15,-1 1 1-15,1-2 1 0,-1-1 1 0,0 1 0 0,-1 0-1 0,-2-2 1 16,-2 1 1-16,0-1 0 0,-1 2 0 0,-2-3 1 0,-5 2 2 15,2-2-1-15,-3 0 0 0,-2 3 2 0,-2-3-1 0,-3 0 0 16,1 3 1-16,-5-3-1 0,-1 1 2 0,-2 0-2 0,-1-1 0 16,-3 2-2-16,-2 0-1 0,0-2-2 0,0 1-1 0,-1-1-1 0,-1 2 2 15,2-2 0-15,0 0 1 0,-1 0 0 0,4 0 1 0,3 0 0 16,-1 0 1-16,3 0 1 0,3 0 1 0,2 0 2 0,0 0 1 0,6 0 0 16,2 0 2-16,-1 0 1 0,2 0-1 0,5-2-1 0,-1 2 0 15,4-1-3-15,1 1-2 0,1 0-8 0,0-2-14 0,1 2-18 0,3-2-24 16,-1 2-32-16,0 0-38 0,3 0-68 0,0 0-86 0,0 0-104 15,3-5-115-15,-1 2-59 0,1-2-30 0,0-2-16 0,3-1-6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36:41.692"/>
    </inkml:context>
    <inkml:brush xml:id="br0">
      <inkml:brushProperty name="width" value="0.05292" units="cm"/>
      <inkml:brushProperty name="height" value="0.05292" units="cm"/>
      <inkml:brushProperty name="color" value="#00B0F0"/>
    </inkml:brush>
    <inkml:brush xml:id="br1">
      <inkml:brushProperty name="width" value="0.05292" units="cm"/>
      <inkml:brushProperty name="height" value="0.05292" units="cm"/>
      <inkml:brushProperty name="color" value="#FF0000"/>
    </inkml:brush>
  </inkml:definitions>
  <inkml:trace contextRef="#ctx0" brushRef="#br0">5122 10000 261 0,'0'-1'184'0,"0"1"-69"0,0 0-57 0,0 0-31 0,0 0-19 0,0 0-9 16,0 0-2-16,0 0-1 0,-1 0 5 0,-1 1 1 0,-1 0 0 0,0 1 3 16,2 0 4-16,-1-1 4 0,0 2 4 0,-1 0 5 0,0 0 5 15,0 0 8-15,-1 0 9 0,3 0 5 0,-2-1 7 0,-1 3 3 16,3-1 5-16,-2 1 4 0,0-2 3 0,0 1 1 0,1 1 1 0,-1-1-1 15,1 0-1-15,1-1-5 0,-1 0-5 0,-1 2-5 0,1 0-3 16,-1 0-1-16,1 1-1 0,1-2 1 0,-2 4 0 0,0-1 0 0,1 0-1 16,1 2 0-16,-1 0-1 0,-1 0-2 0,1 0 0 0,1 1 0 0,-1 2-1 15,0 0-2-15,1 2-2 0,-1-1-4 0,1 2-3 16,-1 0-3-16,2 1-4 0,-2 3-2 0,2-3-2 0,-1 2-4 0,-2 1-3 16,3 1-3-16,-2 0-3 0,2-1-1 0,0 2-1 0,0-1 0 0,0-2-1 15,0 1 0-15,0 1 0 0,0-2-1 0,0 0-1 0,0-2-1 16,0-2-3-16,0 3-4 0,0 0-4 0,0-6-6 0,0-1-8 15,0 1-8-15,2-2-9 0,-2 1-9 0,3-3-8 0,-3 0-11 0,1-2-10 16,-1 0-20-16,0-5-20 0,0 0-27 0,0 0-28 0,0 0-20 16,0 0-17-16,-1 0-10 0,-2-5-5 0,0-2-17 0,-2-1-17 0,2 1-43 15</inkml:trace>
  <inkml:trace contextRef="#ctx0" brushRef="#br0" timeOffset="366.6558">4887 10176 183 0,'0'-10'246'0,"0"3"-42"0,0-1-29 0,0 1-14 0,1-2-10 0,1 4-8 16,0-3-7-16,-1 1-8 0,1 2-8 0,1 1-10 0,0-1-9 16,0 2-10-16,0-2-10 0,2 1-10 0,-2 1-10 0,2 0-8 0,0 0-9 15,0 1-7-15,2 0-5 0,1 1-2 0,-1 0-3 0,1 1-2 16,1 0 0-16,-1 1-1 0,2 0-3 0,0 1-2 0,-2 1-3 0,2 0 0 16,2 2 0-16,-2 0 2 0,1 2 1 0,0 2 1 0,-1-1 0 15,-1 4 0-15,0-1 0 0,1-1-2 0,-2 3-3 0,0-1 0 0,1 5 0 16,-4 0-1-16,2-3 1 0,-3 1-1 0,1 2 0 0,-1-1-2 15,1 0 1-15,-3 1-2 0,-2-1-1 0,2 1 0 0,-2-2 1 16,0 1 1-16,-2-1-1 0,0-1 1 0,-1 1 2 0,0-1 2 0,-3-1 2 16,1-2 1-16,0 2 1 0,-1-1 1 0,-2 0 2 0,0 0-1 15,-1-2 1-15,-1 1-1 0,1-1 0 0,-1 1-1 0,-1-2 0 0,0 0 0 16,0-1-3-16,1 2-1 0,-2-3-3 0,4 1-1 0,-2-2-3 0,1 1-2 16,1-1-1-16,0-1-1 0,0 1-1 0,2-3-7 0,1 1-4 15,1 1-9-15,0-2-9 0,1-1-12 0,0 1-12 0,3-3-13 0,0 0-13 16,0 0-15-16,0 0-15 0,1 0-19 0,4 0-20 0,0-3-21 15,0 1-22-15,4 0-16 0,1-3-15 0,-1 0-11 0,5 2-7 0,-1-3-1 16,3 0 3-16,0 0 6 0,1-2 6 0,1 1 12 0</inkml:trace>
  <inkml:trace contextRef="#ctx0" brushRef="#br0" timeOffset="1500.5286">5424 10444 46 0,'13'-7'148'0,"1"0"7"0,-4 0 7 0,-1-1 7 0,-1 3 6 15,0-2 2-15,-3 2 3 0,-2 0-3 0,0 1-4 0,0-1-5 16,-3 1-7-16,0 0-9 0,0 0-12 0,-3 1-10 0,0 0-12 0,0 0-13 15,-2 0-11-15,-3 3-13 0,2 0-13 0,-2 0-9 0,-2 0-10 16,-2 0-7-16,2 0-8 0,-1 3-5 0,-3 0-4 0,3 0-3 0,-3 0-3 16,1 1-2-16,1 1-1 0,0 1-1 0,1 0-2 0,0 0 0 15,0 0-2-15,3 2-1 0,-3-1-2 0,3 1-1 0,0-1-3 0,2 2-1 16,-2-2 0-16,3 1-1 0,2 1 0 0,0-1 0 0,0 2 2 16,3-3-1-16,-2 2 1 0,2-1 0 0,2-2 1 0,-1 2 0 15,3-1 2-15,-1-1 1 0,3 0 1 0,0 0 0 0,-1-2 2 0,3 1 0 16,0-2 1-16,1 0 0 0,1 1 0 0,-2-4 2 0,3 2-1 15,0-2 1-15,-1-2 0 0,0 2 1 0,0-4-1 0,0 1-1 0,0 0 1 16,-2-4-2-16,0 4-2 0,-1-3 0 0,2 0-1 0,-3-2 0 16,1 1-1-16,-2-2-1 0,-2 0 0 0,2-1-2 0,-1 0 0 0,-2 1-2 15,-1-1 0-15,-1 1 1 0,0 0-1 0,0-2 1 0,0 4-1 16,-1-3 1-16,-1 3 0 0,-1-1-1 0,2 3 2 0,-1-2-2 16,-1 3-1-16,1 0-1 0,1 1-1 0,-1 1-1 0,-1 0-1 0,1 1-1 15,1 1-1-15,-1 0 1 0,0 1-2 0,-1 1 1 0,2 1-2 16,-1 0 1-16,2 2-1 0,-3-1 0 0,3 1 2 0,-3 0-1 0,3 2 2 15,0-2 1-15,3 2 1 0,-3 1 2 0,3-3-1 0,0 3-1 16,0-2-2-16,1 0-1 0,-1-2-2 0,3 2-3 0,-1-2-1 16,3 1-3-16,-2 1-4 0,4-3-2 0,-2 0-3 0,1 0-1 0,-1-2-4 15,2 2-4-15,2-3-4 0,-3 0-3 0,1-3-2 0,1 2-3 16,0-2-2-16,-1 0-3 0,2-4-4 0,-2 2-2 0,-1-2-1 0,2-1-3 16,-3-2-1-16,0-1-2 0,1 1-1 0,-1-4 1 0,-1 1 1 15,-1-1 1-15,-1-1 1 0,-1-1 2 0,0-2 4 0,-3-2 4 16,2 1 8-16,-3 0 12 0,0-2 13 0,0 1 14 0,-1 0 13 0,-1-1 14 15,-1 2 11-15,1 1 12 0,-2 1 10 0,1 1 12 0,1 1 10 16,-1 3 8-16,0 1 4 0,1 0 1 0,1 4-3 0,-1 1-8 0,0 0-12 16,1 2-10-16,-1 1-12 0,1 0-8 0,-1 3-9 0,2 0-6 15,0 1-8-15,-2 4-6 0,2-1-9 0,-1 2-3 0,-2 3-3 16,3 2-1-16,-2 0 3 0,2 3 2 0,0 0 4 0,0 2 0 0,0 2 3 16,0 0 1-16,2 1 1 0,-2 0 0 0,4 0 2 0,-2-1-2 15,1 1 0-15,0 1 0 0,1-2-1 0,-1 0-1 0,0-2-1 0,2 4-4 16,-2-6-3-16,1-1-6 0,0-1-5 0,-1 0-7 0,0-1-7 15,0-1-6-15,-1-2-6 0,1-2-7 0,0-1-7 0,-1 0-12 16,-2 0-15-16,2-4-19 0,-1 1-19 0,-1-2-17 0,0-2-16 0,-1-1-13 16,-1 0-12-16,0-2-8 0,-3 0-8 0,2-3-8 0,-2 0-8 15,-1 0 0-15,-3-1 5 0,2-3 14 0,-1 2 21 0,-1 0 29 0,-2 0 34 16,1-1 34-16,1 1 37 0,-4 0 33 0,5 1 30 0,-1 1 29 16,-2 0 25-16,3 2 25 0,0 0 20 0,0 2 12 0,0-1 5 15,2 1-2-15,1 1-5 0,2 1-11 0,0-1-13 0,1 2-16 0,-1 0-17 16,3 1-13-16,0 0-14 0,3 1-11 0,-1-1-11 0,1 1-9 0,3 2-7 15,-1-3-3-15,3 3-3 0,3 0 0 0,0 0 1 0,0 0 0 16,3 0 3-16,1 0 0 0,2-1-1 0,-1-1 1 0,3 1 0 16,-2-1-3-16,2-1 0 0,0 0-1 0,1-1 1 0,-2-1-2 15,2-1 0-15,0 0 0 0,-1-1 1 0,-1-1-1 0,0 1 0 0,-1-2-1 16,-1 0 0-16,-2-1 0 0,-1 0 2 0,1 2 1 0,-3-3 2 16,-1 1 2-16,-1 0 2 0,1 1 2 0,-4-1 4 0,-1 1 4 0,-1 1 3 15,1-3 4-15,-2-1 5 0,-1 4 3 0,-2-2 2 0,0 2 2 16,0-2 0-16,0 3-1 0,-2 0 0 0,-1-1-2 0,0 2-3 0,1 0-5 15,-4 2-3-15,3-2-4 0,-2 3-3 0,-1 0-5 0,-1 0-4 16,0 3-4-16,0-1-2 0,1 0-2 0,-2 3-2 0,-1-1-3 16,1 2 0-16,1 0-1 0,-1 3 0 0,-1-2-1 0,3 5 0 0,-2-4 1 15,1 3-1-15,0-1 0 0,2 2 0 0,2 1 0 0,-2-4 0 16,3 4 0-16,-1-1-1 0,3-1 0 0,0 0 2 0,0 1-1 16,0-1 0-16,3-3 1 0,-1 4 0 0,1-4 1 0,-1 0-1 0,3-3 2 15,-2 2 1-15,3-1 0 0,-1-4 5 0,-1 3 0 0,3-3 2 16,-1-1 0-16,0-1 1 0,1-1 1 0,-1-1 0 0,2-1 1 0,0-1 0 15,0-2 0-15,0-1 0 0,0 0-1 0,1-2-2 0,-1-1 0 16,0 0-2-16,-2-4-1 0,2 3 0 0,0-1 2 0,-2 0 5 0,-1-1 5 16,0 0 5-16,1-1 4 0,-1 4 7 0,-2-1 6 0,0 0 5 15,0 2 4-15,-1 1 5 0,1-1 1 0,-3 2 2 0,2 2 0 16,-2 0-2-16,0 2-5 0,0-1-8 0,0 1-6 0,0 3-8 0,0 0-6 16,0 0-5-16,0 0-8 0,0 3-5 0,0 2-4 0,0-1-4 15,-2 3-3-15,2 1-3 0,0-1 2 0,0 3 2 0,0-1 2 0,0 2 2 16,0 0 3-16,0-1 2 0,2 4 1 0,1-2 0 0,0-1 1 15,1 0-1-15,1-1-1 0,2-1-4 0,-1-1-5 0,2 2-8 16,3-3-13-16,-1 0-19 0,4-2-27 0,-2 0-34 0,4-5-46 0,3 0-56 16,3 0-92-16,2-5-111 0,0 0-82 0,4-2-67 0,2-3-34 15,0-2-16-15,2 0-6 0</inkml:trace>
  <inkml:trace contextRef="#ctx0" brushRef="#br0" timeOffset="21100.2949">23657 12762 139 0,'-1'-4'333'0,"-1"-1"-89"0,2 2-56 0,-1-1-43 0,1 1-21 16,-2-2-14-16,2 0-5 0,0 2-3 0,0-1-3 0,0 1-5 16,0-2-8-16,0 2-6 0,0 0-6 0,0 0-4 0,0 0-6 15,0 0-6-15,0 0-4 0,0 0-2 0,0 1 0 0,0-1 0 0,0-1 0 16,0 3-1-16,0-2 3 0,0-1 2 0,0 2 0 0,0-1 1 0,0-1-1 16,0 1-2-16,0 1-1 0,0-1-2 0,0-1-3 0,-2 1-2 15,2 1-2-15,-1-1-3 0,1 0-4 0,-2 0-2 0,0-1-4 16,2 3-4-16,-1-2-3 0,-1 0-4 0,1 0-3 0,-1 0-2 0,0 0-2 15,-1 0-2-15,1 1 0 0,-2-1-4 0,3-2 0 0,-4 2 0 16,2-1-3-16,-2-1 0 0,0 3-1 0,0-3-1 0,-1 1 1 16,0 1-2-16,-1-2 0 0,-1 3-1 0,1-3 1 0,0 4-1 0,-1-2 0 15,0-2 0-15,-2 2 0 0,0 0 0 0,0 0 0 0,0 2 0 16,-2-2-1-16,-1-1 1 0,1 2-1 0,-1-1 0 0,-1 0 0 0,3 1-2 16,-3 1 1-16,1-1 0 0,-1 0 0 0,0-1 0 0,1 3 0 15,-1-2 0-15,1 2 0 0,1-2-1 0,-1 2 1 0,2 0 0 16,-3 0-1-16,2 0 0 0,-1 2 1 0,0-2 1 0,0 2 0 0,0-2 1 15,1 3-1-15,-1-1 1 0,0 0 0 0,-1-1 1 0,3 1 0 16,-3 0 1-16,1 1 2 0,2-1 0 0,-3 1 1 0,3 0 0 0,-3-1 0 16,1 1-1-16,2 0 2 0,-3-2-1 0,3 2 1 0,-2 0 0 15,4 0-2-15,-4 0 1 0,2-1-1 0,1 2 1 0,-1-1-1 0,0 0 0 16,3 0-1-16,-1 1 0 0,0-1 2 0,1-1-1 0,0 0 1 16,-1 1-1-16,2-1 1 0,1 2-1 0,-2-1 2 0,3 0 0 15,-3 0 0-15,0 0 1 0,3-1-1 0,-1 2-1 0,1-1 1 0,-1-2 0 16,1 2-1-16,1 0 1 0,-3 0-1 0,2 0 1 0,0 0 1 15,0 0 0-15,-2-1 0 0,2 2 0 0,0-1 0 0,1 2 0 0,-1 0 1 16,-3-2-1-16,3 1 0 0,1-1 0 0,-1 2 0 0,0-1-1 16,-1 1 1-16,1-1 1 0,0 0-1 0,1 1-2 0,-3-1 0 15,4 2 1-15,-3-1-2 0,1-1 1 0,2 1-1 0,-2-1-1 0,2 2 2 16,-2-2-2-16,2 1 2 0,-3 0-1 0,1 1 1 0,4-2-2 16,-3 3 1-16,1-4-1 0,0 4 0 0,0-3 1 0,-1 2-1 0,1-1 0 15,2-1 1-15,-4 2-1 0,2-2 1 0,2 3 0 0,-1-2-1 16,0 0 1-16,-1 2-1 0,2-3 2 0,-3 2-1 0,3-1 1 15,-1 2-1-15,0-3 1 0,2 2 0 0,-1 0 1 0,-1-1 0 0,2 2-1 16,-1-1 1-16,1 1-1 0,-2-2 2 0,2-1 0 0,0 3 0 16,0-1-1-16,0-1 1 0,0 3-1 0,0-2-1 0,2 2 1 0,-2-2 1 15,1 1-2-15,1-1 2 0,-1 1 0 0,3 0 0 0,-3 2-1 16,3-3 0-16,-1 1 0 0,0-1-1 0,0 3 1 0,0-3 0 16,2 2-2-16,-1-1 1 0,0 0-1 0,1 0 1 0,-2-2-1 0,2 3-1 15,-1-1 1-15,4 0-1 0,-3-1 1 0,1 1-1 0,1-1 0 0,-3-1 1 16,4 3-2-16,-2 1 0 0,1-4 0 0,-1 2 1 0,3 0 0 15,-2 1-1-15,-1-3 2 0,2 1-1 0,1 0 0 0,-1 0 2 16,0 0-2-16,1 0 1 0,0 0 0 0,0 1 0 0,1-2 0 16,1 0 1-16,-3 0-1 0,1 0 1 0,4 0 0 0,-4-1 0 0,1 1-2 15,1-1 2-15,0-1-1 0,-1 2-1 0,0-3 2 0,2 3-2 16,-3 0 1-16,4-2-1 0,-4-2 0 0,1 2 1 0,2 0-1 0,-2 0 1 16,0 1-2-16,-1-4 0 0,0 3 0 0,1-1-1 0,1 0 1 15,-5-1-1-15,2 1 0 0,0 0-1 0,3 1 1 0,-3-3-1 16,0 4-1-16,1-3 1 0,-1 1-1 0,0 0 1 0,-1-1-1 0,0 1 1 15,1-1 0-15,-1 0 1 0,1 0-1 0,-1 1 1 0,1 0 0 0,-1-1-1 16,-1 1 0-16,3-1 1 0,-1 1-1 0,0-1 1 0,-1 1-1 16,2-1 1-16,-1 2 0 0,0-3 1 0,0 1 0 0,3 1 0 15,-5 0 0-15,2-2 1 0,1 1-1 0,-1 1 1 0,2-2 1 0,1 1-1 16,-3 1 0-16,1-2 1 0,-1 0-1 0,3 3 0 0,-1-3 1 16,0 0-1-16,-1 0 1 0,0 0-1 0,-1 0 0 0,1 0 1 15,-1 0-2-15,0 0 0 0,2 0 0 0,-1 0 1 0,1 0-1 0,-2 0 0 16,3 0 0-16,-3 0 1 0,1-3-2 0,-1 3 1 0,2 0-1 15,-2-2 0-15,1 1 0 0,0 1 1 0,-1-2-1 0,0 1 1 0,3 1 0 16,-3-2 0-16,0 0 0 0,0 2 0 0,1-1 0 0,-1 1 0 16,0-1 1-16,3-1-1 0,-4 2 0 0,1-3 0 0,-2 2 2 0,1-1-1 15,2 1 0-15,-3-2 1 0,1 1 0 0,-3 0 2 0,4 0 0 16,-2 1-1-16,-1-1 1 0,0 1-1 0,1-3 1 0,-1 3 0 16,1-3-1-16,-1 1 1 0,0 1 0 0,0 0-1 0,-1-1 1 0,1 1-2 15,3-1 1-15,-3-2-2 0,-1 0-1 0,1 2 0 0,2-1 0 16,-1 1-1-16,-2-2 1 0,1 2-1 0,0-1 0 0,1-1 1 0,-1 2-1 15,1-2 0-15,-1 3 0 0,0-2 0 0,0-1 0 0,-2 1 0 16,2-1 2-16,1 0-1 0,-2 0 0 0,0 1 0 0,0-2 2 0,1 2-1 16,-1-1 0-16,0 1 1 0,1-2 0 0,-1 0 1 0,0 0 0 15,0 0 2-15,1 0 0 0,-1-1 1 0,0 0 1 0,1-1 0 16,-1-1 0-16,0 1 1 0,1-2 0 0,-2 0 0 0,2 0 1 0,-2 1 0 16,0-3-1-16,1 0 0 0,-1 0 0 0,1 0-1 0,-3 0 0 15,1-2 0-15,0 2-1 0,-2 0-1 0,0-1-2 0,0-1 0 0,0 0-1 16,-4 1 0-16,3-1-2 0,-4 1-6 0,-3 0-3 0,2-1-14 15,-4 1-14-15,1 0-22 0,-5-1-26 0,-5-1-33 0,0 3-36 16,-7 0-63-16,0-2-75 0,-4 2-100 0,-7 0-114 0,-1-1-58 0,-6 1-30 16,0 0-13-16,-5-2-7 0</inkml:trace>
  <inkml:trace contextRef="#ctx0" brushRef="#br0" timeOffset="36766.1264">8652 9155 284 0,'-2'-3'270'0,"2"-2"-101"15,0 2-53-15,-1-1-31 0,1-1-15 0,0 1-8 0,-2 1-4 0,2-1-1 16,0 3-3-16,0-3-1 0,0 1-6 0,0 2-9 0,0 0-8 16,0-2-8-16,0 1-5 0,0 2-4 0,0-1 0 0,0-1 1 0,0 2 3 15,0 0 4-15,0-1 3 0,0-1 3 0,0 2 2 0,0 0 3 16,0-2 2-16,0 2 0 0,0 0 2 0,0-1 2 0,0 0-1 16,0 1 0-16,0 0-2 0,0 0-3 0,0 0-1 0,0 0-4 0,-1 0-3 15,1 0-1-15,0 0-3 0,0 0-2 0,0 0-2 0,0 0-4 0,-2-2 0 16,2 2-2-16,0-1-1 0,0 1-1 0,-2 0-2 15,2 0 0-15,0 0-2 0,-3 0 1 0,2 0-1 0,-2 0 0 0,1 0-2 16,-1-2 0-16,1 2 1 0,-1 0-1 0,0 0-1 0,1 0 0 0,-1 0 0 16,-2 0-1-16,0 0-1 0,1 0 0 0,-1 0 0 0,2 2 1 15,-2-2-1-15,1 1 0 0,-1 1-1 0,-1-2 2 0,-1 1-1 16,3 0 0-16,-1 1-1 0,0 1 0 0,0 0-1 0,-1-1 2 0,1 1 0 16,-1 1 0-16,-2 1 1 0,3-2 0 0,-2 2-1 0,0-1 1 15,2 1-1-15,-1 2 0 0,-1-1 1 0,0 1 1 0,0-1 1 0,1 2 1 16,1-2 1-16,-1 0-2 0,0 2 1 0,1 1 1 0,0-2-1 15,-1 1 2-15,1-1-1 0,-1 0 1 0,3 1-1 0,-2-1 2 0,3 1-2 16,-1-2 1-16,0 2-2 0,1-1 1 0,-1 0-1 0,2 0 0 16,-1 0 1-16,0 2-1 0,2-3 2 0,0 1-1 0,0-1 2 0,0 0-1 15,0 2 1-15,0-3 0 0,0 4 0 0,2-4 2 0,-2 2 1 16,3 0 0-16,-1 1 1 0,-1-3 0 0,3 3 1 0,-1-2-1 16,0 1 0-16,0-2 1 0,0 0 0 0,3 2 1 0,-2-2-1 15,0 2 0-15,1-2 0 0,0 0 1 0,0 0-1 0,2 1 0 0,0-2-1 16,-1 1 0-16,-1-1 0 0,3 1 1 0,0-3-1 0,-2 3 0 15,2-2 0-15,-1 2-1 0,0-3 0 0,1 1 1 0,0 1-1 0,-1-3 1 16,0 1 0-16,1 0 0 0,-1-2 1 0,1 0 0 0,-1 0 0 16,1 0 0-16,-3 0 2 0,1 0-1 0,1 0 0 0,0-4 2 0,1 3-1 15,-3-3 2-15,2 1 0 0,0 1-1 0,0-3 2 0,-1 1 1 16,-1-1 0-16,3-1 1 0,-1 0 0 0,-2-1 0 0,2 1 0 16,-3-4 0-16,1 3 1 0,1-2 0 0,1 1 0 0,-3-2 0 0,0 1 0 15,-1-1 1-15,2 0-2 0,-2-2-3 0,1 3 0 0,-1-3-2 16,-1 1-1-16,0-1-2 0,-1 1-1 0,-1 1-2 0,2 0-2 15,-2-2-1-15,0 2-1 0,0 0-1 0,0 1 2 0,0-2-2 0,0 3 1 16,0 0 1-16,0-1-1 0,0 2 0 0,0-1 1 0,0-1-1 16,-2 3 0-16,2-1 1 0,-1 2 0 0,-1-1 1 0,2-1-1 0,-2 4-1 15,1-2-1-15,-1-1-1 0,-2 2 0 0,2-1-1 0,1 1 0 16,-1 1 0-16,-1-2 0 0,1 1 0 0,-1 0 0 0,1 0 0 0,-1 1 0 16,-2 0-1-16,2-1 0 0,-1 2 1 0,-1-1-1 0,2 1-2 15,-2 1 1-15,0-1 0 0,0-1 0 0,-2 3-2 0,-1-1 1 16,3-1 1-16,-3 2 1 0,2 0-1 0,-2 0 1 0,0 2 1 15,0-1-1-15,-1-1 0 0,1 2 0 0,0-1-1 0,0 2-4 0,-1-1-5 16,-1 1-5-16,2 1-6 0,1-1-12 0,-3 2-12 0,0-1-15 16,0 0-18-16,1 3-24 0,0-2-30 0,-1 4-43 0,-1 1-51 0,0-2-84 15,1 3-105-15,0 1-49 0,-2-2-24 0,3 2-7 0</inkml:trace>
  <inkml:trace contextRef="#ctx0" brushRef="#br0" timeOffset="40901.2015">10111 15933 165 0,'0'-3'443'0,"-2"3"-61"0,2-2-99 0,-1 1-66 15,-1 1-48-15,2-2-27 0,-1 2-16 0,-1 0-7 0,2 0-3 0,0-2-4 16,-2 2 0-16,2 0-7 0,0-3-4 0,0 3-7 0,-1 0-5 0,-1 0-6 15,2-2-4-15,0 2-6 0,-2-2-5 0,2 2-4 0,0 0-5 16,-1-1-2-16,-2-1-5 0,3 2 0 0,0 0 0 0,0 0 0 0,0 0-1 16,0-1-1-16,0 1-2 0,-1-1 0 0,1 1-2 0,0 0-2 15,0 0-3-15,0 0 0 0,0 0-2 0,0 0-2 0,0 0-2 0,0 0-2 16,0 0-5-16,0 0-3 0,0 0-4 0,0 0-3 0,0 0-3 16,0 0-4-16,0 0-3 0,0 0-3 0,0 0 0 0,0 0-2 0,0 0-1 15,0 0 1-15,0 0-2 0,0 0 0 0,0 0 0 0,0 0-2 0,0 0 0 16,0 0 0-16,0 0-2 0,0 0 0 0,0 0 0 0,0 0-1 15,0 0 0-15,0 0-1 0,0 0 2 0,0 0 1 0,0 0 1 0,0 1 2 16,0 0 1-16,0 2 1 0,0 1 2 0,0 1 2 0,0-3 2 16,1 4 3-16,-1-2 3 0,0 2 4 0,3-1 4 0,-3 2 4 0,0 1 4 15,0-1-1-15,0 2 2 0,0 0-1 0,0 3 1 0,0-2 0 16,0 0 3-16,0 1 1 0,0 2 0 0,0-3 0 0,0 2-1 0,0 2-2 16,-3-1-4-16,3 0-3 0,-1 1-2 0,-1-1 0 0,2 4-1 0,-2-5-2 15,2 3-1-15,-1-1-2 0,-1 1-2 0,2-1-1 0,0 1-2 16,0-2-2-16,0 0-1 0,0-1-1 0,0 1-1 0,0-1-1 0,0 0 0 15,0-2 0-15,0-1-2 0,0 0 1 0,0-2-1 0,0 2 1 0,0-2 1 16,0-2 0-16,0-1-1 0,0 1 1 0,0 0 1 0,0-2 1 16,0-1 1-16,0 0-1 0,0-1 0 0,0 1-3 0,0-2-4 0,0 0-9 15,0 0-10-15,0 0-13 0,0 0-15 0,0 0-21 0,2-2-26 16,-1 1-31-16,1 1-36 0,-2 0-67 0,2-2-82 0,2-1-106 0,-3-1-116 16,1 1-59-16,1-2-28 0,-1 1-10 0,0 1 1 0</inkml:trace>
  <inkml:trace contextRef="#ctx0" brushRef="#br0" timeOffset="43933.6984">11271 10689 97 0,'-1'-2'411'0,"-1"1"-25"0,2-1-81 0,-2-1-111 0,2 2-59 16,-1 1-33-16,-1-2-20 0,2 1-11 0,0 1-7 0,0 0-6 15,0 0-5-15,0 0-6 0,0 0-8 0,0 0-11 0,0 0-9 0,0 0-8 16,0 0-4-16,0 0-3 0,0 0 0 0,0 0-1 0,0 0 4 16,0 0 5-16,0 0 7 0,0 0 7 0,0 0 7 0,0 0 6 15,0 0 6-15,0 0 7 0,0 0 4 0,0 0 5 0,0-2 2 0,0 2 3 16,0-1 3-16,0 1 0 0,0 0-3 0,0 0-3 0,0 0-6 15,0 0-5-15,0 0-6 0,0 0-5 0,0 0-7 0,0 0-6 0,0 0-5 16,0 0-4-16,0 0-4 0,0 0-5 0,0 0-3 0,0 0-3 0,0 0-2 16,0 0-4-16,0 0 0 0,0 0-1 0,0 0-2 0,0 0 0 15,0 0-1-15,0 0-2 0,0 0 0 0,0 0-1 0,0 0 0 16,0 0-1-16,0 0-1 0,0 0 0 0,0 0-1 0,0 0 0 0,0 0-1 16,0 0-2-16,0 0 0 0,0 3 2 0,0-2-1 0,0 1 2 15,0-1 1-15,0 2 1 0,0 2 1 0,0-2 1 0,0 3 0 16,0-3 1-16,-1 4 3 0,-1-1 0 0,2 2 2 0,-2 0 2 0,2 2 1 15,-1-1 1-15,-1 1-1 0,2 2 1 0,0 0-1 0,-1 2 0 16,1-1 1-16,0 1 0 0,0 1 2 0,0-3-1 0,0 5-1 0,0 0 1 16,0-2-1-16,0 2 0 0,0-1 0 0,0 1 2 0,1-1 0 15,-1-1 2-15,2 0 1 0,-1 0 0 0,-1 1 2 0,2-2 3 0,-2 0-1 16,2-2 1-16,-1 1 1 0,2-3-1 0,-3 3-7 0,2-3-11 16,-2 0-21-16,2 1-25 0,-1-2-40 0,-1-1-45 0,2 2-64 15,0-3-70-15,-1 3-85 0,-1-3-94 0,3-1-49 0,-2 1-24 0</inkml:trace>
  <inkml:trace contextRef="#ctx0" brushRef="#br0" timeOffset="45132.6984">11465 14151 24 0,'-1'-3'367'16,"-1"0"-59"-16,2-2-53 0,-1 2-53 0,-2-1-35 0,3 1-26 15,-2 0-15-15,1-2-9 0,1 3-6 0,0-1-7 0,0-2-5 0,0 1-3 16,0 1-7-16,0 1-8 0,0-3-8 0,0 3-6 0,0-3-4 16,1 3-3-16,1-1-3 0,-2 0-2 0,3 0-1 0,-2 0-1 0,-1 0 1 15,2 0 1-15,-1 0 1 0,-1 0 0 0,0 2 0 0,2-1 1 16,-2-1-1-16,0 2-5 0,0-1-2 0,0 1-3 0,0-2-2 0,0 1-2 16,0 2 0-16,0-3-1 0,0 1-3 0,0 0 0 0,0 1-2 15,0-3-2-15,0 3-3 0,0-1-1 0,0 0-1 0,0-1 0 16,2 3 0-16,-2-2 1 0,0 0-1 0,0 1-1 0,1-1-1 0,-1 2 0 15,0-2-2-15,0 2-5 0,0 0-3 0,0 0-4 0,0 0 0 16,0 0-3-16,0 0-3 0,0 0-3 0,0 0-2 0,0 0-4 0,0 0-2 16,0 0-2-16,0 0-3 0,0 0-3 0,0 0-2 0,0 0-2 15,0 2 1-15,0 0-1 0,0-1 0 0,0 1 0 0,2 0 2 16,-2 3 1-16,1-2 2 0,-1 4 1 0,2-2 2 0,-2 1 0 0,0 2 1 16,2 1 4-16,-1-1 1 0,-1 2 3 0,2 2 1 0,-2 0 0 15,2 0 1-15,-1-2 0 0,-1 4 0 0,2-2 1 0,-1 1-1 16,-1-1 1-16,2 0 0 0,2 0 1 0,-2 0 0 0,-1 0 2 0,1 0 1 15,1-2 0-15,0 2 1 0,-1-2 0 0,0 0-1 0,-1-1-5 0,-1 1-10 16,2-3-12-16,-2 3-18 0,2-1-20 0,-1 1-28 0,-1-3-30 16,3 0-43-16,-1 0-50 0,2 3-96 0,1-3-119 0,-2-1-68 15,2 1-44-15,-2 0-21 0,2-2-9 0</inkml:trace>
  <inkml:trace contextRef="#ctx0" brushRef="#br0" timeOffset="51566.0129">14763 9588 42 0,'0'-3'121'0,"0"1"-3"0,0 0-1 15,0 2 3-15,0-3 1 0,0 1 0 0,0 0-2 0,0 1-3 0,2-3-6 16,-2 3-7-16,1-1-4 0,-1 1-1 0,0 0-2 0,0-1 0 16,0 1-3-16,0-1-4 0,0 1-4 0,3-1-4 0,-3 1-4 0,0-1-1 15,0 0-4-15,0 1-4 0,0 0-1 0,0-1-1 0,0 1-1 16,0-1-2-16,0 2-3 0,0-1-4 0,0-1-3 0,0 2-3 0,0-3-4 16,0 3-1-16,0-1-1 0,0-1-1 0,0-1 0 0,0 3-1 15,0-1-4-15,0-2-3 0,0 2-5 0,0 1-3 0,0-2-2 16,0-1-4-16,0 1 0 0,0 0-2 0,0-1-1 0,0 3-2 0,0-4-3 15,0 1-4-15,0 1-2 0,0-1-2 0,0-1 0 0,0 3 1 16,1-3 1-16,-1 3 2 0,0-1 0 0,0 0 2 0,0-1 0 16,0 1 1-16,0 1 2 0,0-1 0 0,0-1 2 0,0 1 1 0,0 1-1 15,0 0-1-15,0-1 0 0,0 1-1 0,0 1-2 0,0 0-2 0,0 0-2 16,0 0-4-16,0 0 1 0,0 0-1 0,0 0 0 0,0 0-3 16,0 0-4-16,0 0-5 0,0 0-4 0,0 0-1 0,0 0-3 15,0 0-2-15,0 0-1 0,0 1-1 0,0 1 0 0,0 0-1 0,0 0 1 16,0 1-2-16,0 2 0 0,0-2 2 0,0 2 2 0,-1 0 2 15,-2 2 4-15,3 2 2 0,-1-2 3 0,-1 2 2 0,2 1 2 0,-2 0 1 16,2 1 2-16,-1 1 1 0,-1 0 0 0,1 2 0 0,-1-1 0 16,0 0-1-16,1 1 1 0,-1 2 1 0,2-4-1 0,-2 3 0 15,2 1 0-15,-1-1 1 0,-1-3-1 0,2 5 0 0,-1-3 1 16,-1 0-1-16,0 1 1 0,2-2-1 0,0 1 1 0,0 0-1 0,0-3 2 16,0 2-2-16,0-2 1 0,0 1 0 0,2-1 1 0,0 1-1 0,-2-3 1 15,1 0 1-15,-1 0-1 0,0-2 0 0,2 1 1 0,-1-3 0 16,-1 2 1-16,0-2 0 0,2 0 2 0,-2-1 0 0,0-1 2 15,0 1 1-15,2-1 1 0,-2 0 2 0,0-1 1 0,0-2 2 0,0 0 2 16,0 0 2-16,0 0 3 0,0 0 1 0,0 0 2 0,0 0 2 16,0 0 3-16,0 0 1 0,0 0 3 0,0 0 1 0,0 0 4 15,0 0 1-15,0 0 1 0,0 0 0 0,0-2-2 0,1 1-2 0,-1-1-2 16,0-1-2-16,0-1-4 0,2 1-3 0,0 1-2 0,-2-3-3 16,1 0-10-16,-1 1-10 0,2-1-16 0,-1 0-20 0,-1-1-22 0,0-1-25 15,0 2-39-15,0-3-42 0,0 2-66 0,-1-1-78 0,-1 0-95 16,1 0-101-16,-3 2-51 0,1-3-24 0,-2 1-8 0</inkml:trace>
  <inkml:trace contextRef="#ctx0" brushRef="#br0" timeOffset="54833.3255">14701 15550 221 0,'0'-5'253'0,"0"1"-47"15,0 1-37-15,0-2-24 0,0 2-18 0,0-1-12 0,-1 1-9 0,-1-1-7 16,1 1-7-16,1-2-4 0,-2 1-3 0,0 1-5 0,2 0-7 15,-3 0-5-15,3 0-5 0,-2 0-4 0,-1 1-2 0,2-1-3 0,-1 0-3 16,0 0-1-16,-2 2-2 0,3-2-2 0,-1 1-3 0,0 2-2 16,-1-2-2-16,1-1-2 0,1 1-1 0,-1 0 1 0,-1-1 1 0,1 2 1 15,1 1-1-15,-4-1-1 0,3-2-1 0,-2 3-1 0,1 0-1 0,0-3-2 16,-1 3 0-16,1-1-3 0,0 1-1 0,1 0-2 0,-1 0-1 0,0 0 0 16,0 0-3-16,-2 0 1 0,2 0-1 0,-2 0 2 0,2 1 0 15,-2-1 2-15,2 3-1 0,-2 0-1 0,2-2-1 0,-3 2 0 16,1 0-1-16,1-1 1 0,-1 3-1 0,-2-2 1 0,1 2 0 0,2-1 1 15,-1 1 0-15,0 1-3 0,0 0-3 0,0 1 0 0,-2-2 2 0,0 3 2 16,3 1 0-16,-1-2 1 0,0 1 0 0,0 0 1 0,-1 1 1 16,1-1-2-16,0 2 0 0,2-2-1 0,-2 4 1 0,1-3-2 0,-1 2 1 15,2-1-3-15,2 0-1 0,-1 1-3 0,0-2 0 0,1 2-3 16,-1 1 0-16,2-3-2 0,0 1 0 0,2 0-1 0,-1-1-1 0,-1 2 0 16,4-2-2-16,-3 1 0 0,2-1-1 0,0 1-1 0,2-3 1 0,-2 1-1 15,3 0 1-15,-1 0 0 0,0 1 1 0,1-2 1 0,0 1-1 16,1-3 1-16,-1 3 1 0,2-1 1 0,0-3 0 0,-2 2 1 0,2-2 1 15,0-1 2-15,2 2 0 0,-1-2 2 0,1-2 2 0,1 1 0 16,-2-1-1-16,2-1 2 0,2-1 2 0,-2-1-1 0,3-2 0 0,-1 1 1 16,-2-3-1-16,3 0 1 0,1-1 0 0,-2-3-1 0,0 1-1 0,3-1 0 15,-5-3-1-15,3 2-2 0,-3-1 0 0,2-1 0 0,-2-1-1 16,-3-1-1-16,0 0-1 0,3-2-2 0,-5 3-1 0,-1-2-1 0,-2 0-1 16,0-2-3-16,-1 3 0 0,0-2-3 0,-2 2-2 0,-2 0-3 15,0-1-4-15,-1 1-4 0,0 1-7 0,-2-1-7 0,0 2-8 0,-2 1-13 16,0-2-16-16,-1 5-20 0,0-4-24 0,-1 2-34 0,1 1-38 0,-1 4-54 15,-1-2-59-15,-1 2-91 0,1 2-103 0,-3 0-50 0,1 3-23 16,1 0-9-16,0 1-1 0</inkml:trace>
  <inkml:trace contextRef="#ctx0" brushRef="#br0" timeOffset="57499.4036">15537 13854 369 0,'-1'-6'398'15,"-1"1"-44"-15,2 2-78 0,-2-1-95 0,1-1-56 0,-1 4-35 16,1-2-19-16,1 1-13 0,-3-1-5 0,1 1-2 0,2 0-2 0,-1 1-2 16,-1-1-6-16,2 2-7 0,0 0-7 0,0-2-4 0,0 2-1 15,0 0 0-15,0 0 2 0,-2 0 2 0,2 0 3 0,-1 0 2 16,-1 0 5-16,-1 0 5 0,1 0 4 0,-1 0 4 0,0 0 3 0,0 0 2 15,-3 0 0-15,1 2 0 0,0 0-1 0,0-2-1 0,1 3-3 16,-3-2-1-16,0 0-5 0,0 2-2 0,1-1-3 0,-1 1-2 0,2 1-5 16,-4-1-6-16,5 1-2 0,-3 1-5 0,1 1-2 0,-2 0-3 15,2 0-3-15,-1 1-2 0,2 2-1 0,-1-2 0 0,0 2-1 16,1 0 1-16,-1 1 0 0,1-1 0 0,2 1-2 0,0 2 2 0,1-3 1 16,0 4 0-16,2-1 0 0,0-2 1 0,0 2 1 0,2-1 0 15,1-1 0-15,0 0 0 0,1 2 1 0,2-2 1 0,-1-1-1 0,4 0 1 16,-3-1 0-16,3 0-1 0,0-1-2 0,4 0-1 0,-4-2-3 15,5-1-1-15,-3-1-3 0,4-1-1 0,-1-1-2 0,0-1-3 16,2-1-3-16,-2-1-4 0,3-1-4 0,1-4-3 0,-4 3-1 0,3-4-3 16,-4 1 1-16,2-2-3 0,0-2 0 0,-2 1 0 0,3 0 0 15,-5-3-5-15,1 1 0 0,-1-4-2 0,-3 1 1 0,2 0 1 0,-2-2 0 16,-2 0 2-16,-1-1 0 0,-2 1 1 0,0-1 0 0,0 1 1 16,-3 0 3-16,0-1 1 0,-3 2 4 0,2 1 5 0,-2-1 4 15,-1 3 4-15,-1 1 2 0,1 0 1 0,-3 3-1 0,0-1 1 0,0 3 0 16,-1 2 0-16,0 0-1 0,-1 0 2 0,-1 3-1 0,1 1-3 15,-2 1 0-15,0 3-1 0,-2 0 1 0,1 1-2 0,-1 3 1 0,-3-2 2 16,3 3 0-16,-1 4 2 0,1-4 1 0,1 4 2 0,-4-1 0 16,3 1-1-16,-1 3 1 0,1-2 0 0,1 0 1 0,-1 1-1 0,1-1-1 15,1 1-1-15,1-1 1 0,-1-1 0 0,2 0-2 0,0-1 4 16,3-1-1-16,-1-2 0 0,0 2 2 0,2-3 3 0,0-2 3 16,2 2 2-16,0-5 4 0,1 3 3 0,-2-2 1 0,4-2 1 0,-1-1-1 15,1 0-1-15,0 0-1 0,1 0-1 0,-1-1-2 0,4-2-1 16,-2 1-3-16,1-3-2 0,0 2-3 0,2-2-1 0,0-2-5 0,0 3-4 15,2-1 0-15,0 0 0 0,-1 0 2 0,1 0 2 0,-1 1 2 16,3 0 1-16,-1 1 2 0,-1-2 1 0,-1 2 1 0,3 0 0 0,-2 2 2 16,1-1 0-16,-2 1 1 0,3 1 1 0,-2 0 0 0,-1 1-1 15,2 1 0-15,1-1 1 0,-2 2 1 0,-1 1-1 0,2 1 1 16,0 1 0-16,-2 0 0 0,2 0 1 0,0 3-1 0,1-2 0 0,-1 1 2 16,1 4-1-16,-1-4-1 0,1 0 2 0,-1 5-2 0,0-3 0 15,1 1 0-15,-1-1 1 0,0 1-1 0,0-1 0 0,1 0 0 0,-1 0 1 16,0 0-1-16,5 0 1 0,-5-1 2 0,1-1 0 0,-1-1 1 15,5 0 1-15,-4 0-1 0,4-1 1 0,-4-1 0 0,3-1-3 16,0 1-5-16,-1-3-7 0,0 0-12 0,3-1-14 0,-1-1-17 16,-1 0-21-16,1 0-30 0,1-3-31 0,-2 1-58 0,0-1-68 0,2-3-94 15,-1 1-100-15,0-1-52 0,-2-1-27 0,0-2-10 0</inkml:trace>
  <inkml:trace contextRef="#ctx0" brushRef="#br0" timeOffset="63599.6283">19511 15252 50 0,'-2'-2'416'16,"-1"-3"10"-16,0 3-74 0,2-1-111 0,-1 1-72 0,1 1-49 16,1-3-33-16,-2 4-21 0,0-3-12 0,2 2-8 0,-3 1-5 0,3 0-1 15,0 0-5-15,0 0-5 0,0 0-7 0,0 0-9 0,0 0-5 0,0 0-5 16,0 0-3-16,0 0-4 0,0 0 1 0,0 0 0 0,0 0 2 16,0 0 1-16,0 0 4 0,0 0 4 0,0 0 3 0,0 0 5 0,0 0 4 15,0 0 5-15,0-1 4 0,0 1 4 0,0 0 3 0,0 0 4 0,0 0 2 16,0 0 2-16,-1-2 1 0,1 2 1 0,0 0-1 0,0 0-3 15,0 0-3-15,0 0-3 0,0 0-4 0,0 0-4 0,0 0-3 0,0 0-2 16,0 0-5-16,0 0-2 0,0 0-4 0,0 0-3 0,0 0-2 16,0 0-1-16,0 0-1 0,0 0-2 0,0 0 0 0,0 0-2 0,0 0 0 15,0 0 0-15,0 0-1 0,0 0-1 0,0 0 0 0,0 0 0 16,0 0 2-16,0 0-1 0,0 0 1 0,0 0 1 0,0 0 3 0,0 2 3 16,0-1 2-16,0 0 3 0,0 2 1 0,0 0 2 0,0-1 1 15,0 1 4-15,0 1 1 0,0 1 4 0,0-3 1 0,0 2 3 0,0 2 0 16,0-1 0-16,0 1-2 0,0 1-3 0,-2 1-1 0,0-1-3 0,2 2-1 15,-1 0 0-15,-1 1-3 0,2-2-1 0,-1 3-4 0,1 1-2 16,-2 0-1-16,0 0 1 0,2 0-2 0,-3 0 1 0,1 1-1 0,0 1 0 16,0 1 1-16,1-1-1 0,-3 1 0 0,3-1 1 0,-1 3-1 15,1-2 0-15,-3-1 0 0,3 3 0 0,-1-4 0 0,0 3-2 0,-1-4-1 16,0 5 0-16,1-2-1 0,0-4-1 0,0 3 1 0,2-1-1 0,-1-1-1 16,1 1 1-16,-2-1-2 0,2-2 0 0,0-1 1 0,0 0-2 15,0-2 0-15,0 1 0 0,2-1 0 0,-2-1-1 0,1-2-1 0,-1 1 0 16,2-2 0-16,0 1-2 0,-2-1-1 0,0-1-2 0,2 0-4 15,-2-2-4-15,0 0-11 0,0 0-12 0,0 0-18 0,0 0-21 0,0 0-27 16,0 0-32-16,0 0-55 0,2-2-68 0,-1-3-87 0,1 1-99 16,-2 1-47-16,0-2-27 0,-2 1-11 0</inkml:trace>
  <inkml:trace contextRef="#ctx0" brushRef="#br0" timeOffset="66199.4868">15327 11037 92 0,'-2'-2'337'16,"2"-3"-91"-16,-1 2-63 0,-1-1-49 0,2 2-26 0,-1-1-16 0,-1 0-8 16,0 2-5-16,2 0-7 0,0-1-9 0,0 2-9 0,0 0-8 15,0 0-7-15,0 0-9 0,0 0-5 0,0 0-6 0,0 0-2 16,0 0-4-16,0 0 0 0,0 0-1 0,0 0 1 0,0 0 4 0,-1-1 4 16,1 1 3-16,0 0 4 0,0 0 4 0,0 0 3 0,0 0 3 0,0 0 3 15,0 0 1-15,-3-2 2 0,3 2-1 0,0 0 0 0,0 0-2 16,0 0-1-16,0 0-2 0,0 0-3 0,0 0-3 0,0 0-2 15,0 0-3-15,0 0-3 0,0 0-1 0,0 0-3 0,0 0-1 0,0 0-2 16,0 0-1-16,0 0-1 0,0 0-2 0,0 0-1 0,0 0 0 16,0 0-2-16,0 0-1 0,0 0-1 0,0 0-2 0,0 0-1 15,-1 0-3-15,1 2-1 0,-2-1-1 0,0-1-1 0,2 2 0 0,-1-1 0 16,-1 0 0-16,2 2 0 0,-2 1 2 0,2 1 0 0,-3-2 1 0,2 4 3 16,-1-1-1-16,0-1 3 0,-1 3 2 0,2 1 1 0,-3 0 1 15,0 3-1-15,1-1 1 0,0 2-1 0,-1 0 0 0,1 1 0 16,0 0 1-16,0 3 2 0,0 0 0 0,-1 1 1 0,0 0-1 0,2 0 1 15,-1 3-2-15,0-3 0 0,1 2 0 0,-1-3-1 0,2 3 2 16,-1-3 1-16,0 0-2 0,1 0 1 0,-1-2-1 0,1 0-2 16,1-1-1-16,-2-2-1 0,2 0 0 0,0-2 0 0,0 1 1 0,0-1 2 15,0-4 4-15,0 0 1 0,0 0 4 0,0-3 2 0,0 2 6 16,0-2 4-16,0-2 1 0,0 1 7 0,0-2 4 0,0 0 2 16,0 0 1-16,0 0-1 0,0 0-1 0,0-2-9 0,0-1-11 0,0 0-17 15,2-1-21-15,-2-4-26 0,1 1-31 0,1-3-52 0,-1 1-64 16,1-4-97-16,1 1-116 0,-1-1-74 0,-1-1-56 0,1-2-27 0,1 1-12 15</inkml:trace>
  <inkml:trace contextRef="#ctx0" brushRef="#br0" timeOffset="69899.9288">19111 10099 415 0,'-3'-3'392'0,"2"0"-101"0,-1 0-63 16,2 0-41-16,-2 0-25 0,1 0-16 0,-1 2-11 0,1-1-9 16,1 0-10-16,-2 0-12 0,0 0-10 0,1 1-12 0,-1 1-9 0,2-2-10 15,-1 2-8-15,1 0-5 0,0-1-8 0,0 1-4 0,0 0-1 16,0 0 0-16,0 0-1 0,-2 0-4 0,2 0-2 0,-2 0-4 16,-1 0-4-16,2 1-4 0,-4-1-2 0,2 2-4 0,1 1-2 0,-2-2-1 15,0 2-1-15,0 0-2 0,-3 2-3 0,2-1-4 0,-2 2-1 16,0-1-2-16,3 2 1 0,-3 0 0 0,0 1-1 0,0 0 2 15,1 1 1-15,1 0 2 0,0 0 1 0,0-1 3 0,1 2 0 0,-1 2 3 16,4 0 2-16,-3-2 2 0,3 1 0 0,-1-1 3 0,2 0 2 16,0 0 1-16,2 2 1 0,-1 0 1 0,3-2 1 0,-3 1 2 0,4-2-1 15,-1 0 1-15,1 0-1 0,1-2 2 0,1 1 1 0,-1-3-1 16,3 2 2-16,0-2 0 0,-1 0-1 0,2-3-1 0,2-1-1 0,-1 1 0 16,1-2-1-16,3-2 1 0,-1 1-1 0,-2-1 0 0,6-3-2 15,-6 0-1-15,4-2-1 0,-2-1-2 0,2-1-2 0,-1-1 0 16,0 0 0-16,-2-2 3 0,0 3 4 0,-1-6 2 0,1 1 3 0,-2-1 1 15,-2 2 2-15,-1-2 3 0,0-1 0 0,-2 0 2 0,-1 1 1 16,0-1 1-16,-2 1 0 0,-3-2-1 0,0 2-2 0,0 1-4 0,-3 0-6 16,-2 1-5-16,0-1-5 0,-4 1-6 0,1 2-6 0,-1 1-8 15,-4-1-17-15,0 4-20 0,-2 1-28 0,-1 1-32 0,-3 2-56 16,1 2-68-16,-4 1-103 0,0 4-119 0,-1-1-74 0,0 5-52 0,0-1-27 16,1 2-14-16</inkml:trace>
  <inkml:trace contextRef="#ctx0" brushRef="#br0" timeOffset="73366.5227">23437 13978 46 0,'0'-1'99'0,"-1"1"-19"0,-1-2-12 0,2 2-3 15,0 0 1-15,0-3 1 0,0 3 3 0,0 0-3 0,0 0-5 0,-1-1-5 16,1 1-8-16,0 0-3 0,0 0-1 0,0 0-2 0,0-1-4 15,-2 1 0-15,0-2-2 0,2 2-1 0,0-1-3 0,-1 1 1 16,-1-2-2-16,2 2-2 0,0-2-2 0,-1 2-1 0,1 0-2 0,-2-1 1 16,0 1 0-16,2 0 3 0,-2 0 2 0,0 0 2 0,2 0 0 15,-1 0-1-15,1 0 1 0,-2 0-3 0,2 0 0 0,0 0-1 0,0 0-1 16,0 0-1-16,-2 0-1 0,2 0-1 0,0 0-4 0,0 0-1 16,0 0-2-16,0 0 0 0,0 0 1 0,0 0 0 0,0 0 1 15,0 0 0-15,0 0 1 0,0 0 1 0,0 0-2 0,0 0 0 0,0 0 1 16,0 0 1-16,0 0-1 0,0 0-1 0,0 0 0 0,0 0-4 15,0 0-1-15,0 0-4 0,0 0-3 0,0 0-2 0,0 0-3 0,2-2-1 16,0 0 0-16,-1 2-4 0,3 0 1 0,0 0 0 0,-1 0 0 16,2 0-1-16,-1-3 0 0,1 3-2 0,2 0 1 0,0-2 1 15,1 2 2-15,-1 0 0 0,-1-2 0 0,3 2 0 0,-1 0 0 0,0 0-2 16,-1-1 1-16,0 1 0 0,1-2 0 0,-3 2 0 0,3 0 0 16,-2 0 0-16,-3 0 1 0,2 0-1 0,-2 0-1 0,1 0 1 0,-3 0 0 15,1 0 0-15,-1 0-1 0,-1 0 0 0,0 0 0 0,0 0 1 16,0 0 0-16,0 0 0 0,0 0-1 0,0 0-2 0,0 0 0 15,0 0-1-15,0 0 0 0,-1 0-1 0,-1 0 2 0,-1 0 0 0,-2 2 2 16,0-1 2-16,-1-1 1 0,0 2 0 0,0-2 2 0,-2 2 0 16,-3-2 1-16,1 0 1 0,0 3 1 0,-2-3-1 0,1 0 2 0,0 2 0 15,-3 0-1-15,1-2 0 0,1 1-1 0,-1-1-3 0,0 2 0 16,0 0 1-16,2-2 3 0,-3 1 1 0,5-1 0 0,-1 0 2 16,-1 0 2-16,3 0 1 0,2 0 2 0,-1 0-1 0,1 0 1 0,2 0-1 15,0 0 1-15,1 0-1 0,2 0 1 0,-1 0-2 0,2 0-3 0,0 0-3 16,0 0-3-16,0 0-2 0,0 0-2 0,0 0-1 0,0 0 0 15,0 0-1-15,2 0 1 0,-1 2 0 0,1-2 0 0,1 0-1 16,0 0 1-16,0 0 1 0,3 0 0 0,-1 0 2 0,0 0 0 0,1 0 1 16,1 0 2-16,0 0-1 0,1 0-1 0,0 0 1 0,0 0-1 15,2 0 0-15,-1-2-1 0,-1 1 1 0,3 1 1 0,-1-2-1 16,-1 0 1-16,0 2 0 0,1-1 0 0,-2 1-1 0,0-2 0 0,1 0 2 16,-1 2 0-16,-3 0 3 0,2-3 1 0,-2 3 3 0,-1 0 5 0,0-2 3 15,0 2 4-15,-3 0 2 0,3 0 2 0,-4 0 3 16,0 0 0-16,0 0-1 0,0 0-2 0,-2 0-1 0,0 0-1 0,-3 0-3 15,2 0 0-15,-2 0-5 0,-2 0-5 0,1 2-3 0,-3-2-3 0,-1 0-3 16,0 3-3-16,0-3-1 0,-2 4-2 0,1-3 0 16,0 1 2-16,-2 0 1 0,4 1 0 0,-3-2 0 0,2 0 0 0,0 2 0 15,2-3 1-15,-1 0 0 0,2 2 1 0,-1-2-1 0,3 1 0 0,1 1 0 16,-2-2 1-16,3 1 0 0,-1-1 1 0,3 0-1 0,-1 0 0 16,2 0-1-16,0 0-1 0,0 0 0 0,0 0-1 0,0 0 1 0,0 0 0 15,2 0-1-15,1 0 0 0,0 0-1 0,0-1-1 0,3 1 0 16,1-2 1-16,-1 1-2 0,2 1 1 0,0-2-3 0,-2 2-5 0,2 0-8 15,-1 0-9-15,2 0-11 0,-3 0-14 0,1 0-17 0,-3 0-20 16,1 0-28-16,3 2-33 0,-3-2-51 0,-2 3-62 0,2-2-70 16,-2 1-75-16,-2 1-33 0,3 0-12 0</inkml:trace>
  <inkml:trace contextRef="#ctx0" brushRef="#br0" timeOffset="74699.3577">28515 13762 253 0,'0'-3'372'0,"0"-1"-72"0,0 1-60 0,0-2-54 0,0 3-30 16,0-1-16-16,0-1-7 0,0 3 1 0,0-3-1 0,0 1-2 0,0 1-5 15,0 0-7-15,0 1-6 0,0-1-6 0,0 0-3 0,-2-1-2 16,0 1-1-16,2 2 1 0,0-2-2 0,0 2-1 0,-1-1-4 16,-1-1-3-16,1 2-2 0,1-2-3 0,0 1-1 0,0 1-3 0,0 0-3 15,-2-2-4-15,2 2-2 0,0 0-7 0,0 0-4 0,0 0-6 16,0 0-4-16,0 0-3 0,0 0-4 0,0 0-2 0,0 0-5 0,0 0-5 16,0 0-4-16,0 0-2 0,0 0-3 0,0 0-3 0,0 0-3 15,0 0-2-15,0 0-3 0,0 0-1 0,0 0-3 0,0 0 0 0,0 0-2 16,0 0-3-16,0 0-1 0,0 0-3 0,0 0-2 0,0 0-4 15,0 0 0-15,0 0-2 0,0 0-2 0,0 0-1 0,0 0 0 16,0 0-3-16,0 0 1 0,0 2-1 0,0-1 1 0,0 1 0 0,0 1 0 16,0-1 3-16,2 3 2 0,-2 0 0 0,1-1 2 0,-1 3 2 15,2-2 1-15,-1 3 1 0,-1-3 1 0,2 2 1 0,0 1 0 0,-2 1 1 16,1-2-1-16,-1 0 0 0,5 1 0 0,-4-1 2 0,1 2-1 16,-1-1 0-16,3-3 3 0,-3 2 0 0,2-3 4 0,1 3 1 15,1-1 4-15,-2-4 3 0,3 3 2 0,2-2 2 0,-2-1 3 0,2-2 1 16,3 0-1-16,2 0 2 0,1-2 0 0,2-3 0 0,2 1-1 15,2-2-3-15,3-2 0 0,1 0-3 0,3-3-5 0,1 1-5 0,2-4-7 16,3-3-10-16,1 1-9 0,1 1-9 0,-1-5-7 0,5-2-6 0,1 1-6 16,0 1-7-16,1-4-6 0,2 1-8 0,-1 0-2 0,2 1-5 15,-1-2 0-15,0 1 1 0,3 0 3 0,-2 2 5 0,0 2 5 0,-1 0 6 16,0 1 4-16,-2 1 3 0,-1 4-1 0,0-1-2 0,-2 1 1 16,-1 4-2-16,-2-2-1 0,-4 3-5 0,1-1-7 0,-2 4-9 0,-2 0-13 15,-1 1-16-15,-2 0-21 0,-3 3-22 0,-1 1-38 0,0 0-46 0,-4 0-73 16,1 1-87-16,-5 3-55 0,0 0-40 0,3 1-16 0,-6-1-8 15</inkml:trace>
  <inkml:trace contextRef="#ctx0" brushRef="#br0" timeOffset="82400.6487">22892 14971 128 0,'0'0'148'0,"0"0"-16"16,0 0-9-16,0 0-10 0,0 0-3 0,0 0 0 0,0 0-4 0,0 0-1 16,0 0-3-16,0 0-4 0,0 0-4 0,0 0-5 0,0 0-6 15,0 0-3-15,0 0-3 0,0 0 0 0,0 0-1 0,-1 2 0 0,1-2-2 16,-2 1-2-16,0 1-2 0,2-2-4 0,-1 1-2 0,-1 1-2 0,2-2-1 16,0 0-2-16,-1 1 0 0,1-1-3 0,0 0-3 0,0 2-5 15,0-2-4-15,0 0-3 0,0 0-3 0,0 0-3 0,0 0-2 0,0 0-3 16,0 0-1-16,-2 0-3 0,2 0-1 0,0 0-2 0,-2 1 1 15,2-1 1-15,0 0 0 0,0 0-1 0,0 0 1 0,0 1 0 0,0-1 0 16,0 0-2-16,0 0 2 0,0 0-1 0,0 0-1 0,0 0 1 16,0 0-1-16,0 0 0 0,0 0-1 0,0 0 1 0,0 0 3 0,0 0 3 15,0 0 4-15,0 0 2 0,0 0 2 0,0 0 2 0,2 2 2 16,0 0 0-16,-1-2 2 0,1 0 0 0,1 3-1 0,0 0 2 0,0-2 0 16,2 2-2-16,1-3-4 0,1 3-4 0,-1-3-5 0,0 2-3 0,4-1-4 15,-2-1 0-15,1 1-3 0,4-1-2 0,-4 3-1 0,4-3-3 16,-1 0-1-16,3 0-1 0,-1 0-4 0,-1 0 1 0,2-3-1 0,0 3 0 15,-2-1-2-15,2 1 1 0,-2-1-1 0,-1-1-1 0,1 2 1 16,0-1-2-16,-4-1 1 0,1 2 1 0,-1-2 1 0,-1 1-1 0,-2 1 3 16,-1-1 1-16,-1-2 1 0,-1 3 3 0,1 0 0 0,-2 0 2 15,-1 0-1-15,-1 0 2 0,0 0 0 0,0 0 1 0,0 0 1 0,0 0-1 16,0 0-2-16,0 0-1 0,-1 0-2 0,-4 0-3 0,2 0-1 16,-2 0-2-16,0 0-3 0,1 0-1 0,-6 0-2 0,-1 3-1 0,2-2-3 15,-4 0-3-15,2 1-2 0,0 1-2 0,-3 0-3 0,1-2 1 0,-3 2-2 16,4 1-1-16,-2-1 1 0,-1 0-1 0,2-1 0 0,-1 0 0 0,1 1 1 15,-1-3-1-15,3 2 0 0,2 1 3 0,-4-2 1 0,5 1 2 16,0-1 1-16,1 1 0 0,0-1-1 0,2-1 0 0,1 1 0 0,0 1-1 16,3-2-2-16,-3 0 0 0,2 0-2 0,2 0-2 0,0 0-1 15,0 0-1-15,0 0-1 0,0 0-2 0,0 0 1 0,0 0 1 0,0 0 1 16,2 0 1-16,2 0 1 0,-3 0 2 0,4 0 3 0,0 0 2 0,0 0 1 16,1 0 2-16,2 0 2 0,0-2 3 0,1 1 1 0,2 1 2 15,0-1 1-15,1-1 1 0,0 2 0 0,3-1 0 0,-2-1 1 0,0 1-1 16,4-2 1-16,-2 1-2 0,0 2 0 0,2-5-1 0,-2 3 1 15,0 0 0-15,-1-1 0 0,-2 2 0 0,0-3 1 0,0 4 2 0,-2-3 1 16,-4 2 0-16,3-2 2 0,-2 3 2 0,-4-1 2 0,2-1 0 16,-4 2 1-16,3-2 1 0,-4 2-1 0,0 0 0 0,-4 0-5 0,1 0-8 15,-2 0-9-15,0 0-9 0,-1 2-15 0,-5-2-16 0,2 3-20 16,-5 0-23-16,1-2-33 0,-3 5-37 0,-1-2-61 0,-1 1-71 0,-1 2-89 16,0 0-99-16,-1 1-46 0,1-1-21 0,-3 1-7 0</inkml:trace>
  <inkml:trace contextRef="#ctx0" brushRef="#br1" timeOffset="91365.9001">10638 9069 34 0,'1'-4'48'0,"2"2"2"16,-2-1 8-16,-1-1 4 0,2 4 3 0,-2-3 3 0,2-1 4 0,-1 1 5 15,-1 1 4-15,2-1 3 0,-1 2 3 0,-1 0-2 0,0-2-1 16,0 3-3-16,0 0-4 0,0 0-5 0,0 0-8 0,0 0-5 16,0 0-7-16,0 0-7 0,0 0-8 0,0 0-8 0,0 0-5 0,0 0-9 15,0 0-6-15,0 0-4 0,0 0-4 0,0 0-3 0,0 0-2 16,0 0 0-16,0 0-1 0,0 0 1 0,0 0-1 0,0 0 1 15,0 0 1-15,0 0-2 0,0 0-1 0,0 0 2 0,0 0 1 0,0 0 1 16,0 3 4-16,0-1 1 0,0 0 1 0,0-1 2 0,0 3 1 16,0-1 2-16,0 2 2 0,0-3 3 0,0 3 0 0,0 0 2 0,0 0 1 15,0 2 1-15,0-2 1 0,0 4 1 0,0-2-1 0,0 1 0 16,0 2 1-16,0 2-1 0,0-3 0 0,0 4-2 0,0 0-2 16,0-1 1-16,0 1-1 0,0 2-1 0,0 1 0 0,0-3-1 0,0 3 1 15,0-1-1-15,0 0 1 0,0 2-1 0,0 0 0 0,0-1-1 16,0 1 1-16,0-2-1 0,0 3 0 0,0-3 0 0,0 0-2 0,0 2 0 15,0-2-1-15,0 0 0 0,0 1-1 0,2-4 0 0,-2 1-2 16,2-1 1-16,-1 0 0 0,1-2 0 0,-2 0-1 0,2-2 2 0,-1 0 0 16,-1-2 0-16,2 0 2 0,-2-1 1 0,1 0 3 0,-1-5 3 15,0 4 2-15,0-1 4 0,0-1 6 0,0-2 5 0,0 0 8 0,0 0 4 16,0 0 4-16,0 0 1 0,0 0 1 0,0-2-1 0,0 0-3 16,0-1-2-16,0 1-2 0,0-5-3 0,0 2-4 0,0-2-5 15,0 0-5-15,0-2-6 0,0 0-9 0,-1 0-5 0,-1-4-5 16,2 4-2-16,-1-6-2 0,-1 2 0 0,2 0-2 0,-2-2 1 0,1 0-2 15,-1-1 0-15,2 0-2 0,-2 1-1 0,2-1 0 0,-1 0-1 16,1-1-1-16,0 0 0 0,0 1-1 0,0 0-1 0,0-1 0 0,1 0 0 16,-1 2-3-16,2 1 0 0,0-2 0 0,1 3-1 0,-1-1-1 15,-1 1 0-15,2 0 0 0,-1 2-1 0,0 0 0 0,-1 3-1 0,3-2-2 16,-2 3-1-16,0-1-1 0,-1 1-2 0,1 2-1 0,-1-1-2 16,-1 3-3-16,2-1-3 0,-2 1-3 0,0 1-5 0,0 1-5 0,0-1-3 15,0 2 0-15,0 0-2 0,0 0 0 0,0 0-1 0,0 0 0 16,-2 2-2-16,2-1-2 0,-3 1-3 0,2 1-2 0,-1 1-3 0,0-1-2 15,-2 3-10-15,1-1-8 0,0 0-22 0,-2 2-27 0,0-1-24 16,2 3-22-16,-2-1-60 0,2 1-82 0</inkml:trace>
  <inkml:trace contextRef="#ctx0" brushRef="#br1" timeOffset="94332.3738">11151 16012 312 0,'-3'-4'251'0,"1"1"-61"0,-1 0-52 0,2 1-32 16,-1-3-18-16,0 3-12 0,-1-1-9 0,1 1-6 0,1 0-4 15,-1-1-2-15,-1 1-1 0,0 0 3 0,2-1 4 0,-1 0 4 0,-1 1-1 16,1 1 3-16,-1 0 5 0,0-2 2 0,0 0 2 0,-1 3 0 16,1-3 2-16,-3 1 2 0,3 0 1 0,0 0 2 0,-2 0 1 0,2 1-3 15,-2-2-3-15,2 3-5 0,-2-2-4 0,1 1-6 0,-1 1-6 16,0-2-5-16,0 2-5 0,0 0-4 0,1 0-5 0,0 0-3 0,-3 0-5 16,2 0-4-16,2 0-3 0,-2 2-4 0,-1-2-3 0,2 1-2 0,-2 1 0 15,2 1-3-15,0-2-1 0,0 2-1 0,0 0 0 0,0 2 0 16,0-2 0-16,-2 1 0 0,2 0-1 0,0 1 1 0,0 2 1 15,0-2 1-15,-1 2 1 0,2 0-1 0,-1 0 1 0,1 1 1 0,0 1-1 16,1 0 2-16,0-1-2 0,-1 2 0 0,2 0 0 0,-1 1-1 0,2-1 0 16,0 1-1-16,0-1 0 0,0 1-1 0,0 1-1 0,2-2 0 15,-1 1 0-15,2-1-1 0,-1 1-1 0,1 1 1 0,0-2 0 0,-1-1 1 16,4 0 0-16,-3 3 1 0,2-4 0 0,0-1 0 0,0 2 0 0,1-2 0 16,0 3 1-16,0-3 0 0,-1-1-1 0,2 1 1 0,-1 0 0 0,3 0 0 15,-1-2 0-15,-1 0-1 0,-1-2 0 0,3 2 0 0,-2 0 0 16,1-2-1-16,1 0 0 0,0-1 0 0,0 2-1 0,-3-1-2 0,3-2 0 15,1 1-3-15,-2-2-1 0,0 0-2 0,1 0-2 0,-1 0-2 16,3 0-1-16,-2-2-3 0,1 1-4 0,-2-2-1 0,4-1-3 16,-2 2-1-16,-2-3-3 0,4 2 0 0,-4-3-1 0,2 2-2 0,1-2 0 15,-2 1 1-15,-1-2 0 0,2 0 1 0,1 0 0 0,-3-2 2 16,2 2 3-16,0-2 1 0,0 0 3 0,-2-1-1 0,1 0 3 0,-1 0 1 16,-1-1 2-16,-1 1 1 0,3-3 2 0,-4 2 0 0,1-1 1 0,-1-1 0 15,-2 1 1-15,2-1 0 0,-1 1-2 0,0-1 1 0,-1 1-1 16,-1-1 2-16,-1 1-1 0,2 2 1 0,-3-2 1 0,2 2 0 0,-2-1 0 15,0 1 1-15,0 0 0 0,-2 2 0 0,2-1 0 0,-3 0 2 0,3 1 0 16,-3 1 0-16,1-1-2 0,1 2 1 0,-3 0-1 0,0 0 0 16,1 1-1-16,0 0-1 0,-2 0 0 0,2 0-1 0,-2 1-2 0,0 1-1 15,-4 0 2-15,4 0-1 0,-3-1-1 0,2 4 2 0,-3-3-1 0,1 1 1 16,-1 1 0-16,0 1-3 0,-2 0-2 0,1 0-3 0,-3 0-2 16,1 0-7-16,1 1-4 0,-3 1-6 0,1 1-10 0,-1 0-12 0,1 1-14 15,-2 1-22-15,2 0-25 0,0 0-44 0,-1 2-50 0,1 0-67 0,1 0-71 16,2 1-59-16,-1 1-50 0,2 0-22 0</inkml:trace>
  <inkml:trace contextRef="#ctx0" brushRef="#br1" timeOffset="101199.0873">15910 9475 29 0,'0'-1'55'16,"0"1"0"-16,0 0-1 0,0-2-1 0,2 1-4 0,-2 1-2 16,0-2-4-16,0 2-2 0,0 0-3 0,0 0-2 0,2-1-1 15,-2-1 0-15,0 2-1 0,0 0 1 0,1 0-2 0,-1 0-1 0,0 0-1 16,0-1 2-16,0-1 1 0,0 2 1 0,0 0-1 0,2 0 1 15,-2 0-2-15,0 0-3 0,0 0-2 0,0 0-2 0,0 0-1 0,2-1 0 16,-2 1-2-16,0 0 1 0,0 0 0 0,0-2-3 0,0 2 0 16,1 0 1-16,-1 0-1 0,0 0 2 0,0-2-1 0,0 2 2 15,0 0 1-15,0 0 2 0,0-1 0 0,0 1-2 0,3-1 1 0,-3 1-1 16,1 0 0-16,-1 0 0 0,0-1-1 0,2-1 0 0,-2 2 0 16,2-1-1-16,-2-1 0 0,1 2-1 0,-1-2 1 0,0 1 0 0,0 1 2 15,2-2 1-15,-2 0 1 0,1 2 1 0,-1 0 2 0,0-3 2 16,2 3 1-16,-2-2-2 0,2-1 2 0,-2 1-2 0,1 0 1 15,-1 2-1-15,2-3 1 0,-2 1-2 0,1 0 0 0,-1 1 1 0,0-3 0 16,0 1 1-16,0 1-1 0,0-1-1 0,0 0 0 0,0 0 3 16,0-1 0-16,0 2 1 0,0-1 1 0,0 0 1 0,0-2 1 0,0 2 1 15,0 0-1-15,0-1 2 0,0 1-2 0,-1 0 0 0,-1-1 0 16,2 1 0-16,-1 1-1 0,-1-1-2 0,2-1-1 0,-2 4-1 16,2-3-1-16,-1-1-3 0,-1 3-2 0,1-1-3 0,-3 0-1 0,3 1-4 15,-2-1-4-15,2 2-1 0,-3-1-3 0,1 0-1 0,0 1-1 16,0 0-3-16,-1 0 0 0,1 0-1 0,0 0 0 0,0 1-2 0,-2 0 1 15,1-1 1-15,0 2 1 0,0-1 4 0,-1 3 1 0,0-3 3 16,-1 3-1-16,1-1 0 0,-1 1 1 0,1-1-2 0,0 2 1 0,0-1 1 16,-1 2-1-16,2-2 3 0,-3 2-1 0,2 0 3 0,-1 0-1 15,-2 0-2-15,4 2-2 0,-1 1-1 0,0-1 0 0,0-1 1 16,0 2-1-16,-1 0 0 0,2-2 0 0,-1 2 1 0,1 0-2 0,1 1-1 16,0 0-1-16,0-1-2 0,1 1 1 0,1 1-1 0,-1-2 1 15,-1 0-2-15,3 1 2 0,0-1 0 0,3 1 1 0,-1 0-1 0,-1-1 2 16,1 1 2-16,-1-1 0 0,3 0 0 0,-1 0 3 0,0-2 0 15,2 3 1-15,1-3 1 0,0 0 0 0,-1 3 2 0,2-3 2 16,-3-1-1-16,3 2 0 0,0-3 1 0,1 2 0 0,-1-1 2 0,-1-2-1 16,3 1 3-16,-4-2-1 0,3 2 1 0,-1-1 0 0,-1-1 0 15,2-1 2-15,-4 1 0 0,3-3 2 0,-1 4 1 0,-1-4 3 16,4 1 1-16,-4-1 0 0,1 0 2 0,1 0 1 0,0-1 1 0,-2 1 3 16,3-2-1-16,-1 0 2 0,-1-1 0 0,3 1 0 0,-2-1-1 15,-1-1-2-15,2-1 0 0,0 0-1 0,-2-1-1 0,2 0 0 0,-1 0-1 16,-2-1-1-16,2-1 0 0,-1 1-1 0,1-2-1 0,-1 0 1 15,0-1 0-15,-1-2-1 0,0 2 1 0,0 0 0 0,-2-3-1 0,0 2 1 16,0-3-2-16,1 2-1 0,0-1-2 0,-3-1-1 0,-1 1-3 16,2 0-1-16,-2-2-4 0,0 2-2 0,-2-1-2 0,2 1-3 15,-3 0-2-15,-1-1-2 0,1 1-2 0,-1-1-4 0,1 2-2 0,-2 0-2 16,2-1-3-16,-2 1-1 0,0 1-3 0,-2 1-2 0,2 1-2 0,-3 0-9 16,3 1-8-16,-4 1-14 0,3 1-17 0,-2-1-21 0,-2 4-24 15,-1 1-30-15,-2 0-34 0,0 2-55 0,-2 2-64 0,0 3-103 16,-2 0-124-16,-3 3-66 0,1 1-43 0,-5 1-15 0,2 1-3 15,-1 4 4-15</inkml:trace>
  <inkml:trace contextRef="#ctx0" brushRef="#br1" timeOffset="102832.7788">15920 15598 240 0,'0'0'364'15,"0"-3"-68"-15,0 3-60 0,0-1-56 0,0-2-37 0,0 3-29 16,0 0-15-16,3-3-11 0,-2 3-5 0,-1-2-2 0,2 1-1 0,0-1-1 15,-2 1-2-15,1-1-4 0,-1 1-2 0,2-2-2 0,-1 1 2 16,-1 1 1-16,2-1 2 0,-2 1 4 0,2-2 2 0,-1 3 3 0,-1-2 2 16,0-1 0-16,0 2 1 0,0-1-2 0,0 1-2 0,2-1-2 0,-2 1-4 15,0-1-2-15,0 1-5 0,0 1-3 0,0-2-6 0,0 2-3 16,0 0-6-16,0-2-3 0,0 2-6 0,0 0-3 0,0 0-6 0,0-3-3 16,0 3-5-16,0 0-2 0,0 0-4 0,0 0-3 0,0 0-4 15,0 0-2-15,0 0-2 0,0 0-2 0,0 0-3 0,0 0-1 0,0 0 0 16,0 0-1-16,0 0 0 0,0 0 0 0,0 0 0 0,0 0 1 0,0 0 3 15,0 0 0-15,0 0 3 0,0 0 1 0,0 0 3 0,0 0-1 16,0 0 2-16,0 0 2 0,0 0 2 0,0 0 0 0,0 0 1 0,0 0 0 16,0 0 1-16,0 0-1 0,0 0 0 0,0 0-1 0,0 0-3 15,0 0-1-15,0 0-2 0,0 0-2 0,0 0-1 0,0 0-3 0,0 0 0 16,0 0-2-16,0 0 0 0,0 0-1 0,1 0 1 0,-1 3 4 16,2-1 2-16,0-2 2 0,-2 3 3 0,0 0 3 0,0 0 6 0,0 3 10 15,0-1 4-15,0 2 3 0,0 1 5 0,0-2 5 0,-2 4 1 16,0 0 1-16,2-1-1 0,-1 1-4 0,-1 2-2 0,-1 0-3 0,1 0-3 15,1 1-3-15,-1-1-6 0,1 2-10 0,-3 1-4 0,0 0-4 0,3-2-4 16,-3 2-5-16,1 2-1 0,0-2 0 0,0 0-1 0,1 1 0 0,-1-1 1 16,1 1 1-16,-1-2 2 0,1 3 1 0,-2-2-1 0,2-2 3 15,1 3 0-15,-1-3 1 0,1 0 1 0,-1-1 0 0,2 1 0 0,-2-1 0 16,2-2-1-16,0 0-1 0,0 1 0 0,0-2-1 0,0-3-1 16,0 1-1-16,0 1 1 0,0-2-2 0,0-2-1 0,0 0-5 0,0 1-7 15,0-3-10-15,0 1-14 0,2-1-17 0,-2-1-24 0,0-1-27 0,0 0-45 16,0 0-49-16,0 0-91 0,0 0-108 0,0 0-96 0,0 0-92 15,-3-1-46-15,0-1-22 0,-1-1-7 0,0 1 1 0</inkml:trace>
  <inkml:trace contextRef="#ctx0" brushRef="#br1" timeOffset="106165.8234">16320 13623 243 0,'0'-3'414'0,"0"-1"-59"16,0 3-69-16,0-2-75 0,0 0-48 0,0 0-35 0,0 2-19 0,0-1-10 16,0 1-4-16,0 1 0 0,0 0-5 0,0-4-7 0,0 4-9 15,0 0-10-15,0-1-5 0,0 1-6 0,-2-1-6 0,-1 0-4 0,3 1-4 16,-1-2-2-16,-1 1-2 0,2 1 0 0,-2-2-1 0,1 0-4 16,-1 2-1-16,-1 0-2 0,1 0-2 0,1 0-1 0,-1 0 1 15,-1 0 2-15,0 0 1 0,-1 2 0 0,0 0-1 0,-1 1 0 0,1-1-1 16,-3-1-2-16,-1 4 1 0,-1 0 1 0,1-1 1 0,-2 2 0 15,2 2 1-15,-2-3 0 0,-2 3-1 0,2 1-2 0,-2 1-2 0,1-1-2 16,0-1-1-16,0 3 0 0,1-1 0 0,0 0-2 0,0 2-3 16,0 0 0-16,1 0-2 0,1-1 1 0,0 1-3 0,2 2-1 0,-2-2-1 15,3 0 0-15,1 0-1 0,-1 0 0 0,2-2-1 16,-1 2-2-16,3 0 1 0,-1 0 0 0,2-2-1 0,0 3 1 0,2-3 0 16,-1 0-1-16,3 0 1 0,-3 0-1 0,4 0 0 0,-2-1-1 0,2-1 0 15,2 0-1-15,0-1 1 0,-1-1-1 0,1 0-1 0,-1 0 0 16,3-1 0-16,-1-1-1 0,2-1-2 0,-1 0-3 0,1-1-1 15,-1-1-4-15,4-1-4 0,-4-1-3 0,3-1-2 0,0-1-3 0,-1 0-1 16,1-1-3-16,0-1-1 0,-1-1 0 0,1 0 0 0,-2-1 0 16,0 0 0-16,0-3 2 0,0 1 0 0,-2-3 3 0,0 2 2 0,0-4 3 15,-2 1 1-15,-1-1 2 0,0 1 0 0,0-4 2 0,-1 2 0 16,-1-1 0-16,-1 1-1 0,-1-1 0 0,-1-1 1 0,0 2 1 16,0 1 1-16,0-3 2 0,-1 5 1 0,-1-1 2 0,2 1 1 0,-1 2 2 15,-1 1 0-15,-1 2-1 0,0-1-1 0,3 1-2 0,-3 3-1 16,1 1 0-16,-1 1-2 0,1-3 0 0,1 5-1 0,-2 0 0 0,-1 0-1 15,0 2 1-15,-2 1 1 0,-1 2 0 0,1-1 4 0,-4 3 2 16,1 1 5-16,-1 0 2 0,-1 3 4 0,-1 1 4 0,1 0 0 0,-5 1 2 16,3 3-1-16,-2-2 3 0,0 1-2 0,-2 0-2 0,2 2 0 15,0 0-2-15,0-3 0 0,3 1-2 0,-4 0-1 0,5-1-1 16,-2 0-1-16,2-4-2 0,3 0-1 0,-1 1 1 0,-1-3-1 0,5 0 2 16,-1-1 1-16,0-2 5 0,1-1 0 0,2 1 2 0,2-2 3 15,-3-1 1-15,4 0 0 0,0-2-1 0,0 0-3 0,0 0-2 0,0 0-2 16,2-4-1-16,0 3-3 0,1-3-3 0,0-1-2 0,0 0-3 15,3-2-3-15,-3 2-2 0,2-2-2 0,0 1-1 0,1-2-1 16,-1 2 1-16,1 2 2 0,-3-1 2 0,2 0 3 0,-2-2 1 0,2 4 0 16,-2-2 2-16,-1 3 2 0,1 0 0 0,-1-1-2 0,0 1 0 15,2 2 0-15,-3 0-1 0,-1 0 1 0,0 0 0 0,2 0 1 16,0 0 1-16,-1 2 0 0,2 1 0 0,-1-1 0 0,0 3 0 0,1-1 1 16,0 1 1-16,0 0 0 0,2 3 2 0,-4-1 0 0,2 1 2 15,2 1 0-15,-2-2-2 0,2 3 1 0,0 2-2 0,-2-2 1 0,3 0-1 16,-3 2 2-16,2-1 0 0,-2 1-1 0,2 0 0 0,0 0 0 15,2 1 2-15,-2-4 0 0,0 3 0 0,0 0-2 0,2 1 2 0,-1-4 0 16,1 3 1-16,-2-2 1 0,3 0-1 0,-3-2 1 0,2 1-2 16,0-2 2-16,-2 0 0 0,0 1 0 0,0-4-2 0,-1 3-2 15,4-2-6-15,-5-2-7 0,2 2-9 0,-2-3-12 0,0 1-15 0,1-2-20 16,-3 2-22-16,2-3-35 0,-3 2-45 0,0-2-70 0,0 0-87 16,0 0-80-16,0 0-77 0,0 0-38 0,0-5-16 0,0 2-4 0</inkml:trace>
  <inkml:trace contextRef="#ctx0" brushRef="#br1" timeOffset="112965.5318">20254 15207 82 0,'-1'-3'587'0,"-3"-2"9"16,1 1 12-16,1 1 4 0,2-1-1 0,-1 2-116 0,-1-1-174 16,2 1-98-16,-1 1-61 0,1-2-34 0,-2 1-19 0,0 2-12 0,2 0-8 15,0 0-9-15,0 0-8 0,0 0-12 0,0 0-15 0,0 0-14 16,0 0-12-16,0 0-10 0,0 0-7 0,0 0-4 0,0 0-3 0,0 0-3 16,0 0 0-16,0 0 1 0,0 0 3 0,-1 2 1 0,-1-1 7 0,0 2 1 15,-2 0 3-15,1 3 2 0,-2-1 3 0,2 2 0 0,-2 0 2 16,-3 3 1-16,2 0 0 0,0-1 2 0,-1 3 2 0,-1 0-1 0,1 2-2 15,0 1-2-15,-1-2-2 0,4 3-4 0,-3-2-1 0,0 3-2 16,0-2 1-16,2 2 0 0,1 0 0 0,-3-2-2 0,1 2 2 0,3-1-1 16,0 1 0-16,1-1 1 0,1 1-1 0,-1-2-1 0,2 1 1 0,0 0-2 15,2-2 0-15,-1 0-3 0,1 1-2 0,1-4-3 0,0 2 1 16,0-2-3-16,5-1-1 0,-3 0-4 0,1-2-2 0,1 1-3 0,0-3-3 16,1-1-3-16,0 0-3 0,2-1-3 0,1-1-4 0,0-3-3 15,1 0-3-15,3 0-2 0,-2-3-4 0,0 1-2 0,4-3-2 0,-2-2 0 16,1 1-3-16,1-3 0 0,0-2-1 0,1 1 0 0,-1 0 1 0,-2-5 4 15,2 1 2-15,-3 2 5 0,0-5 4 0,1 3 3 0,-3-1 3 0,-1-2 4 16,-1 0 3-16,2 1 4 0,-3 1 5 0,-3 0 3 0,0 0 5 16,0-2 1-16,-3 2 3 0,-1 0 1 0,-2 0-1 0,0 2-2 15,0-2 1-15,-2 1-2 0,-1 3 1 0,-3 0-2 0,2-1-1 0,-1 0 0 16,-2 3-2-16,1 0-2 0,-5 0 1 0,3 1-2 0,2 3-2 0,-5-2 0 16,1 3-1-16,1 0-1 0,-1 1 1 0,-1 2-2 0,2 1 0 15,-4 0-1-15,4 0 1 0,-3 1 0 0,0 2 0 0,-1 1 2 0,3 0-1 16,-2 0 0-16,3 1 1 0,-4 0 2 0,4-1 1 0,-3 2 0 15,2 0 3-15,0 0 1 0,0 0 2 0,0-1 1 0,1 2 2 0,1-1 1 0,0-2-1 16,-1 3 1-16,1-1 1 0,2-1 1 0,-1-1 0 0,3 0 1 16,-2 1 0-16,2-1-2 0,0-1 0 0,0 2-1 0,1-2-1 15,2 0 1-15,-3 0-2 0,4-2-1 0,-1 1 1 0,-1 1-1 0,2-3 1 16,0 0-1-16,0 3 1 0,2-3-1 0,-1 4 2 0,1-3-1 0,0 1 2 16,-1 1 0-16,2 0 0 0,1 1 1 0,0 0 2 0,1-1 2 0,1 2 4 15,-1 0 2-15,1 0 2 0,-1-1 3 0,2 4 4 0,0-2 2 16,1 3 3-16,-1-3 4 0,-1 4 3 0,3-3 2 0,-2 4 4 0,-1-2 3 15,2 2 0-15,0 1 0 0,0 0 1 0,-2-2-1 0,2 3-1 0,-1-1-1 16,2 1-3-16,-3 0-2 0,1 1-4 0,-1-1-2 0,1 0-2 16,-2-1-2-16,3-1-2 0,-3 3-3 0,2-2-1 0,0-2-3 15,0 0-2-15,-3 1 0 0,3-2-1 0,-1 0 0 0,2-1 0 0,-2-1 0 16,1 0 1-16,-3 0 1 0,4-1-1 0,-2-2-2 0,1-1-2 16,-1 2-7-16,-1-3-8 0,3 1-9 0,0-2-11 0,-2-1-15 0,1 0-16 0,2-1-20 15,-1-2-23-15,-2 1-25 0,1-1-30 0,2-2-42 0,-3 1-49 16,4-2-70-16,-4 1-82 0,3-2-69 0,-2 1-63 0,-1-2-27 15,1 1-7-15,-1 0 4 0</inkml:trace>
  <inkml:trace contextRef="#ctx0" brushRef="#br1" timeOffset="113265.8189">20863 15311 261 0,'-2'-7'560'0,"0"3"9"0,1-1 12 0,-1 1 11 0,2-1-88 16,-1 1-139-16,1 1-91 0,0 0-63 0,0 0-45 0,0 0-31 15,0 0-17-15,0 1-8 0,0 0-9 0,0 2-6 0,0 0-5 16,0-1-6-16,0 1-8 0,0 0-7 0,0 0-6 0,0 0-4 0,0 0-1 16,0 0 0-16,0 0 3 0,0 0 4 0,0 0 3 0,0 0 2 15,0 0 0-15,0 0 0 0,0 0-5 0,0 0-3 0,0 0-7 0,0 0-5 16,0 0-7-16,-2 1-6 0,0 1-7 0,2-2-5 0,-3 2-5 15,2 1-4-15,-1 0-4 0,-1 1-3 0,-1 1-2 0,0 1 0 0,-1 1-2 16,1 1 1-16,-3 1-1 0,2-1-3 0,-2 3-10 0,0 0-10 0,-1 1-18 16,2 0-21-16,-3-2-24 0,2 2-27 0,-1 0-35 0,2 0-38 15,-2 2-68-15,0-2-81 0,2-2-116 0,-1 0-136 0,3 2-67 0,-4-2-36 16,3 0-12-16,1-2 1 0,-3 1 9 0</inkml:trace>
  <inkml:trace contextRef="#ctx0" brushRef="#br1" timeOffset="115333.019">15558 10451 133 0,'1'0'278'0,"1"-1"-58"0,-1 0-35 16,1-1-23-16,1 1-11 0,-1-1-5 0,-1 2-2 0,-1-3-1 15,2 3-3-15,-2-3-3 0,2 3-4 0,-1-3-6 0,-1 3-6 0,2 0-6 16,0-5-4-16,-2 5-1 0,0-2-5 0,1 2-1 0,-1-1-4 16,0-1-2-16,0 2-3 0,0 0-1 0,0 0-3 0,0 0-2 0,0 0-6 15,0 0-5-15,0 0-7 0,0 0-10 0,0 0-5 0,0 0-8 16,-1-2-6-16,1 2-6 0,0 0-8 0,0 0-7 0,0 0-6 16,-2 0-5-16,0 2-5 0,-1 0-3 0,1-1-6 0,1 1 0 0,-2 3-3 15,-1 0 0-15,1 1-1 0,-3 1 0 0,2 2-1 0,-1 0 2 16,-2 1 0-16,2 2 2 0,-2 2 2 0,0 0 1 0,3 1 1 15,-1 0 2-15,0 2 0 0,0 0 1 0,-2-1 0 0,3 2 1 0,0 1 0 16,0 0 0-16,1-1 1 0,2 0 0 0,-1 0 1 0,0 1-2 16,2-3 2-16,0 2-1 0,2-2 1 0,0 1-1 0,-1-2-1 0,2 0 1 15,2-2-2-15,0 0 1 0,0-1 0 0,2 1-3 0,1-3-1 16,0-1-1-16,2-1 0 0,-2-1-2 0,3-2-2 0,1-1-1 16,-1-1-2-16,1-1-2 0,3-2-2 0,-2 0-1 0,4-2-1 0,-1-1-1 15,2-1 0-15,-2-1 0 0,1-2 0 0,0-1 1 0,-1-1 0 0,0 1 0 16,-2-4 2-16,0 0-1 0,-1 0 3 0,-2-1 2 15,-2-2 1-15,1 1 0 0,-4-3 2 0,-1-1 0 0,0 1 0 0,-1-1 0 16,-4-1-2-16,0-1 0 0,0 1 0 0,-4 0 0 0,-1-1-1 0,0 0 1 16,1 1-1-16,-5 1 0 0,0 1-1 0,0-1 0 0,-1 1-1 15,-1 3-1-15,0-1 1 0,1 3-1 0,0 0-2 0,0 1 0 16,0 2-3-16,0 0-3 0,0 3-5 0,4 0-6 0,-2 2-2 0,-3-1-6 16,3 4-2-16,0-1-2 0,-1 2 0 0,1 2 1 0,0-1-2 15,-1 3 1-15,0-1 1 0,1 2 2 0,0 1 3 0,0-1 3 0,-2 2 5 16,1 1 6-16,1-1 5 0,1 1 4 0,1-1 2 0,-3 0 3 15,3 3 1-15,0-3 2 0,0-1-1 0,1 2 2 0,0-3 1 16,0 2-1-16,2-3 1 0,0 1 2 0,0-1-1 0,-2-1 2 0,4-1 2 16,-1 2 3-16,0-1 3 0,2-1 2 0,-1-1 3 0,1 1 4 15,0-2 2-15,0 0 2 0,0 0 2 0,0 0 3 0,0 0 1 0,0 0 1 16,1 0 2-16,1 1 4 0,0 0 0 0,1-1-1 0,1 3-1 16,1-3-3-16,-2 2-2 0,2 0-2 0,0 1 0 0,0 2 0 15,2 0-1-15,-2-2 1 0,1 3 1 0,3 1-2 0,-3 1 0 0,1 2-2 16,0 1-1-16,-1-1-1 0,1 5 1 0,0-4-1 0,0 3 0 15,-1 0 0-15,1 2-1 0,-3-1-1 0,4 1-3 0,-2-1 0 0,1 2-2 16,-1-1 0-16,-1 0-2 0,2-2 0 0,-2 1-1 0,2-1 1 16,-1-1 0-16,1 1 2 0,0-4 2 0,0 1 1 0,-3-1 1 15,3-2 2-15,-1 1 3 0,3-4 1 0,-1 0 2 0,1 0 1 0,1-3 0 16,-2 1 1-16,4-3-2 0,-2 0-2 0,2 0-6 0,-1-4-9 0,3 1-12 16,-1-3-13-16,-1 0-15 0,-1 0-19 0,0-1-22 0,0-2-25 15,0 0-31-15,-3-2-33 0,3 0-49 0,-4-2-57 0,-3 3-82 16,1-2-94-16,-1 0-51 0,-3-2-30 0,-1 2-11 0</inkml:trace>
  <inkml:trace contextRef="#ctx0" brushRef="#br1" timeOffset="115665.3289">15979 10389 175 0,'0'-5'516'0,"1"-1"9"0,3 0 3 0,-2 2-85 0,1-1-134 0,-1 2-75 15,-1-4-48-15,1 2-29 0,0 0-16 0,-1 2-12 0,-1-1-7 0,2-1-9 16,0 2-6-16,-2 1-10 0,1-1-12 0,-1 1-10 0,2 0-12 16,-2 1-9-16,0 1-8 0,0 0-7 0,0 0-5 0,0 0-5 15,0 0-5-15,0 0-5 0,0 0-5 0,0 0-3 0,0 0-5 16,0 1-2-16,-2 1-3 0,2 0-2 0,-1 1 0 0,1 1-2 0,-2 1 2 15,0 0 0-15,2 0 1 0,-3 3 1 0,1-1 3 0,1 2 0 16,-1 0 2-16,-1 0-1 0,1 2 2 0,-2 1 0 0,3 0 1 0,-1 1 0 16,0-4 1-16,-1 3-3 0,1 1 0 0,1-1-11 0,-1 0-13 15,1 2-20-15,-1-2-24 0,0-1-31 0,1 1-38 0,-1-3-70 0,2 3-86 16,-1-2-102-16,1-1-112 0,0-1-57 0,1-2-29 0,-1-1-17 16,3 0-9-16</inkml:trace>
  <inkml:trace contextRef="#ctx0" brushRef="#br1" timeOffset="120866.4004">20145 9910 204 0,'-2'0'501'0,"2"-4"9"0,-3 1-89 15,3 2-135-15,-1-1-80 0,-1-1-50 0,2 3-30 0,0-2-19 0,0 2-12 16,0 0-11-16,0 0-12 0,0 0-13 0,0 0-15 0,0 0-15 16,0 0-11-16,0 0-11 0,0 0-7 0,0 0-5 0,0 0-1 15,0 0 1-15,0 0-1 0,0 0 2 0,0 0-1 0,0 0 1 0,0 0-1 16,0 0 2-16,0 0 1 0,-1 2-1 0,1-2 2 0,-2 1 3 15,0 1 1-15,2 1 0 0,-3 0 0 0,2 1 2 0,-1-2-1 0,0 2 1 16,-1 1 1-16,2 0 0 0,-4 2 1 0,0 0 0 0,2 1 0 16,-2 0-2-16,2 1 0 0,-2 4-2 0,2-3-2 0,-2 3-2 0,2 0 0 15,-3 1 2-15,0 1 1 0,1 2 3 0,0-1 0 0,0 2 2 16,0 1 1-16,0 0 1 0,-2 0 1 0,2-1 1 0,0 3 2 16,1-1 0-16,0-2 2 0,-1 2 1 0,1-3-2 0,-1 3 0 0,2-4-2 15,2-1-2-15,-3 2-1 0,1-3 0 0,2-1-1 0,-1 1 0 16,0-4 1-16,2 0 2 0,-1-3 3 0,-2 3 2 0,3-3 3 0,0-3 3 15,0 1 4-15,0-2 2 0,0 2-2 0,3-5-7 0,-2 0-13 16,1 0-21-16,0 0-29 0,1 0-37 0,0-3-66 0,0 1-83 0,2-3-100 16,-2-2-111-16,2 2-59 0,-1-3-32 0,1-1-20 0</inkml:trace>
  <inkml:trace contextRef="#ctx0" brushRef="#br1" timeOffset="121599.9947">21024 10490 313 0,'0'-2'538'0,"0"-1"9"0,0-2 8 0,0 1-96 16,0 2-149-16,1-3-84 0,-1 3-54 0,3-3-31 0,-1 2-22 0,0 0-16 16,1 0-13-16,2 0-15 0,-2 0-13 0,0 0-14 0,5 0-14 15,-2 0-10-15,0 0-11 0,1 3-5 0,1-5-5 0,1 3-4 0,1 1-2 16,-1-1-4-16,2-1-4 0,-1 1-7 0,1 0-10 0,0 2-14 15,-2-3-15-15,4 3-18 0,-4 0-18 0,3 0-25 0,-4 0-29 0,2 0-42 16,-2 3-48-16,0-3-60 0,2 2-69 0,-6 0-68 0,1 1-64 16,0 0-27-16,-2-1-7 0</inkml:trace>
  <inkml:trace contextRef="#ctx0" brushRef="#br1" timeOffset="121833.1641">20913 10689 31 0,'0'0'532'0,"0"0"12"0,2 0 7 0,1 0 7 0,0-2-106 15,0 1-161-15,2-1-91 0,1-1-58 0,1 0-31 0,-1 0-21 0,0-1-14 16,5 1-8-16,-3-2-10 0,0 2-7 0,4-2-12 0,0 3-14 16,-1-4-15-16,1 2-13 0,1-1-18 0,1 2-15 0,1-2-19 0,-1-1-19 15,0 3-25-15,2-1-28 0,-2-1-40 0,3-1-45 0,-2 1-51 16,2 1-51-16,1 0-79 0,-3-2-90 0,3-1-42 0,-1 2-18 15</inkml:trace>
  <inkml:trace contextRef="#ctx0" brushRef="#br1" timeOffset="122199.8041">21514 10316 240 0,'1'-2'459'0,"2"-1"-38"0,-1 0-68 0,0 0-82 0,-2-1-48 0,1 2-32 16,-1 0-20-16,2 1-12 0,0-1-12 0,-2-1-8 0,1 2-10 15,-1-1-10-15,2 2-9 0,-2 0-11 0,0 0-9 0,0 0-7 16,0 0-6-16,0 0-3 0,0 0-5 0,0 0-2 0,0 0-4 0,0 0-6 16,0 0-4-16,0 0-6 0,0 0-6 0,0 0-6 0,0 0-6 15,0 0-8-15,0 0-3 0,0 0-3 0,0 0-5 0,0 0-3 0,0 0-3 16,0 2-2-16,0-1 0 0,0 2-2 0,-2 0 0 0,2 1 1 15,-1 1 0-15,1 0 1 0,-2 0 3 0,0 3 1 0,2 1 1 16,-1 1 0-16,1 2 1 0,-2-1 2 0,0 1-1 0,2 1 0 0,-1 1 0 16,-1 3 0-16,1-1-1 0,-1 1 0 0,0 1-1 0,2 2 2 15,-4-1-1-15,4 0 0 0,-1 1 0 0,-1 1 0 0,0 0 0 0,2-2 0 16,-1 2 0-16,-1-1-1 0,0-2 2 0,2 0 0 0,-1-2-1 16,-1 1-1-16,1-2-4 0,1-2-4 0,-2-1-9 0,0 0-9 0,2-1-16 15,-1-3-17-15,-1 1-24 0,2-1-29 0,0-5-49 0,2 3-58 16,-1-3-110-16,1 0-134 0,0-1-73 0,-2-2-44 0,4 0-24 15,0-2-8-15</inkml:trace>
  <inkml:trace contextRef="#ctx0" brushRef="#br1" timeOffset="123732.1537">25262 14658 70 0,'-7'-3'477'0,"2"-2"3"0,-1 2-71 16,-2-1-107-16,4-1-67 0,-3 3-45 0,1-4-27 0,-1 4-19 0,0-1-8 15,0-1-3-15,3 1-5 0,-1 1-5 0,0-1-8 0,2-1-11 16,-5 2-9-16,5-1-12 0,0 1-8 0,-1 1-6 0,1-2-5 0,0 1-4 16,0 1-4-16,1-2-3 0,1 3-5 0,-4-2-4 0,4 2-5 15,1-1-5-15,-2-1-5 0,1 2-4 0,1 0-5 0,0 0 0 16,0 0-5-16,0 0-2 0,0 0-3 0,0 0-3 0,0 0-2 0,0 0-1 15,0 0-3-15,0 0-1 0,0 0-1 0,0 0-3 0,0 0 2 16,0 0 0-16,0 0-1 0,0 0 1 0,0 0 0 0,0 0 1 16,0 0-1-16,0 0 0 0,0 0 0 0,0 0 0 0,0 0-1 0,0 0-1 15,0 0 1-15,0 0-1 0,0 0 0 0,0 0-2 0,0 0-2 16,0 0-2-16,0 0 1 0,1 0 0 0,1 2 1 0,-1-1 1 0,1 1 0 16,2 1 1-16,-1 0 1 0,2 0-1 0,0 0 0 0,2 0 1 0,3 1 0 15,-2-1 1-15,4 3 1 0,-2-1 5 0,5-1 0 0,-2 0 0 16,2 3 0-16,4-2-1 0,-1 2 1 0,0-3-1 0,2 2 1 15,2 0 0-15,0 0 0 0,1 0 2 0,1 0-1 0,2-1 3 0,-3 2-2 16,4-2 1-16,-2 0-1 0,2 0 0 0,-3 2 0 0,5-2 1 16,-3-2 0-16,0 0 1 0,0 2 1 0,1-1 1 0,0-1-1 0,0 0 1 15,0 0 0-15,-2-1-1 0,1 1 0 0,0-3-1 0,0 1 1 16,-3 1-1-16,0-2-2 0,-1 0 1 0,0 0-1 0,-5 0 0 0,0 0-2 16,2 0 0-16,-4 0-1 0,0 0 0 0,0 0 1 0,-4 0-1 15,0 0-1-15,-2 0-1 0,1 0-3 0,-1 0-3 0,-2 0-9 0,-1 0-14 16,-1 0-15-16,1 0-20 0,-1 0-25 0,-4 1-30 0,2 0-43 0,1 3-52 15,-3-3-99-15,1 1-125 0,-2-2-68 0,-2 4-41 0,1 1-20 16,-3-2-9-16</inkml:trace>
  <inkml:trace contextRef="#ctx0" brushRef="#br1" timeOffset="154065.225">9640 15331 258 0,'-3'-13'322'0,"0"-1"-112"0,1 1-54 0,-1 1-29 0,1 0-11 0,2 0-6 15,-3 2-4-15,2-2-6 0,-1-1-5 0,0 2-2 0,-1 1-8 16,1-1-9-16,1 3-6 0,-1-2-2 0,-2 1-4 0,1-1-5 0,0 0-2 16,-1 1 1-16,-1-2 0 0,-1 2-3 0,1-1 0 0,-1-1 0 15,0 0 0-15,-1 1-1 0,-1-1 0 0,-1 1 1 0,0-1-1 0,-1 1-3 16,-1-2-1-16,0 1-3 0,0 0-3 0,-2-1-4 0,1 0-3 0,-4 1-3 16,3-1-1-16,-2 2-2 0,-1-2 0 0,-2 0-3 0,2 0-4 15,-2-1-1-15,1 2-4 0,-3 1-1 0,1-3-3 0,-2 0-3 0,1 4-1 16,0-2-2-16,-1 2 0 0,0-1-1 0,-1 3-3 0,1-2-4 15,-1 1-2-15,2 0 0 0,-2 1-2 0,1 1 0 0,-1 1-2 16,0 1 2-16,1 1 0 0,-1 0-1 0,-1 1 1 0,1 1 0 0,-1 1-1 16,1 0 2-16,0 1 1 0,0 1 1 0,0 1 1 0,0 0 0 0,-2 3 1 15,3-1 3-15,-1 2 0 0,0 0 1 0,0 0 2 0,1 3 1 16,-1 0 1-16,2-1 0 0,-1 3 1 0,-1 0 1 0,2 0 0 0,0 1 2 16,0 4-1-16,1-4 2 0,0 3-2 0,0 0 1 0,2 2-2 0,-1 0 2 15,1 2-2-15,1-1-1 0,-3 2 0 0,5 3 0 0,-2-1-1 16,0 2 0-16,2 2 0 0,1-1-1 0,-2 5-1 0,4-2 0 0,-2 3 0 15,4 0 1-15,-1 1 0 0,2 2-2 0,-1 1 1 0,4 0 1 16,0 0 0-16,0 1 0 0,2 1-1 0,2 2 1 0,-1 0 0 0,2 1 2 16,2 1 1-16,-1 0 0 0,2 0 0 0,2 1 0 0,0 1-1 15,0 0 1-15,4-2 1 0,-1 1 0 0,2-2 1 0,-1 2-1 0,4-2 2 16,-2 0-1-16,4 0 0 0,-2-2-2 0,3 2 1 0,0-4-2 16,1 1 0-16,-1-4 0 0,3 1 0 0,0 0-1 0,0-4 0 0,1-1 0 15,2-1 0-15,-2-1-1 0,3-3 0 0,-1 0 0 0,3 0 0 0,-2-2 0 16,4-2 1-16,-2-2 0 0,2-1 0 0,1-1 1 0,-1-1-1 0,1 0 0 15,1-3 0-15,1 1-1 0,0-1 0 0,0-1 0 0,0-2-1 16,2 0-1-16,-1-1-2 0,-1-2 1 0,2 0-3 0,1-1 1 0,-3-2-2 16,3 2-1-16,-1-2-1 0,0-4-1 0,-1 3-1 0,1-3-2 0,1-3-3 15,-1 3-2-15,0-4-2 0,1-2-2 0,0 2-2 0,-1-5-1 16,2 0-1-16,-1 0 1 0,0-3-2 0,-1 0-2 0,1-2 1 16,-1-2 1-16,0-1 0 0,-1 1 1 0,-1-3 3 0,2-1 1 0,-4 0 2 15,2 1 0-15,-3-2 1 0,-2-2 1 0,-1 1 1 0,0-1 1 0,-2 1 0 16,-2-4 2-16,0 2-1 0,-3-1 2 0,-3-1-1 0,2-1 0 15,-2 0-1-15,-1-1 1 0,-2-1 0 0,-3-1-1 0,1 1-1 0,-1-2 0 16,-3 0-4-16,-2-1-1 0,0-1 0 0,-1-2 0 0,-2 1 3 16,-2-2 2-16,-1 2 0 0,-2-4 0 0,-1 1 1 0,-1-1 2 0,-3 1-1 15,-3-1 1-15,-1-2 1 0,1 1-1 0,-6 0 0 0,2-1-2 0,-4-3-5 16,-1 1-11-16,-2 0-10 0,-3-1-12 0,-1 0-16 0,-4-1-17 16,1 1-18-16,-5 0-18 0,-1-1-19 0,-4 3-18 0,0-1-23 0,-5 1-26 15,0 2-36-15,-3 1-40 0,-1 2-73 0,-3 2-90 0,0 0-41 0,-3 5-20 16</inkml:trace>
  <inkml:trace contextRef="#ctx0" brushRef="#br1" timeOffset="210965.6052">22152 11223 312 0,'-22'0'221'0,"-1"3"-54"0,-1 2-29 15,2 0-18-15,-2-1-9 0,0 2-1 0,2-1 0 0,1 4 1 16,1-4 2-16,0 2-2 0,2 1-3 0,-1 1-7 0,2 0-7 0,-2 1-9 16,2 0-6-16,1 2-6 0,-2 1-7 0,2-1-4 0,2 1-2 15,0 2-4-15,-2 0-2 0,3 0-1 0,2 2 1 0,-3 1-1 16,1-1-1-16,1 3 1 0,2-2-1 0,-1 2 1 0,0 0 0 0,0 2-1 16,3 0-1-16,-3-1-3 0,3 4-1 0,0-2-1 0,-1 1-2 15,4 1-2-15,-1-2-4 0,-1 0-2 0,3 4-2 0,0-3-2 16,-1 0-1-16,1 1-3 0,1-1-2 0,2-1-1 0,1 2-3 0,0-1-2 15,0-1-2-15,0 0-2 0,1 1-1 0,1-2-2 0,1 0-2 16,0 2 1-16,5-4-1 0,-4-2-2 0,3 5-1 0,-1-2-1 0,3-4-2 16,1 3 1-16,-2-1-2 0,4 0 2 0,0-3 0 0,1-1 0 15,-1 1 1-15,2 0 1 0,0-1-1 0,1-1 1 0,2 0 2 0,-1-3 2 16,1 3 0-16,1-2 2 0,1-1 1 0,1-1 0 0,-1-1 1 16,3 0 0-16,-1 0 0 0,0 1 0 0,1-3 1 0,0-2 0 0,0 2 1 15,-1-1 0-15,1-2 0 0,0 1 0 0,-3-2 0 0,3 0 0 16,-2 0 0-16,0-2 0 0,1 1-1 0,-2-1 0 0,2-1 0 15,-2 0-1-15,1-1-2 0,-2-1 0 0,2 1-3 0,-1-1-1 0,-1-1-2 16,2-1-1-16,-2 0-3 0,2 1 0 0,-3-4 0 0,1 4 1 16,1-4-1-16,-1 0 2 0,0 0 0 0,-1-1 1 0,0 1 1 0,0-1 1 15,-1 0 0-15,1-2 1 0,-3 2 0 0,4-2 0 0,-4 1 2 16,2-4-1-16,-2 3-1 0,2-2 0 0,-2-1-1 0,0 2 0 16,1-3-1-16,-3 0 0 0,-1 1 1 0,0 0 0 0,3 0 1 0,-4-2 0 15,1 1 0-15,-3-1 0 0,1 1 2 0,0-2-2 0,-2 0 0 16,-1 2 0-16,-1-4 0 0,0 4-1 0,-2-1 0 0,2-1-2 0,1-1 0 15,-3 1-2-15,0-1-1 0,1 1-1 0,-3-3-1 0,1 2 2 16,-1 0-2-16,-1 0 0 0,2-3 2 0,-2 2-2 0,2 0 0 16,-2 0 0-16,0 0 2 0,0-2-2 0,-2 1 0 0,2-1 0 15,-2 1 1-15,1-2-2 0,-1 4-2 0,-1-4-2 0,0 1 1 0,0 0-2 16,-2 0-2-16,-1 2-2 0,1-4 0 0,-1 1-2 0,-1 0-3 0,-2 0-6 16,3-3-7-16,-6 4-11 0,3-1-12 0,-4-3-12 0,1 2-13 0,-4-1-18 15,0 0-21-15,-3-1-27 0,-1 1-33 0,-1 0-48 0,-4-2-53 16,-5 5-88-16,0-3-101 0,-7 3-57 0,-4-1-32 0,-5 3-11 15,-3 0 1-15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39:33.891"/>
    </inkml:context>
    <inkml:brush xml:id="br0">
      <inkml:brushProperty name="width" value="0.05292" units="cm"/>
      <inkml:brushProperty name="height" value="0.05292" units="cm"/>
      <inkml:brushProperty name="color" value="#FF0000"/>
    </inkml:brush>
  </inkml:definitions>
  <inkml:trace contextRef="#ctx0" brushRef="#br0">7768 15370 59 0,'-3'-4'422'0,"-2"4"11"0,2-3-65 15,-3 3-102-15,3-3-76 0,1 3-61 0,-1-2-34 0,2 1-23 0,-1 1-12 16,0-2-6-16,2 1-3 0,-1 1-2 0,1 0-2 0,0 0-5 0,0 0-6 16,0 0-11-16,0 0-8 0,0 0-7 0,0 0-4 0,0 0-3 15,0 0-1-15,0 0 1 0,0 0 1 0,0 0 2 0,0 0 3 16,0 0 4-16,0 0 4 0,0 0 2 0,0 0 1 0,0 0 3 0,0 0 2 15,-2-2 1-15,2 2-1 0,0 0 1 0,0 0 0 0,0 0-1 0,0 0-1 16,0 0-3-16,0 0-3 0,0 0-5 0,0 0-2 0,0-1-6 0,0 1-1 16,0 0-3-16,0 0-2 0,0 0-2 0,0 0-1 0,0 0-1 15,0 0 1-15,0 0-2 0,0 0 1 0,0 0-1 0,0 0 1 0,0 0 1 16,0 0-1-16,0 0 1 0,0 0-1 0,0 0 2 0,0 0 1 16,0 0 1-16,0 0 2 0,0 0 0 0,0 0 0 0,0 0 1 0,0 0 3 15,0 0-1-15,0 0 2 0,0 0 2 0,0 0 0 0,0 0 1 16,0 0 1-16,0 0-1 0,0 0 0 0,0 0 0 0,0 0 0 0,0 0-1 15,0 0-2-15,0 0 1 0,0 0-1 0,0 0-2 0,0 0-1 0,0 0-5 16,0 0 0-16,0 0 0 0,0 0-1 0,0 0-2 0,0 3 3 0,0-2 1 16,0 2 2-16,0 0 1 0,0 2 1 0,0-2 2 0,0 1 1 15,-1 2 0-15,-1 2 3 0,2 0 3 0,-2 0 0 0,2 1 1 16,-1 2 1-16,-4 1 1 0,4 1-2 0,-1 0-1 0,-1 1 0 0,1-2-1 16,1 2-1-16,-1 1 0 0,-1-1-1 0,1 1 0 0,1-2-1 0,-1 0-1 15,2 1 0-15,-2-1 0 0,1-3 0 0,1 2 0 0,0 0 0 16,0-4-2-16,0 1 1 0,0-2-3 0,0 3 0 0,0-5-1 0,0 2-1 15,0-2-3-15,0-1-3 0,1-3-3 0,1 2-4 0,-2 1-6 0,2-4-6 16,-2 0-8-16,1 0-9 0,1-2-8 0,1-1-9 0,-1 0-5 16,1-4-8-16,0 3-7 0,0-3-7 0,2-1-5 0,-2-1-5 0,0 0-4 15,0-1-3-15,-1-3 1 0,1 1 4 0,0 2 6 0,-1-3 10 16,0 1 10-16,-1 1 12 0,1-1 10 0,-2 0 12 0,1 3 14 0,2-1 11 16,-3 1 14-16,0 0 12 0,0 0 13 0,0 3 11 0,0 0 11 0,0 1 6 15,0 0 6-15,0 1 2 0,0 0 2 0,0 0-2 0,0 4-2 16,0-3-4-16,0 2-3 0,0 1-4 0,0 0-5 0,0 0-5 0,0 0-4 15,0 0-1-15,0 0-1 0,0 0-2 0,3 0 1 0,-1 1 0 16,0 2-1-16,1 0 1 0,2-1 1 0,-1 1-1 0,0 1 2 0,0 1 0 16,4 0 1-16,-2 1 0 0,1 0-1 0,1 0-4 0,1 1-2 15,1 1-4-15,-1-1 0 0,2 1-2 0,2 0-5 0,-2-1-4 0,1 0-2 16,1 1-8-16,1-1-8 0,-1 1-11 0,1 1-10 0,2-3-12 16,-2 2-14-16,-1 0-15 0,0-1-17 0,2-2-23 0,-2 2-27 0,1-3-26 15,-2 1-28-15,1-3-28 0,-3 2-28 0,1 1-39 0,0-3-46 0,-1 1-45 16,-2-3-46-16</inkml:trace>
  <inkml:trace contextRef="#ctx0" brushRef="#br0" timeOffset="233.2339">8102 15395 259 0,'-3'-7'486'0,"1"5"12"0,0-4-70 15,-1 5-108-15,3-2-75 0,-1 2-58 0,-2-1-40 0,3 0-28 16,-2 1-18-16,2 1-15 0,0 0-13 0,0 0-13 0,0 0-14 0,0 0-14 15,0 0-12-15,2 3-10 0,-2-1-7 0,3 1-4 0,-2-1 0 16,-1 4 0-16,2-2 2 0,-1 1 2 0,1 2 3 0,0 0 1 0,-1 1 3 16,-1 1 2-16,2 1 3 0,-2-1 0 0,1 1-1 0,1 1 1 15,-2 1-1-15,0 0 1 0,0-1-1 0,0 1-2 0,0-1-4 0,0 2-6 16,0-2-9-16,0 0-11 0,2 0-14 0,-1 1-17 0,-1-3-17 16,2 1-20-16,-2 1-24 0,3-3-29 0,-1-1-37 0,1 0-36 0,1 1-40 15,1-2-40-15,-2 0-63 0,2-2-77 0,0 1-34 0,1-5-12 0</inkml:trace>
  <inkml:trace contextRef="#ctx0" brushRef="#br0" timeOffset="599.86">8340 15458 357 0,'-1'-3'507'16,"-1"2"12"-16,-1-2-50 0,0 3-84 0,2-2-87 0,-2 2-87 15,-1 0-56-15,1 2-36 0,0 0-22 0,-2 0-15 0,2 1-11 0,-2 1-11 16,-1 0-11-16,1 3-11 0,-1 0-11 0,3-1-11 0,-1 1-7 0,0 2-4 15,-1 0-3-15,2 0 0 0,0 1 1 0,1 0 0 0,-1 0-1 16,3 1 1-16,0-1 0 0,0 1 0 0,0-2-1 0,2 3 2 0,-1-3-2 16,3 2-1-16,-1-4-1 0,1 1 0 0,1 0-1 0,-2 0-1 15,2-1-3-15,1-2-2 0,-1 0-3 0,4 0-3 0,-4-1-3 0,2-1-3 16,-1 0-3-16,0-2-1 0,2-1-3 0,0 0 0 0,0-1-1 16,-2-2-1-16,2 0 1 0,0 1 0 0,-2-3 2 0,1 2 2 0,0-1 1 15,0-2 3-15,-2 0 3 0,-1 0 5 0,0 1 2 0,-1-2 2 0,0 1 3 16,0-1 2-16,-2 0 2 0,-1-1 1 0,0 1 0 0,0 0 0 15,-4-1 0-15,2 1 1 0,-1-2 1 0,0 1-2 0,-2 1 0 0,0 0-2 16,1-1 0-16,-3 1-1 0,0-2 1 0,0 1-1 0,2 2-2 0,-3-2-1 16,1 1-2-16,0 0-2 0,1 2-3 0,-1-1-6 0,1 2-7 15,0-1-7-15,1 0-17 0,2 3-18 0,-2-1-23 0,2-1-22 16,1 1-26-16,-1 1-29 0,2 1-24 0,1 1-23 0,0 0-17 0,0 0-16 16,0 0-25-16,1-2-29 0,2 1-43 0,2 1-47 0</inkml:trace>
  <inkml:trace contextRef="#ctx0" brushRef="#br0" timeOffset="1199.6029">8557 15388 229 0,'5'0'425'0,"-2"0"-52"0,2 0-77 15,0 0-51-15,-1 0-38 0,1 0-27 0,-2 2-22 0,2-1-15 0,-2 3-13 16,2-1-13-16,-2-1-13 0,1 1-10 0,0 2-12 0,1 0-9 16,-2 2-7-16,0-1-6 0,0 3-6 0,0-3-5 0,-1 4-4 0,1 1-4 15,-1 0-4-15,2-1-3 0,-2 2-5 0,-1 0-3 0,-1 1-2 0,2 0-2 16,-2 2-2-16,0-4-2 0,0 3-1 0,-2 1-1 0,2-2-3 15,-1-1 1-15,-1 2-2 0,2-3 0 0,-1 2-2 0,-2-3 0 0,3-1-1 16,-2 0 0-16,2-1 0 0,0 0-1 0,0-1-2 0,0-1 0 16,0-2-3-16,0-1-1 0,0 0-5 0,0-1-3 0,0 1-7 0,0-3-9 15,0 0-13-15,-1-2-10 0,-1 1-10 0,2-2-8 0,-2-2-7 16,2 1-4-16,-1-2-2 0,-1-1-2 0,2 0-5 0,0-2 0 0,0 0 0 16,0-1 3-16,0-2 5 0,0 0 9 0,0 1 14 0,-1-1 9 0,1 0 11 15,0 2 9-15,0-2 7 0,0 0 6 0,0 0 4 0,0 2 5 16,0-2 7-16,0 2 4 0,0 0 2 0,1 1 3 0,-1-2 1 0,2 2-2 15,-1 0 1-15,1 0-2 0,1 1 0 0,2-1-3 0,-1 1-1 16,0 2-2-16,0-3-2 0,1 1-1 0,0 2-3 0,0 0-2 0,2 0-2 16,0 1 1-16,-1 1-1 0,-1 0-1 0,0 0 1 0,2 1 0 0,-2 2 0 15,0-2 1-15,0 3 2 0,0 0 1 0,-2 0 1 0,3 0 2 16,-3 3 1-16,-1-2 4 0,-1 5 3 0,1-2 2 0,-2 1 3 0,-2 2 3 16,2 0 3-16,-3 1 2 0,1 1 1 0,-2 0 1 0,-1 0 1 0,-1 1 0 15,1-1 0-15,0 3 0 0,-1-3-1 0,-2 2-2 0,2-1-4 16,1 1-3-16,-1-3-2 0,1 1-4 0,-1-1 0 0,1 1-5 15,0-1-1-15,2-3-1 0,0 2-2 0,1-1-1 0,-1 0-1 0,3-2-2 16,-2 1 0-16,2-1 0 0,0 2 0 0,2-3 1 0,0 1 0 0,1 0-1 16,0 0 1-16,0 3-1 0,4-5-1 0,-1 3 2 0,0-1 2 15,0 2-1-15,2-1 0 0,3-1 0 0,-1 1 0 0,0 1 0 0,2-3 1 16,-1 4 1-16,2-1-1 0,-1-2 0 0,1 3 0 0,1 1 1 0,-3-3-1 16,3 3-1-16,-2-3-1 0,0 3 0 0,2 0 0 0,-2 1 0 15,0-3 1-15,-1 1 0 0,-1 0 0 0,-1 0 4 0,1 1 3 0,-1-3 3 16,-2 1 3-16,0 0 2 0,0 0 5 0,-2 0 2 0,-1-2 4 0,1 1 4 15,1 0 0-15,-3-2 2 0,0-1-1 0,-1 1 2 0,1-1 1 16,-1 1-2-16,0-3-4 0,-1 2-2 0,-1-2-2 0,2 2-6 0,-2-2-7 16,0 0-10-16,0 0-12 0,0 0-18 0,1 0-21 0,-1-2-30 15,2 2-31-15,-2 0-52 0,0 0-60 0,0 0-91 0,3-2-103 0,0 2-59 16,2-1-34-16,-2-1-17 0</inkml:trace>
  <inkml:trace contextRef="#ctx0" brushRef="#br0" timeOffset="3333.6502">15632 15529 310 0,'-1'-9'520'0,"-3"2"9"0,3 1 9 15,-1-2-77-15,0 1-124 0,-1 2-84 0,1-1-67 0,0 2-43 0,2 0-32 16,-2-3-16-16,2 4-11 0,-1-2-9 0,1 2-8 0,0 2-11 15,0-2-8-15,0 1-12 0,0 1-11 0,0 1-10 0,0 0-10 0,0 0-7 16,0 0-6-16,0 0-3 0,0 0-3 0,0 0-2 0,0 0-4 0,0 0 1 16,0 0 0-16,0 0 1 0,0 1 2 0,-2 1 3 0,2 1 2 15,-1 1 2-15,1 0 2 0,-2 0 4 0,0 3 3 0,1-2 2 0,-1 1 2 16,1 2 3-16,-3 1 2 0,1 0 2 0,0 1 1 0,-1-1 0 16,0 2-1-16,1-1 0 0,0 1 1 0,0-1-2 0,-1 1-1 0,1-2-2 15,0 4-2-15,1-4-3 0,1 1-2 0,-1-1-5 0,1-1-8 16,1 0-6-16,-3-2-7 0,1 0-8 0,2 0-10 0,0-2-8 0,0 0-8 15,0 0-7-15,0-2-7 0,2 1-10 0,1-3-9 0,-3 0-12 16,0 0-12-16,1-3-8 0,2 1-4 0,-1-3-4 0,1 1-2 0,0-2 1 16,-1-2 5-16,1-1 5 0,1 0 6 0,-1-1 10 0,0-1 10 0,1-1 16 15,-2-1 19-15,-1 2 23 0,1-2 24 0,1 2 24 0,-1 0 22 16,0-1 21-16,-1 0 19 0,1 2 16 0,-1 0 18 0,-1 1 9 0,2 1 9 16,0 1 0-16,-2 0-1 0,1 0-8 0,-1 2-6 0,2 2-10 0,-1-1-13 15,-1 1-12-15,2 1-11 0,-2 1-11 0,4 1-10 0,-2 0-9 16,1 0-11-16,0 0-8 0,2 1-6 0,-2 1-4 0,2 1-1 0,2 0 0 15,0 1 2-15,0 1 0 0,1 0 4 0,1 2-1 0,0-2 2 0,1 1 1 16,0 0 0-16,0 3 0 0,3-2-1 0,0 1-1 0,-2-1-4 16,2 0-5-16,-1 1-7 0,1 2-9 0,-1-3-8 0,1 0-12 0,0-1-14 15,-1 2-13-15,1-2-14 0,0 0-16 0,-4-3-19 0,2 1-18 16,0 0-17-16,-1 0-20 0,0-3-20 0,-1 0-19 0,-1-1-17 0,1 0-19 16,-1 0-18-16,-2-1-33 0,1-2-38 0,-1-2-29 0</inkml:trace>
  <inkml:trace contextRef="#ctx0" brushRef="#br0" timeOffset="3533.3146">15994 15429 19 0,'-2'-6'435'0,"2"1"-33"16,-1 2-56-16,-1-1-47 0,2 1-42 0,-1 0-38 0,1 1-33 15,0 1-24-15,0-1-18 0,0 2-18 0,0 0-16 0,0 0-11 0,0 0-10 16,0 0-12-16,0 0-17 0,0 0-12 0,0 0-14 0,0 2-7 0,0 1-5 16,-2-2-6-16,0 4-3 0,2-1-2 0,-1 1 1 0,-2 1 0 15,2 0 0-15,-1 0 2 0,-1 2-1 0,-1 1 2 0,1-1 3 0,-2 4 0 16,2-4 1-16,-2 1-2 0,1 1-2 0,-1 1-4 0,-1-1-6 0,1 0-8 15,0 0-12-15,0-1-14 0,0 1-16 0,0-1-19 0,1 0-21 16,0-1-32-16,0 0-39 0,1 0-44 0,-2 0-49 0,4 0-78 0,-2-3-93 16,3 0-49-16,3-1-28 0,-2 0-9 0</inkml:trace>
  <inkml:trace contextRef="#ctx0" brushRef="#br0" timeOffset="3999.8005">16207 15470 256 0,'-1'-5'558'0,"-1"2"0"0,2-1 1 16,-1 1 3-16,-1 2-102 0,2 0-151 0,-2-1-102 0,2 2-78 0,-1 0-49 15,-1 2-35-15,0-1-17 0,-2 3-10 0,1 0-4 0,-2 2-4 16,2 1-2-16,-2 1-1 0,0 1-4 0,-4 1-2 0,4 1 0 16,-3 2 2-16,2 1 0 0,-3-1 3 0,1 1-1 0,-2 1 3 0,2-2-1 15,-1 3 0-15,3-2-1 0,-1-2 0 0,-1 2-2 0,-1-2 1 0,4-1-1 16,-1 1 0-16,1-3 0 0,0-1 3 0,-1 0 1 0,3-2 3 15,0-2 2-15,1 1 1 0,-1-2 1 0,1-1-4 0,1-2-3 0,1 0-6 16,0 0-4-16,1-2-3 0,-1-1-2 0,4-3-5 0,-1-2-2 0,0 1-5 16,4-3-5-16,-2-2-5 0,3-1-6 0,-1-1-6 0,1 1 1 15,3-2 0-15,-2 0 4 0,-1 0 6 0,3-1 3 0,-1 1 5 0,-1 0 2 16,0 1 5-16,1 0 6 0,-2 3 8 0,3-3 6 0,-3 2 9 16,-2 2 5-16,1 3 4 0,0-1 4 0,-2 0 2 0,0 2-1 0,0-1-1 15,0 4-1-15,-2-2-1 0,0 2 0 0,1 2-1 0,-1-1-6 0,-1 2-5 16,1 0-5-16,1 2-3 0,-1-1-5 0,0 2-3 0,0 2 0 15,0-2 0-15,2 4 0 0,1-1 2 0,-3 2 2 0,1 0-1 0,0 2 2 16,0 0 0-16,-3 1 1 0,2 1 1 0,1-2 0 0,0 3 3 0,-1-1 0 16,0-1-1-16,1 3 1 0,-1-2-2 0,0 1-2 0,-1-3-4 15,-1 2-5-15,2 0-4 0,-1-2-9 0,-2-1-9 0,2 0-8 0,-1 0-9 16,-1-2-11-16,0 0-11 0,0-2-13 0,0 2-12 0,0-4-22 16,0 1-24-16,-1-1-28 0,-1-1-28 0,2-2-33 0,0 0-36 0,0 0-27 15,-2 0-21-15,-2-2-32 0,0 0-39 0,0-1-24 0,-1 1-20 16</inkml:trace>
  <inkml:trace contextRef="#ctx0" brushRef="#br0" timeOffset="4533.0248">16160 15616 87 0,'-8'-3'412'16,"0"1"-7"-16,0-1-37 0,2 0-53 0,1 2-39 0,1 1-35 0,-1-1-29 15,2-1-31-15,1 2-27 0,0 0-26 0,2 0-22 0,0 0-20 0,0 0-17 16,0 0-13-16,2-2-16 0,0 1-14 0,1 1-15 0,2-2-13 0,-1 1-14 16,3 0-11-16,2-2-13 0,-1 3-13 0,2-3-11 15,2 0-12-15,-1 0-10 0,1-2-11 0,3 1-11 0,-2 1-12 0,3-2-11 16,-4 1-11-16,6-1-8 0,-4 1-8 0,3-3-4 0,-1 2-1 0,0-2 2 15,1 3 6-15,-3-2 10 0,-1-1 12 0,3 2 16 0,-5-1 18 0,1 0 21 16,-2 0 22-16,1 0 22 0,-2 2 24 0,0-2 26 0,-3 2 26 16,0-3 24-16,0 3 25 0,-1 0 19 0,0-1 19 0,-2 0 11 0,0 1 10 15,1 1 7-15,-1-2 8 0,-2 2 3 0,1 0 2 0,2 0-1 16,-4 2-3-16,2-2-7 0,0 1-10 0,-2 1-13 0,1 1-14 0,-1 0-11 16,0 0-15-16,0 0-11 0,0 0-12 0,0 0-14 0,0 0-12 15,0 0-11-15,0 0-9 0,0 1-6 0,0 1-4 0,0 1-1 0,0 1-1 16,-1 1 0-16,1 1-2 0,-2-1 2 0,0 3 1 0,2 0 2 0,-4 0 1 15,2 2 2-15,1 0 2 0,-1 1-1 0,-1-1 1 0,0 0-3 16,0 2-2-16,-1-2-2 0,3 0-3 0,-1-1-1 0,-1 2-2 0,1-2-1 16,-2 0-1-16,2-2-4 0,2-1-2 0,-1 2-4 0,-1-4-5 15,2 3-3-15,0-5-4 0,0 1-8 0,0-1-7 0,0-2-10 0,0 0-12 16,0 0-9-16,0-2-7 0,3-1-6 0,-1 1-5 0,2-5-4 16,-1-1-4-16,2 1-1 0,-1-3-2 0,0 2-1 0,0-2 0 0,0-2 4 15,1 1 9-15,0-1 10 0,-2 0 16 0,2 2 15 0,-2-2 16 0,0 0 15 16,0 1 14-16,0 3 13 0,-1-3 13 0,2 3 12 0,-2-1 12 15,0 5 6-15,-1-2 7 0,-1 0 2 0,2 3 1 0,-1 0-4 0,-1 0-6 16,2 1-8-16,-2 1-10 0,0 1-7 0,0 0-9 0,0 0-7 16,2 1-7-16,-2 1-6 0,1 1-3 0,1 0-4 0,-1 0 0 0,1 3-2 15,1-3 1-15,1 4 3 0,-3-1 2 0,3 1 2 0,1 0 2 0,0 1 1 16,-2-1-1-16,2 0 1 0,2 1-1 0,-2 1 0 0,0-2 0 16,2 1-3-16,-1-1-3 0,2 0-2 0,0 0-8 0,-2-2-5 0,2 2-8 15,0-3-7-15,3 1-10 0,-3-1-11 0,2-2-10 0,-1 1-14 16,0-3-13-16,1 1-17 0,2-1-17 0,-2-1-21 0,0-1-24 0,4-1-22 15,-5 0-23-15,3-1-19 0,0-2-15 0,-1 2-20 0,0-4-21 16,-2 1-25-16,1 0-26 0,1-3-9 0</inkml:trace>
  <inkml:trace contextRef="#ctx0" brushRef="#br0" timeOffset="4699.8179">16887 15412 101 0,'0'-4'318'0,"-1"1"-13"0,-1 0-34 0,2 1-29 0,-1 0-29 0,-1 2-24 16,0-3-21-16,2 3-19 0,-3 0-20 0,1 3-14 0,-1-1-11 0,2-2-12 15,-1 3-11-15,0 0-9 0,-2 2-10 0,1-1-8 0,0 2-7 16,0 0-7-16,1 2-6 0,-1-2-6 0,1 1-4 0,0 0-4 0,-1 3-2 15,2 0-1-15,-1-2-1 0,0 1-2 0,-1 1 0 0,1 1-1 16,0-1-1-16,0 0-3 0,2 2-4 0,-1-2-7 0,-1 0-8 0,1 1-13 16,-1 1-14-16,0-2-17 0,2 0-18 0,-1 0-24 0,-1-1-29 0,2 1-38 15,-2-2-42-15,2 1-53 0,0-2-60 0,0 1-59 0,0-4-58 16,2 2-26-16</inkml:trace>
  <inkml:trace contextRef="#ctx0" brushRef="#br0" timeOffset="5166.3206">17172 15398 132 0,'0'-3'531'0,"0"-1"0"0,0 3 0 0,0-1 4 0,0 2-94 0,0 0-141 16,0 0-93-16,0 0-71 0,0 3-46 0,0 1-34 0,0 1-16 16,0 0-9-16,-2 2-4 0,0 1-3 0,1 1 0 0,-2 0-2 0,1 1 2 15,-1 0 0-15,2 2 1 0,-3-1 0 0,1 0-1 0,2 1-3 16,-3 0-3-16,1 1-3 0,-2-2-3 0,1 1-3 0,2-2-5 0,1 1-2 15,-1-2-8-15,1 0-5 0,-3-1-8 0,3 1-11 0,-1-4-9 16,1 2-11-16,1-2-9 0,-2-2-12 0,2 1-15 0,0-3-17 0,0-1-23 16,0 0-23-16,2 0-17 0,-1-3-15 0,1-2-13 0,1 0-12 0,0-2-10 15,0-2-11-15,3 0-3 0,-1-1-3 0,-2-2 4 0,2-2 9 16,-2 3 21-16,2-4 27 0,-2-2 37 0,3 5 42 0,-2-4 40 0,0 3 39 16,0-1 37-16,-1-2 39 0,0 3 36 0,0-1 36 0,-1 2 30 0,-1 1 28 15,1-1 20-15,0 0 19 0,0 4 6 0,-2-1 3 0,2 0-5 16,-2 1-7-16,0 1-9 0,0 2-12 0,0 0-15 0,0 0-15 0,0 2-17 15,0-1-13-15,0 1-18 0,0 2-18 0,2-2-16 0,-2 3-20 16,0 0-12-16,0 0-11 0,1 0-10 0,2 0-11 0,-1 3-8 0,1-2-9 16,0 5-5-16,2-2-4 0,0 1-4 0,3 2-1 0,-4-1 1 0,3 1 1 15,-1 2 2-15,3 2 2 0,-1-2 2 0,1 1-1 0,-1 2-1 16,2-1-1-16,-2 0 1 0,2 2 0 0,1-1-1 0,-2 1 1 0,-1-2-2 16,0 2 1-16,2-4-1 0,-2 3 1 0,-4 0 0 0,1 0 2 15,1-2 2-15,-3 1 2 0,-3 0 4 0,0-1 3 0,-3 1 2 0,-3 1 3 16,-2-2 0-16,-5 0 3 0,-1 1-1 0,-5 0-1 0,-3-1-11 15,-5 1-12-15,-3-1-24 0,-3 1-30 0,-3-1-52 0,-4 1-61 0,1-1-119 16,-4 1-146-16,-4-1-87 0,-4 0-60 0,0 0-29 0,-4 0-17 0,-2 0-10 16</inkml:trace>
  <inkml:trace contextRef="#ctx0" brushRef="#br0" timeOffset="139003.8495">23578 14001 167 0,'-2'-2'160'16,"2"1"-26"-16,0-2-19 0,0 1-13 0,0 0-11 0,0 1-7 0,0 0-5 16,0-1-3-16,0 2-2 0,0-3 1 0,0 3-3 0,0-1-3 15,0 1-2-15,0-2 1 0,0 1-3 0,0-1-2 0,0 1-2 0,0 1 0 16,0-2-1-16,0 2 1 0,0 0-1 0,0-3-2 0,0 3-2 15,-1-1-3-15,1 0-1 0,0 1 0 0,0-2-3 0,-2 1-1 16,-1 1-3-16,3 0-3 0,0-2-1 0,0 0-2 0,-1 2-2 0,1-1-3 16,-2 1 0-16,2-2 1 0,0 2 0 0,-1-2 2 0,1 2-1 15,0 0-3-15,-2 0 0 0,0-3-3 0,2 3 0 0,-1 0-3 0,-1-2-1 16,2 2-1-16,-1-2 1 0,1 2-1 0,-2-1-2 0,0-1-4 16,2 2-4-16,-1-2-1 0,-1-1-1 0,2 1 1 0,-1 2-2 15,1-2 1-15,-4 1-1 0,4-1-1 0,-1-1 1 0,-4 1-2 0,4 1 0 16,-1 0-1-16,-1-2 0 0,1 1 0 0,-1 1 0 0,2-2 0 0,-1 1-1 15,0 0 0-15,-1 1-1 0,2-2 0 0,-1 2 1 0,0-1 0 16,1-1-1-16,-4 2-1 0,4-1 1 0,-1 1 1 0,-1-1-1 16,0-1-2-16,0 2 1 0,-1 0 0 0,3-2-1 0,-4 1 1 0,2 0 0 15,-1 1 0-15,0-1 0 0,3 0 0 0,-3 2 0 0,1-3 1 16,-2 3 1-16,2 0 0 0,-2-2 0 0,2 2 0 0,-3-2-1 16,1 2 1-16,2-1 0 0,-2-1 0 0,2 2 0 0,-2-2 0 0,2 2 0 15,-3 0 0-15,1 0-2 0,0 0 1 0,1 0-1 0,-3 0-1 16,2 0 1-16,0 2 0 0,-2-2-1 0,1 2 1 0,-1-1-1 15,2-1 2-15,-4 2-1 0,4 0 1 0,-1-2-1 0,0 3 0 0,1-1 1 16,-1 0-1-16,1-1 1 0,-1 3 0 0,1-3 0 0,0 1-2 16,-1 0 2-16,1 1-1 0,2-3-1 0,-2 2 1 0,2 1 0 0,0-2-2 15,-2 1 2-15,-1-1-2 0,1 2 1 0,4-1-1 0,-3-1 1 16,1 0-2-16,0 3 0 0,0-3 2 0,-1 1-2 0,3 1 2 0,-1-2-1 16,1 1 1-16,-4 0-1 0,4 0 0 0,-1 1-1 0,-1 0 0 15,1-1 1-15,-1 3-1 0,1-3 1 0,-1 1-1 0,2-1 0 16,-1 0 1-16,0 1-1 0,-1 1 0 0,2-1 1 0,-1 0-1 0,-1 0-1 15,0 1 1-15,3-2-1 0,-1 1 0 0,1-2 0 0,-2 2 1 16,0 0-1-16,2 0 0 0,-1 0 0 0,1 0 1 0,-2 0-1 0,0 0-1 16,2 0 0-16,-1 0 0 0,1 0 0 0,0 0 2 0,0-1-2 15,0 3 1-15,0-3 0 0,0 3 1 0,0-3-1 0,0 3 0 0,1-2 0 16,-1 2 1-16,2-1 0 0,0-1-1 0,-2 2 0 0,1-2 2 16,1 1-2-16,0-1 1 0,-1 2 1 0,2-2-1 0,0 0 1 15,0 0-1-15,0-1 1 0,1 1 1 0,-3 1-1 0,2-1 1 0,2-1-2 16,-1 1 2-16,-1 1-2 0,3-1 1 0,-3-1-1 0,2 1 0 15,-2 1 1-15,2-3-2 0,-2 3 1 0,0-3 0 0,2 1-1 16,1 0-1-16,-1 1 0 0,-2-3 0 0,0 2 1 0,2 1 1 0,-2-2-2 16,2 1 0-16,-1-1-1 0,1 2 1 0,-2-1-1 0,2-1-1 15,0 0 1-15,-2 3 0 0,2-3 0 0,-1 1 0 0,1-1 0 0,-2 1-1 16,2-2 0-16,-2 1-2 0,2 1 1 0,-2-2 0 0,3 1 1 16,-1 0-1-16,-2-1-1 0,2 2 1 0,-2-1 0 0,2-1 0 0,-1 0-1 15,1 0 0-15,-1 0 0 0,0 0-1 0,1 0 2 0,-2 0 0 16,2 0-2-16,-1 0 1 0,1 0 0 0,-1 0-1 0,0 0 1 15,0 0-1-15,-1 0 1 0,0-1 0 0,0-1-1 0,1 2 1 0,-1-1 0 16,3 0-2-16,-5 1 1 0,2-2 0 0,1 1 1 0,-1 1-1 16,0-3 1-16,0 1 0 0,1 1-2 0,-1-3-2 0,1 3 1 0,-1 0-1 15,0-1-2-15,1-1-1 0,-1 2-1 0,0-1-2 0,0 1 1 16,1-2-1-16,-3 1 1 0,2 2 1 0,2-5 0 0,-2 3-1 0,0-1 2 16,0 0 1-16,-1-1 2 0,0 1 2 0,-1 3 0 0,2-4 4 15,-1 3 2-15,1-3 2 0,-1 1-1 0,-1 1 0 0,2 0 1 16,-1-1 1-16,-2 0-1 0,1 1 1 0,-1 0-1 0,2-1 0 0,0 0 1 15,-2 0-1-15,1-1 0 0,-1 2 1 0,2-1-1 0,-2 0 1 0,0 0-2 16,0-2 1-16,0 2-1 0,0-1 1 0,0-1-1 0,0 2 1 16,0-2 0-16,0 3-2 0,0-3 0 0,0 3 0 0,0-3-2 15,0 0 1-15,0 2-1 0,0-1 0 0,0 1-1 0,0-2 0 16,0 0-1-16,0 3-1 0,-2-3 0 0,2 2-1 0,-1-1-1 0,1 2-1 16,-2-3-1-16,0 2 0 0,2-2 0 0,-1 1 0 0,1 1-1 15,-2-1 0-15,-1-1 2 0,3 0-1 0,-1 3 0 0,-1-3 1 0,2 2 0 16,-1-1 1-16,-3 0 0 0,4 1 1 0,-3-2 2 0,3 2 0 15,-1-1-1-15,-3 1 1 0,3-2 0 0,-1 2-1 0,1-1 1 16,-3-1-1-16,3 4 1 0,-1-3 0 0,-1 1-1 0,0-1 1 0,2 1 0 16,-1 1-2-16,0-3 2 0,-1 3-2 0,2-1 1 0,-1 0-1 15,-1 1 0-15,-1 0 0 0,1 0 1 0,0 1-1 0,-1-2 1 16,1 1-2-16,-1 1 0 0,1-3 2 0,2 3-2 0,-3 0 2 0,-1-1-2 16,2 1 2-16,-2-1-1 0,1 2 2 0,-1-1-1 0,0-1 2 15,2 2-1-15,-2-1 0 0,1 1 1 0,-2 0 0 0,3 0 0 0,-2 0-1 16,0 0 1-16,-2 0 0 0,4 0 0 0,-2 0-1 0,1 0 2 15,-1 0 0-15,2 0 0 0,-2 0 1 0,2 0 0 0,-2 1 0 0,2-1 0 16,-3 2 1-16,1-1-1 0,2-1 1 0,-2 2 0 0,2-1 1 0,-2-1-1 16,2 2 0-16,0-1 0 0,-3-1 0 0,3 1-1 15,-2-1 0-15,0 2 0 0,2 0 0 0,-2 1 0 0,2-2 1 0,-3 1 0 16,1 1 0-16,0-2 1 0,0 0 0 0,0 2 0 0,2 1 0 0,-4-1-1 16,4-1 1-16,-2 1-1 0,1 1 1 0,0-3 0 0,0 1 0 15,0 0 1-15,-1 1-1 0,1 1 0 0,0-3 0 0,-1 3 0 16,2-1-1-16,0-1-1 0,0 1 0 0,0-1 1 0,-2 1 0 0,2 0 0 15,2-2-2-15,-3 2 0 0,3 0 0 0,-1-2 0 0,0 1-1 16,-1 1 1-16,2-1-1 0,-1 1 1 0,0 0-1 0,-1-1-1 16,2 1 2-16,-4 1 0 0,5-1-1 0,-1-1 1 0,-1 3 0 0,0-2 0 15,2 1-1-15,-1-1 1 0,-1 2 1 0,2-1 0 0,-1 1 0 16,1 0 0-16,0-1-1 0,0 1 1 0,0-1-1 0,0 1 1 0,0 1 0 16,0-1 0-16,0 2 0 0,0-2 0 0,0 2 1 0,1-2-2 15,-1 2 0-15,2-2 1 0,-1 0 0 0,1 3 0 0,0-4-1 0,-1 3 1 16,4 0 1-16,-4-1-1 0,2-1 0 0,1 2 0 0,-1-2 1 15,0 2-1-15,0-2 0 0,2 0-1 0,-2 2-1 0,3-2-1 16,-1 1 0-16,0 0 0 0,1-2-2 0,1 1 1 0,0 0-2 0,0-1 0 16,1 0-1-16,-2 0-2 0,3-1-2 0,-1-1 1 0,2 0-1 15,1-1 0-15,-2 1 0 0,4-2-1 0,0 0 1 0,-2 0 0 16,3-2 0-16,-1 1 0 0,0-3 2 0,0 2 2 0,2-1 0 0,0 1 1 16,-2-1 1-16,1-1 0 0,-1 0 1 0,3 1 0 0,-3-2 3 0,-2 2 0 15,1-1 2-15,-1 1 0 0,2-2 1 0,-4 2 1 0,-1-1 0 16,0-1 2-16,3 2 0 0,-4-2 2 0,1 3 1 0,-3-3 1 15,2 3 2-15,-2-3 1 0,0 0 1 0,-2 2 0 0,2-1 3 16,-2-2 0-16,1 1 0 0,-2 1 0 0,-1-2 1 0,3 0-1 0,-4 1 0 16,1-2 0-16,-1 0-2 0,2-1-1 0,-2-1-1 0,0-1-1 15,0 2-1-15,0-3-1 0,-2-1-2 0,2 0-2 0,-1 0-3 16,1 0-4-16,-4-1-6 0,3-2-6 0,-3 1-6 0,0 0-7 0,-1-3-6 16,2 5-9-16,-2-3-12 0,1 1-21 0,-3-1-21 0,1 1-37 15,0 1-43-15,-1 0-59 0,-2 2-70 0,0 2-70 0,-3-3-74 0,1 4-34 16,-4 1-14-16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0:05.358"/>
    </inkml:context>
    <inkml:brush xml:id="br0">
      <inkml:brushProperty name="width" value="0.05292" units="cm"/>
      <inkml:brushProperty name="height" value="0.05292" units="cm"/>
      <inkml:brushProperty name="color" value="#FF0000"/>
    </inkml:brush>
  </inkml:definitions>
  <inkml:trace contextRef="#ctx0" brushRef="#br0">4141 7147 36 0,'-2'-1'129'0,"1"-2"-37"0,1 1-20 0,0 1-9 0,0-1-5 0,0-1-3 15,0 2-1-15,0-1-3 0,0-1 0 0,0 2-1 0,0-1-3 0,1-1-1 16,1 2-2-16,-2-1-3 0,2-1-1 0,0 1-1 0,-2 2-1 16,2-2 2-16,-2-1-1 0,2 1 2 0,-1 1 0 0,-1 0 3 0,2-2 2 15,-1 3 3-15,-1 0 4 0,0 0-2 0,0 0-2 0,0 0-3 16,0 0-3-16,0 0-5 0,0 0-3 0,0 0-4 0,0 0-3 0,0 0-1 15,0 0-2-15,0 0-1 0,0 0-2 0,0 0-4 0,0 0-4 0,0 0-4 16,0 0-3-16,0 0-4 0,0 0-2 0,0 0-1 0,0 0-1 0,0 0 0 16,0 0 0-16,0 0-2 0,0 0 1 0,0 0 0 0,0 0 0 15,0 0-2-15,0 0 2 0,0 0 0 0,0 0 0 0,0 0 0 16,0 0 1-16,0 0 0 0,0 0 0 0,0 0 2 0,0 0 0 0,0 0 2 16,0 0 0-16,2 0 1 0,0 0 2 0,-1 0 0 0,2 3 0 0,1-3 2 15,-1 1 2-15,0-1 2 0,3 1 0 0,-1 1 3 0,1-2 2 16,1 3 2-16,-1-1 0 0,3-2 2 0,1 2 1 0,-2 1-1 0,4-1 1 15,-2-1 1-15,3 2-1 0,-1-1 0 0,1-1 0 0,2 1 2 16,2-1 2-16,0 1 2 0,-1-1 1 0,3-1 2 0,-1 2 0 0,2-1-1 16,0-1 1-16,2 2-2 0,-3-1 0 0,5-1-1 0,-2 2-1 15,0-2-1-15,-1 1 0 0,2 1-2 0,-1-2-4 0,1 1-4 0,-1 1-4 16,0-2-3-16,0 1-2 0,0 1 0 0,0-2-2 0,2 1 1 0,-2-1 0 16,0 0 0-16,2 0 2 0,-2 1 1 0,0-1 0 0,2 0-1 15,-2 0 1-15,0 0 0 0,0 0 0 0,1 0 1 0,-1 0 1 16,1 0 0-16,-2-1-1 0,3 1 0 0,-2-1 0 0,1-1 0 0,-2 1-2 15,1-2 1-15,2 0 0 0,-1 1-1 0,-2-1-1 0,3 0-1 16,-2-1 0-16,3-1-2 0,-4 2 1 0,3 0-1 0,-2-2 0 0,1 2-1 16,-2-2 1-16,1 1-2 0,0 0 0 0,2 1 0 0,-3-2-2 15,0 2 0-15,0-1 1 0,0 1 1 0,-1 0-2 0,2 0 0 16,-4 0-2-16,2 0 1 0,-1 0 1 0,0 0 0 0,0 0 0 0,-3 0-1 16,3 0 1-16,-2 2-1 0,-1-1 1 0,1-1 0 0,-1 2 0 15,0-1 0-15,0-1 0 0,-2 1 0 0,2 2 0 0,-2-2 0 0,0-1 0 16,2 1 1-16,-2 1-1 0,0 0 1 0,1-2 0 0,-1 0 1 15,-1 2-2-15,2-2 1 0,-2 2-1 0,0-3 1 0,1 1 0 0,0 1 0 16,0 0 0-16,1-1-1 0,0 0 0 0,0 2-1 0,0-2 0 16,0 0 0-16,-1 0 1 0,0 0 1 0,2 1 0 0,-2-1 0 0,2 0 0 15,-2 0 0-15,2 0 1 0,-2 0-1 0,2 2-1 0,-3-1 1 16,2-1 0-16,0 1 0 0,0 0 1 0,0 1-1 0,0-1-1 16,0-1-1-16,-2 2 0 0,2-2 0 0,-2 3 0 0,1 0 0 0,-1-3-1 15,1 2 0-15,0 1 1 0,0-1 0 0,-1 1 0 0,1 0 1 16,1 0 0-16,-2 0 1 0,0 0 0 0,2 0 0 0,0 0 2 0,0 0-2 15,-1 0 0-15,2 0 1 0,-2-2 0 0,0 2 1 0,4 0-1 16,-4 0 0-16,3-1 0 0,-1 1 1 0,1 0-1 0,1-2-1 16,-2 0 0-16,1 2 0 0,1-1-1 0,0-1 1 0,0 2 1 0,-1-2-1 15,2 2-1-15,-1 0 1 0,0-2 0 0,-2 2-1 0,2-1 1 16,-2-1-1-16,1 2 0 0,0-2 1 0,1 1 0 0,-3 1 0 0,1-1 1 16,0-1-2-16,0 1 1 0,-2 1-1 0,2-3 0 0,-2 3 0 15,-1-2 1-15,2 1-1 0,-2 1 0 0,1-2 0 0,1 2 0 16,-2-1 0-16,0-1 0 0,0 2 0 0,3-1-1 0,-3-1 0 0,1 2-2 15,0-1 1-15,0-1 0 0,-1 2-2 0,1-1 0 0,0-1-1 16,-1 2 0-16,4-1-1 0,-4-1-1 0,3 2 1 0,0-1 0 0,1-1 2 16,-1 2-1-16,1 0 2 0,-1 0 0 0,2 0 3 0,-1 0 2 15,-1 0 0-15,4 0 2 0,-3 0 2 0,1 0 1 0,1 0-1 16,-3 0 2-16,1 0 0 0,-1 0-1 0,1 2-1 0,2-1-1 0,-3-1 0 16,1 2-2-16,-1-1 0 0,0 1 0 0,0-1-1 0,0 2-2 0,-2-1 0 15,2-1-1-15,-2 2 1 0,0-1 1 0,-1-1 0 0,2 1-2 16,-2 1 1-16,0-2 0 0,-1 1 1 0,1-1-1 0,0 2 1 15,0-1-1-15,-1-1 0 0,1 1 0 0,0 0 1 0,-1 0 0 16,1-1 1-16,1 3-2 0,0-3 1 0,0 1-1 0,-1-1 1 0,4 0-1 16,-4 2 0-16,3-3 1 0,0 0 0 0,-1 3 0 0,1-2 0 15,3-1 2-15,-3 3-2 0,1-3-2 0,-1 2 1 0,2-1 0 0,-1 1 0 16,2-2 0-16,-2 2 1 0,-1 1 0 0,1-3-1 0,1 2-1 16,-1-1 1-16,-2 2-1 0,2-3 1 0,-1 3-2 0,0-1 1 0,-2-1 2 15,0 1-2-15,-3-1 0 0,3 1 0 0,-1-1 0 0,-1 1 0 16,0-1 0-16,-3 1 0 0,2-2-1 0,0 1 1 0,-3 1-2 15,3-1 0-15,-1 1-1 0,-1-1 1 0,-2 1-2 0,4-1 2 0,-3 0-2 16,0 1 1-16,1 1-2 0,-3-3 1 0,2 2 0 0,0 0 0 16,1 0-2-16,-1-1 0 0,-1 3 3 0,1-3-2 0,3 1 0 0,-3-1 2 15,1 3 2-15,0-1 0 0,1-2 2 0,1 2 2 0,0 0 0 16,0-1 1-16,-1 0 1 0,4 1 0 0,-3-1 3 0,3-1 1 16,-3 2-2-16,2 0 2 0,1-1 1 0,-1-1 0 0,3 2-1 0,-3-1-1 15,0-1 0-15,2 2-2 0,-1-1 0 0,0-1-1 0,2 1 0 16,-2 1-1-16,0-2-1 0,-1 1 1 0,0-1-2 0,1 2 0 0,0-1-1 15,0-1 1-15,-1 1-1 0,1-2 1 0,-1 2-1 0,-1-2 1 16,1 2 0-16,0-1 0 0,-1-1 1 0,-2 2-1 0,2 0 0 16,1-2-1-16,-3 1 1 0,2-1 0 0,1 2 0 0,1-1 0 0,-3-1 0 15,2 1 1-15,1-1-2 0,-1 0 1 0,1 0-2 0,-1 3 1 16,2-3 1-16,-2 0 0 0,3 0-1 0,-2 0 1 0,2 0 0 0,-2 0 0 16,3 0-1-16,-2 0-1 0,2 0 1 0,-1 0-1 0,0 0 1 15,0 0 0-15,1 0 1 0,-2 0-1 0,2 0 0 0,-3 0 0 16,3 0 0-16,-1 0-1 0,0 0 0 0,-2 0 1 0,2 0 0 0,-2 0 1 15,0 0-1-15,-1 0 0 0,1 3 1 0,-1-3-1 0,1 0-1 0,-3 0 1 16,2 0 1-16,1 1-1 0,-3-1 0 0,3 0 0 0,-2 0 0 16,3 0 0-16,-2 0-1 0,0 0 0 0,2 0 0 0,-2 0-2 15,1 0 0-15,-1 0 0 0,1 0-1 0,0 0 1 0,2 0 0 0,-3 0 0 16,2 0 2-16,-2 0 1 0,3 0 1 0,-2 0 0 0,-1 0 2 0,3-1 0 16,-2 1 2-16,0-3 0 0,1 3 2 0,0 0 1 0,-2-3-1 15,1 2-1-15,0 1 1 0,0-1-1 0,-1-1-1 0,1 1 0 16,-1 1-2-16,3-4-1 0,-4 3 1 0,1-1-2 0,1 0 0 0,1 2-2 15,-1-2 1-15,-1 2 0 0,2-3 1 0,-2 1 0 0,1 1-1 16,0 0-1-16,0-1 1 0,-1 1 0 0,0-1-1 0,1 1 2 16,-1-2 0-16,4 1 0 0,-4 1 0 0,2-1 0 0,0-1 1 0,0 2-1 15,0-1 0-15,2-1-2 0,-1 2 0 0,1-1 1 0,0-1 1 16,0 2-1-16,0-1 0 0,-1 2 0 0,1-3 0 0,1 1 0 16,0 2 0-16,-3-2-1 0,4-1 1 0,-2 3-2 0,-1-3 2 0,1 3 0 15,-1-1 0-15,1-2 0 0,-2 3 0 0,0 0 0 0,2-3 0 16,-2 2 0-16,1 1 2 0,1-1-2 0,-2-1 1 0,0 2-1 0,1-1 0 15,0 1 0-15,-2-2 0 0,2 0 0 0,0 2-1 0,1-1-1 16,-2-1 0-16,0 2 0 0,1-2 0 0,2 2-1 0,-3-2-1 0,1 2-2 16,1-1 1-16,-1-1-2 0,2 2-1 0,-2-2 0 0,2 1 1 15,-1 1 2-15,0-1 0 0,1 1 2 0,-2-2 2 0,3 2 0 16,-3 0 1-16,1 0 1 0,0-1 1 0,0 1 3 0,1 0 0 0,-3 0 2 16,0 0 1-16,2 0-1 0,-2 0-1 0,-2 0 0 0,4-2 0 15,-4 2-2-15,0 0-1 0,2 0 1 0,-2 0-1 0,1-1-1 0,-1 1 0 16,4 0-1-16,-4 0-2 0,3 0 1 0,-2-2-2 0,2 2 2 15,-2-1-1-15,3 1 1 0,-2 0-1 0,2 0 0 0,-1 0 0 0,1 0 0 16,-1 0 0-16,2 0 0 0,0 0-1 0,0 0 1 0,-1 0 0 16,2 0 0-16,-1 0 0 0,0 0 0 0,0 0 0 0,-1 0 0 15,1 0-1-15,1 1 1 0,-1 1 1 0,-1-2-1 0,0 1 1 0,0 1 0 16,-1-2 0-16,0 1-1 0,3 1 1 0,-5-2 0 0,3 1 0 16,-2-1 1-16,2 1 0 0,0 1 0 0,-2-2 1 0,0 2-1 15,1-1 0-15,1-1 0 0,-2 2 1 0,2-2-1 0,-2 0 2 0,0 2-1 16,1-2-1-16,1 2 0 0,0-2-1 0,0 0-1 0,-3 0-1 15,3 0-1-15,-1 0 0 0,0 0 0 0,1 0-3 0,-2 0 0 0,-1 0 1 16,3 0-1-16,0-2 2 0,-1 2-1 0,0-2 1 0,-2 2 0 16,4 0 3-16,-4-2 0 0,3 2 2 0,-1-1 1 0,0-1 2 0,-2 2 0 15,5-2 2-15,-3 1 1 0,1 1-1 0,2-1 0 0,-3 1 0 16,5-2-2-16,-4 1 2 0,5 1-3 0,-3-2 1 0,2 1-2 16,-1 1-1-16,2 0 0 0,-1 0-1 0,1 0-1 0,0 0 0 0,2 0 0 15,-3 0 1-15,2 0-1 0,-1 0-1 0,0 0 2 0,-1 1-1 0,3 1 1 16,-4-2 0-16,1 1 1 0,1 1-1 0,-2-1 0 0,2 2 0 15,-2-1 0-15,0-1 0 0,0 1 0 0,0 0-1 0,-2 0 1 16,2-1 0-16,-3 3 1 0,2-3 1 0,-2 1-2 0,1-1 0 0,-1 3 0 16,0-4-2-16,-2 3 2 0,4-2 2 0,-4 2-1 0,1-1 0 15,1-1 0-15,-2 1 0 0,0-2 0 0,0 2 0 0,0-2 0 0,-2 3 1 16,5-3-1-16,-6 0 0 0,4 2 0 0,-2-1 0 0,1-1-1 16,-1 2-1-16,0-1 0 0,2-1 0 0,-3 2-2 0,2-2 0 15,-2 1-1-15,3-1-1 0,-2 0-1 0,0 0 1 0,-1 2-1 0,4-2 2 16,-4 0 0-16,1 1 2 0,0-1 1 0,0 0 0 0,-1 0 1 0,2 2 0 15,0-2 2-15,-2 1 1 0,3-1 1 0,-3 2-1 0,1-1 2 16,-2-1 0-16,6 2 1 0,-6-2-2 0,2 1 1 0,1-1-2 16,0 2 0-16,-2-2-2 0,4 1 0 0,-4 1 0 0,3-2-2 0,-2 1-1 15,2 1-1-15,-2-2 1 0,2 1 0 0,-2 1 0 0,-1-2-2 16,4 1 2-16,1-1-1 0,-4 1-1 0,3 1 1 0,-2-2 1 16,2 2-1-16,-1-1 0 0,1-1 1 0,-1 2 2 0,1-2 0 0,1 2 0 15,1-2-1-15,0 2-2 0,-2-1 1 0,0 1 0 0,3 0 1 16,-2-2 0-16,1 1-1 0,1 1 1 0,0-1 1 0,0 0-1 0,-2 2 0 15,2-3 0-15,-1 3-1 0,0-3 1 0,0 1-2 0,1 0 2 16,-2 1 0-16,-1 1-1 0,1-3 0 0,-1 2-1 0,-1-2 2 0,1 2-1 16,-2 1 0-16,1-3-1 0,-2 3 0 0,0-3 1 0,-3 2 0 15,2-1-1-15,-1-1 2 0,-2 3-1 0,-1-3 1 0,-1 2 0 16,2-1 1-16,-4-1-1 0,3 2 1 0,-4-1-2 0,2-1 1 0,-2 2 2 16,-1-1-1-16,2-1 2 0,-1 0-2 0,-2 0-2 0,2 2 2 15,-2-2-1-15,2 1 0 0,-2-1 1 0,3 0-1 0,-1 0 0 16,2 2-1-16,-1-2-1 0,0 1 0 0,2 1-1 0,0-2-3 0,0 1 0 15,4 1-1-15,0-2-1 0,0 1 1 0,1 1 3 0,1-2-1 0,0 1 2 16,1-1 0-16,2 3 2 0,-3-1 1 0,3-1 2 0,0 1 1 16,-2 0 2-16,1 0 0 0,0-1 3 0,-2 3 0 0,3-3 0 15,-1 1 1-15,0-1-1 0,-1 3-1 0,0-4-2 0,0 3 0 16,0-2-2-16,0-1 0 0,-2 3-1 0,2-3 0 0,0 2 0 0,-2-1 1 16,1-1-1-16,-1 2 0 0,1-2-1 0,1 0 0 0,-1 2 1 0,-2-2 0 15,1 3 0-15,3-3 0 0,-5 0 0 0,3 0 1 0,1 2-2 16,-2-1 0-16,0-1 1 0,1 0-2 0,-1 2 1 0,0-1-2 15,3-1 2-15,-4 2-1 0,2-1 0 0,-1-1 1 0,4 2-1 0,-4-1 0 16,3-1 0-16,-2 2 1 0,2-1 0 0,-2-1-1 0,2 2 1 16,-2-1 0-16,3 1 0 0,-2-1 1 0,0 1-1 0,0-1 1 0,1 1 0 15,-2-1 0-15,2 1 0 0,-2-2 0 0,2 1 1 0,-4 1-1 16,4-2 0-16,-2 1 0 0,0-1 1 0,-1 1 0 0,0 1 1 16,1-2-2-16,1 2 0 0,-1-1 0 0,-2-1 0 0,4 0 0 0,-5 0 0 15,3 0 1-15,-1 0-2 0,3 0-2 0,-5 0 0 0,2 0 0 16,2 0-1-16,-3 0-2 0,1 0 1 0,2 0-2 0,-1-1 0 0,-1-1 1 15,1 2-2-15,0-2-1 0,-1 1 0 0,1 1 1 0,0-1 1 16,0 1 1-16,-1-2 2 0,4 1 1 0,-4 1 0 0,3 0 4 16,-2-2 0-16,2 1 1 0,-2 1 2 0,2 0-1 0,-2-2 2 0,2 1 1 15,0 1 0-15,0 0 1 0,0-2-1 0,-1 2 0 0,1 0 0 16,1 0-3-16,-2 0 1 0,0 0-2 0,3 0-1 0,-1 0-1 0,0 0 0 16,0 0 1-16,1 0-2 0,0 0 0 0,1 0-2 0,1 0 1 15,-1 0-1-15,0 2 0 0,3-2 0 0,-1 1 0 0,1 1 1 16,0-2 0-16,2 1 1 0,-2 1 1 0,3-2-1 0,-3 1 1 0,4 1 1 15,-4-2-2-15,2 1 0 0,-1-1 1 0,-1 1 2 0,1 1 0 16,-3-2 0-16,2 2-2 0,-3-1-1 0,0-1 1 0,2 2 0 0,-4-2 1 16,2 0 1-16,-3 0-2 0,1 0 1 0,-1 2 0 0,2-2 0 15,-3 0 0-15,0 0-5 0,-3 2 1 0,2-2 0 0,1 1 0 0,-3-1 0 16,1 0 0-16,1 0-1 0,-3 2-2 0,1 0 1 0,-2-2-2 16,3 1 1-16,-1-1-2 0,-2 2-1 0,1-1 1 0,3-1 0 15,-2 1 2-15,-3 2-1 0,5-3-1 0,-3 3 1 0,0-2-1 0,0 0 1 16,2 1 2-16,0 1 0 0,-2-1 2 0,1-2 1 0,1 2 2 15,0 1 1-15,-1-1 1 0,3-1 1 0,-1 1 2 0,0-1 1 0,2 1 0 16,-2-1 2-16,3-1 2 0,-1 2-2 0,2-1 1 0,0-1-1 16,0 1 0-16,2 1-1 0,2-2-1 0,-1 2 1 0,1-1 0 15,2-1-1-15,1 2-1 0,-2-1-2 0,3-1 1 0,0 2-2 16,0-2-1-16,1 1 0 0,0 1 0 0,1-2-1 0,-2 1 0 0,3 1 0 16,-1-2-1-16,2 0-1 0,-2 0 0 0,1 1 1 0,-2 1-1 0,1-2 1 15,1 0-2-15,-3 0 4 0,1 1-4 0,-3-1 2 0,3 0 0 16,-2 0-1-16,0 1 0 0,-1-1-1 0,-2 2 0 0,1-2-1 15,-1 0 1-15,0 0-1 0,-5 0-1 0,4 0 0 0,-3 0-1 0,-2 0 0 16,3 0-1-16,-3 0 1 0,1 0-1 0,-4 0 0 0,3 0 1 16,-3 0-1-16,2 0 2 0,-3 0 0 0,1 0 2 0,-1 0 1 0,-1 0 2 15,1-2 0-15,0 1 1 0,-3 1 2 0,4-1 0 0,-4 1 2 16,1-2 1-16,2 1-1 0,-2 1 2 0,0-2 0 0,0 1 0 0,2 1-1 16,-4-2-1-16,2 1 0 0,2 1 0 0,-2-2-2 0,2 1 1 15,-3-1-2-15,2-1-1 0,0 3 1 0,0-3-1 0,3 3 1 16,-1-3-1-16,3 3 1 0,-2-1-2 0,2-1 0 0,2 2 0 0,-1-1 0 15,0-1 0-15,2 2 0 0,2 0 1 0,-1 0-1 0,1 0 0 16,2 0 0-16,-1 0-1 0,1 0 1 0,1 2-1 0,2-1 0 0,-1-1 1 16,2 0 0-16,0 2 0 0,-3-2 1 0,3 1-1 0,2-1 0 15,-4 2 0-15,1-2 0 0,1 1 0 0,0-1 0 0,0 1 0 0,-3-1 2 16,3 2-2-16,-2-2 1 0,0 0 0 0,-1 0 1 0,-2 0-1 16,2 0-1-16,0 0 0 0,-2 0-2 0,-2 0 0 0,2 0-1 15,0 0-1-15,-4 0 0 0,4 0 0 0,-2 0 0 0,-2 0 2 0,3 0 0 16,-3 0 1-16,0 0 0 0,-1 0 1 0,4 0 1 0,-5 0 2 15,-1 0 1-15,3 0 1 0,-3 0 0 0,2 0 0 0,-2 0 2 0,0 0 0 16,0 0-1-16,-2 0-1 0,1 0-1 0,0 2 0 0,-1-1-2 16,1-1-1-16,-3 2-1 0,3-1 1 0,-1-1-4 0,0 0 4 15,-1 2-1-15,1-2 0 0,0 0-2 0,-4 1 1 0,5-1 0 0,-2 2 0 16,-3-2 1-16,3 0 0 0,-2 0 0 0,1 0 0 0,0 0 1 16,-3 0 0-16,3 0 0 0,-1 0-1 0,-1 0 0 0,1 0-1 0,1 0 1 15,-2 0 0-15,3 0 0 0,-2 0 1 0,0 0-1 0,1 0 0 16,1 0-1-16,-2 0 0 0,4 0 1 0,-1 0-1 0,0 0 0 15,2 0 0-15,1 0-1 0,2 0 1 0,-1 0-1 0,0 1 0 0,2 1-1 16,3-2 1-16,-3 1-1 0,3 1 1 0,0-2 1 0,1 1 0 16,1-1-1-16,-1 1 1 0,-1 1 1 0,2-2 0 0,1 2 0 0,1-2 0 15,-3 0 0-15,2 3 1 0,1-3-2 0,-4 0-2 0,3 2 1 16,-1-2-2-16,1 2-2 0,-2-1 1 0,2-1-1 0,-2 2 2 16,1 0 0-16,0-2 0 0,-3 0 2 0,1 0 1 0,1 0 1 0,-4 0 2 15,3 0-1-15,-1 0 1 0,-2 0 2 0,2 0 0 0,-3 0 2 0,0 0 0 16,-1 0 0-16,2 0-1 0,-3 0 0 0,1 0-1 0,-1-2-2 15,0 0-1-15,-2 2-1 0,2-1-1 0,-2-1 0 0,0 2-1 16,1-2 1-16,-1 2-1 0,-2 0 0 0,0 0 0 0,2-3-1 16,-3 3-1-16,1 0 1 0,0 0 0 0,-1 0 0 0,0 0-1 0,0 0 1 15,-2 0 0-15,2 0 0 0,-3 0 0 0,3 0 1 0,-1 0-1 16,-1 0 0-16,-1 0 0 0,3 3-1 0,0-3 1 0,-1 0 1 0,1 2-1 16,-2-2-1-16,3 2 1 0,-2-1-1 0,2-1 1 0,-1 4-1 15,1-3 1-15,1 1 0 0,-1-1 0 0,1 3-1 0,0-4 2 16,3 3 0-16,-3-1 0 0,2 1 0 0,0-1 0 0,-2 0 1 0,4 3 0 15,-4-5 1-15,4 3-1 0,-2 0 1 0,0 0-1 0,0-1 0 0,0-1 1 16,0 2-1-16,0-1 1 0,0-1 0 0,-2 2 2 0,1-1-1 16,0-1-1-16,0 1 1 0,-2 1-1 0,2-2 2 0,-2 1-2 15,0-1 1-15,2 2 0 0,-1-3 2 0,-3 2-1 0,2-2 1 16,0 3 1-16,-1-3-1 0,2 0 2 0,-2 3-1 0,3-3-1 0,-1 1 1 16,-1 0-2-16,1-1 1 0,1 2 0 0,1 0-1 0,0-2 1 0,0 1 0 15,0 1 2-15,3-1 2 0,-1 0-2 0,2 2 1 0,2-3 0 16,1 3 1-16,1-2 0 0,-2 0-1 0,4 1 1 0,2 1 0 15,2-1 0-15,-1-2 0 0,1 5-1 0,2-5-2 0,-1 2-1 0,3-1-2 16,1 2-1-16,-1-1 0 0,2-1 0 0,1 2 0 0,0-2 1 16,1 1-1-16,-1 1 0 0,1-1 0 0,-1-1 0 0,2-1 0 0,-4 2 1 15,1-2 1-15,0 1 0 0,0 1-1 0,-2-2 1 0,0 1-1 16,0-1 0-16,-3 0 0 0,0 0 1 0,-2 0-1 0,2 0 0 16,-5 0 0-16,2-1-1 0,-4 1-2 0,2-2 0 0,-4 1-2 0,1 1 1 15,-1-2-1-15,-4 2 2 0,2-1 1 0,-2-1 0 0,-1 2 1 0,0-1 0 16,-2-1 1-16,0 2-1 0,-1-2 0 0,-2 1 1 0,3 1 1 15,-2-1 2-15,-2-1-1 0,3 2 1 0,-3 0-3 0,1-1-1 16,-2 1-1-16,4 0-1 0,-1 0 0 0,-2 0 0 0,1 0-1 0,3 0-2 16,-2 0 1-16,-2 0 0 0,3 0-2 0,1 0 1 0,-3 0-2 15,2 0 0-15,1 0 2 0,-1 1-2 0,1-1 1 0,-1 0-1 16,2 0-2-16,-2 2 0 0,0-2 0 0,3 0 0 0,-3 0 1 0,1 0-2 16,-2 0 1-16,2 0-1 0,-1 0 0 0,3 0 0 0,-3 0 0 15,1 0 0-15,-2-2 0 0,3 2 0 0,0-1 0 0,-2-1 0 0,4 2 1 16,-4-1 0-16,3-1 0 0,0 2 0 0,0 0-1 0,1 0-1 0,-3 0 1 15,3 0-1-15,-1 0-2 0,2 0-1 0,-2 0 1 0,2 0-1 16,-1 0 0-16,0 0-1 0,-3 0 1 0,3 0-1 0,2 2 0 16,-3-1-1-16,1-1 1 0,-1 2 1 0,2-1 1 0,-1-1 1 15,0 2-1-15,0-2 2 0,0 1 2 0,-3-1 0 0,3 0 2 0,2 0 0 16,-3 0 0-16,1 0 1 0,-1 0 0 0,2 0 2 0,-1 0 0 16,0 0-1-16,4 0 1 0,-4 0-1 0,2 0 2 0,2 0 0 0,-4 0 0 15,4 0 1-15,-4 0-1 0,5 0 0 0,-1 0 0 0,-2 0 1 16,1-1 1-16,2-1-1 0,-1 2 0 0,0 0 1 0,2-1 1 0,-1-1 0 15,-1 2 1-15,1-1-1 0,2-1-2 0,-2 2 2 0,0-1-1 16,0-1 1-16,2 2 0 0,-1 0 2 0,0 0-1 0,1-3 0 16,-1 1-1-16,2 0 0 0,-2 0 1 0,2 1-1 0,-1-2 1 0,1 2-1 15,-2-2 0-15,4 3-2 0,-4-4-3 0,4 1-5 0,-4 0-5 0,2 0-6 16,1-1-7-16,-4 1-9 0,3-2-8 0,-1 2-12 0,3-1-14 16,-4 1-20-16,3-2-23 0,-1-1-36 0,0 3-44 0,2-1-72 15,2-1-88-15,-1 2-58 0,2-1-39 0,0-2-17 0</inkml:trace>
  <inkml:trace contextRef="#ctx0" brushRef="#br0" timeOffset="1565.5634">26992 6999 185 0,'0'0'256'0,"0"0"-74"0,0 0-45 0,0 0-28 16,0 0-14-16,0 0-5 0,0 0-1 0,0 0 1 0,0 0 1 16,0 0 1-16,0 0-3 0,0 0-7 0,0 0-9 0,4 1-10 0,-3 1-8 15,5-2-6-15,-3 1-4 0,2 2-3 0,2-1 0 0,-1-1 0 16,3 1 0-16,-1 0 0 0,2 0 0 0,0-1-2 0,3 3-3 0,0-1-3 15,3-1-4-15,-2 1-3 0,5 1-2 0,0-1-2 0,0 0-4 16,3-1-1-16,2 3-3 0,-2-2 2 0,7 2-1 0,-2-1 0 16,1-1-2-16,4 2 0 0,-2-2-1 0,3 1 0 0,2 1-3 0,1-1-1 15,-2 1 0-15,5 0 0 0,-1 0 1 0,1-2 1 0,0 4-1 16,0-3-1-16,0 1-2 0,4 0-1 0,-4-2-2 0,4 3 2 0,-2-1 0 16,2-1-1-16,-1 1 2 0,1 1 0 0,1-3-1 0,-1 1-1 15,1-1-2-15,0 1-2 0,-1-1 2 0,3 2-2 0,-3-2 1 16,1 1 1-16,-1 0 1 0,1 1-3 0,-3-2 0 0,2-1-2 0,-3 1 0 15,2 0 1-15,-3-1 0 0,4-1-1 0,-4 2 2 0,0-1 1 16,0-1 0-16,0 2 1 0,-1-3-1 0,-1 2 0 0,0-1 0 0,0-1 1 16,-2 2-1-16,0-1 1 0,-1-1 2 0,1 2-2 0,0-2 0 15,-4 1 1-15,2 1-2 0,1-2-1 0,-4 1-1 0,1 1-1 0,-1-2 1 16,0 1 0-16,0 1 0 0,0-2-1 0,-3 1 1 0,3-1 1 0,-1 1 0 16,-2 1-1-16,2-2 0 0,-3 2 1 0,3-1-2 0,-2-1 1 0,-2 2-1 15,2-2 1-15,-1 0 0 0,1 2-1 0,-1-2 1 0,1 2-1 16,-2-1 0-16,0-1 0 0,0 2-1 0,2 0 1 0,-4-2 0 0,2 1 0 15,-2 1 0-15,3-1 2 0,-4 0-1 0,2 2-1 0,-2 0 0 0,0-3 0 16,0 1 1-16,0 0 1 0,-1 1 0 0,1 1 0 0,-1-1 0 16,1-2 0-16,-2 0 0 0,1 2 1 0,-1 1-1 0,1-3-1 0,-4 0 0 15,4 2 1-15,-3-1 0 0,-2-1 0 0,3 2 0 0,-3-1 0 16,0-1-1-16,-2 2 1 0,2-1 1 0,-2-1 0 0,0 2 0 0,1-1 0 16,-3-1 3-16,1 0-1 0,-2 0 2 0,3 0 1 0,-3 0-1 15,3 0 1-15,-2 0 0 0,-1 0 1 0,3 0-1 0,-3 0-1 0,1 0 1 16,1 0 0-16,1 0 0 0,-2 0-2 0,0 0 1 0,2 0-2 15,-2 0 0-15,2 0-2 0,-2 0 0 0,4 0 0 0,-3 0 1 0,2 1-2 16,0-1 0-16,0 2 1 0,-2-2-1 0,4 0-1 0,-2 0-1 16,-1 2 1-16,2-2 1 0,-2 1 0 0,0-1 1 0,2 0-1 0,-2 0 0 15,-1 0 1-15,3 0 0 0,-3 0 1 0,1 0-1 0,-2 0 0 0,2 0 1 16,-2 0 1-16,1 0 0 0,0 0 1 0,-1 0 0 0,2 0 1 16,-3-1 0-16,0-1-1 0,2 2 2 0,-2-2 0 0,1 1 1 0,-2 1 0 15,-1 0-1-15,4-1 2 0,-4-1 0 0,3 2 2 0,-2-1-1 16,0-1 0-16,0 2 2 0,0-1 3 0,-2-1 1 0,2 2 0 0,1-1 1 15,-2-1 0-15,0 2 0 0,1 0 0 0,-2-3 1 0,2 1 0 0,1 2-1 16,-2-2 1-16,-1 1 0 0,2-1 1 0,1 0-1 0,-3 1 0 16,0 0 0-16,1-2 1 0,-1 3 1 0,0-4 2 0,0 4 1 0,0-3 4 15,0 2 1-15,-4 1 2 0,3-4-1 0,-1 4 1 0,2-3 0 0,-3 3 0 16,-2-2 0-16,2 2 2 0,-2-2 0 0,2 1 0 0,-4-1-2 16,4 0 0-16,-2 1-5 0,-2 0-2 0,3-1-2 0,-3 1-2 0,1-1-1 15,0 1 0-15,1-1-1 0,-3 1-1 0,1-1-2 0,-1 1-5 16,2-1-4-16,0 1-4 0,-2-1-5 0,1-1-7 0,1 2-14 0,-2-1-16 15,0-1-24-15,0 0-27 0,0 0-44 0,1 0-52 0,-1-1-96 16,0 1-116-16,-1-1-76 0,1-3-52 0,-3-1-25 0,-1 1-14 0</inkml:trace>
  <inkml:trace contextRef="#ctx0" brushRef="#br0" timeOffset="26039.0908">3632 8095 1 0,'-2'0'56'0,"2"0"1"0,0 0 0 0,0 0-5 16,0 0 0-16,0 0 0 0,0 0 2 0,0 0 3 0,0 0 3 16,0 0 2-16,-3-2 2 0,3 2 1 0,0 0 0 0,0 0 1 15,0 0-6-15,0 0-3 0,0 0-6 0,0 0-3 0,0 0-8 0,0 0-7 16,0 0-6-16,0 0-6 0,0 0-3 0,0 0-2 0,0 0-3 0,0 0 1 15,0 0-2-15,0 0 0 0,0 0-2 0,0 0-1 0,0 0-1 16,0 0-2-16,0 0 0 0,0 0-2 0,0 0-1 0,0 0-4 0,0 0-3 16,0 0 0-16,0 0-2 0,0 0-1 0,0 0 2 0,0 0-1 0,0 0 2 15,3 0-1-15,0 0 3 0,-1 2 1 0,1-2 1 0,2 0 1 16,-2 2 1-16,2-2 3 0,0 1 1 0,2-1 2 0,1 4 1 0,-1-3 1 16,1 0 3-16,3 2 1 0,-2-2 4 0,2 1 6 0,3 1 2 15,-1-1 1-15,1-1 0 0,2 1 1 0,1-2-1 0,0 1 0 0,1 1 0 16,1-2-2-16,2 1-1 0,-1 1 1 0,4-2-2 0,-2 1-4 0,0 0-3 15,2-1-5-15,1 2-2 0,0-2-2 0,2 2-2 0,-3-1 2 16,3-1-1-16,0 2 0 0,0-2 1 0,1 0 1 0,-1 3 1 0,0-3-1 16,1 0 0-16,-1 3-2 0,-1-3 1 0,-1 0 1 0,2 0 1 15,0 0 0-15,-2 0 0 0,0 0-1 0,-1 0 0 0,1 0-1 0,-3-3-1 16,2 3 1-16,-3 0-1 0,2-3-1 0,-1 3 0 0,0 0-1 0,-1-2 1 16,1 2-2-16,-3-3 1 0,2 1-2 0,-1 2 0 0,1-2 0 15,-2 0 1-15,0 1-2 0,1-1 0 0,-2 1 0 0,2 1-1 0,-1-2 0 16,0 1 0-16,0-1 0 0,-1 2 0 0,2-1 1 0,-1-1-1 15,0 2-1-15,0-2 2 0,1 1 0 0,-2 1 0 0,1-1 0 16,0 1 1-16,0 0-1 0,1 0-1 0,-2 0 0 0,2 0 1 0,-1 0-1 16,-1 0 1-16,2 0 0 0,-2 0 0 0,2 0 0 0,-1 0 0 15,0 0 1-15,0 0-1 0,0 0 0 0,0 0 1 0,0 0 1 0,3 0 1 16,-3 0-2-16,2 0 1 0,-1 0 0 0,1 0-1 0,1 0 0 16,0 0-1-16,-3 0-1 0,5 0 0 0,-2-2-1 0,1 2 1 0,-2-1 1 15,1 0 0-15,0 1-1 0,2-2 0 0,-3 0-1 0,2 2 0 16,-1-1 2-16,1 1 0 0,0-2 1 0,1 2-1 0,-2 0 0 0,3-5-1 15,-4 5 0-15,4-2-1 0,-3-1 0 0,2 1-1 0,-2 1 0 16,0 0 0-16,0-2-1 0,2 3-2 0,-3-4 2 0,1 4-1 16,1-1 1-16,-2-1 1 0,0 2 1 0,1-2 1 0,-3 2 1 0,1-1 0 15,1-1 0-15,-2 2 1 0,0 0 0 0,1 0 2 0,-2 0 0 0,2-1 2 16,-1 1 0-16,0 0-2 0,0 0-1 0,-1-1 1 0,2 1-1 16,1-3 1-16,-2 3-2 0,1 0 0 0,2-3 0 0,0 3-1 15,-1 0 2-15,4-2-1 0,-3 2 0 0,3-1 0 0,1-1 1 16,-1 2-2-16,2-2 0 0,0 1-2 0,1 0 1 0,1-1 0 0,-2 1 0 15,1 1 0-15,-1-2 0 0,1 1 1 0,-2 1-1 0,-1-2 0 16,2 2 0-16,-2-1 0 0,0-1 1 0,1 2 0 0,-4-1 0 0,2-1 0 16,-2 2 1-16,1 0-2 0,-3 0 1 0,0 0-1 0,0 0-1 15,-2 0-2-15,2 0 1 0,-2 0-1 0,1 0-2 0,-2 0 0 16,-1 0-1-16,1 0-1 0,-1 0-1 0,2 0 2 0,-4 0-2 0,3 0 1 16,-1 0-1-16,0 2 2 0,0-1 2 0,1-1 1 0,0 2 1 0,-1-1 4 15,3-1 1-15,-1 2 0 0,1-2 2 0,-1 1 2 0,2 1-1 16,0-2 2-16,-1 1 1 0,3 1 0 0,-1-2 0 0,2 1 0 15,-2 0 1-15,1-1-2 0,2 2-1 0,1-2-1 0,-1 2-2 0,0-1 1 16,1-1-1-16,0 2-1 0,2-2 1 0,0 0-1 0,-1 0 1 16,2 0-2-16,-1 0 1 0,1 0-1 0,-1 0 0 0,0 0 0 0,0 3 0 15,-1-3 0-15,0 0 1 0,-4 0-1 0,3 0 0 0,-1 0 0 16,-1 0-1-16,-2 0 1 0,1 0-1 0,-1 0 0 0,-1 0 0 0,-1 0 0 16,0 0 0-16,-1 0-1 0,1 0 1 0,-2 0-1 0,-1 0-1 15,1 0-1-15,-1 0-1 0,0 0-1 0,0 0 0 0,-1 0-1 16,1 0-2-16,0 0 1 0,0 0-2 0,1 0-1 0,-1 0-1 0,1 0 1 15,2 0 1-15,-3 0 2 0,3 0 2 0,0 0 1 0,0-3 5 16,3 3 0-16,-3 0 1 0,3 0 2 0,0 0 1 0,-1 0 2 16,1 0 2-16,2 0 2 0,-2 0 0 0,0 0-1 0,0 0-1 0,0 0-1 15,0 0 0-15,1 0-1 0,-3 0 0 0,2 0-2 0,-1 0-2 16,1 0 0-16,-2 0-2 0,1 0 0 0,-2 0-1 0,1 0 0 0,-2 3 1 16,1-3-1-16,1 0 0 0,-4 0 0 0,3 0 0 0,-3 3-1 15,0-3 0-15,0 0-1 0,-1 0 1 0,0 0 0 0,0 1 0 0,0-1-1 16,-1 0 1-16,0 0 0 0,2 1 1 0,-2-1-1 0,2 0-1 15,-2 0 0-15,0 0 0 0,1 0-1 0,2 0 1 0,-2 0 1 0,2 0 0 16,-1 0 0-16,1 0 0 0,2 0-1 0,-2 0 0 0,2 0-1 16,0-1-2-16,3 1 0 0,-3-1-1 0,2 1 0 0,1 0-1 15,0 0 1-15,0 0-2 0,-1 0-1 0,1 0-1 0,2 0 0 0,-4 0 1 16,4 0 1-16,-2 0 2 0,0 0 0 0,-1 0 3 0,3 0 3 16,-1 1 1-16,1 0 2 0,-2-1 0 0,0 2 2 0,2-1 1 0,-1-1 2 15,-2 2 0-15,3-2 1 0,-1 3 0 0,1-2 0 0,-3 2-1 16,3-3-1-16,-2 3-1 0,1-2-2 0,-2 0 0 0,1 1-2 15,0 1-1-15,3-3 1 0,-4 2-2 0,1 1 0 0,2-1 0 0,-1-2-2 16,-2 2 1-16,4-1-1 0,-3 1 1 0,2 0 0 0,-1-1 0 16,0 0 1-16,1-1-1 0,-1 3 1 0,2-3 0 0,-4 3 0 15,3-3 0-15,1 2 0 0,-1-1 2 0,-2 1-1 0,4-1 1 0,-3 1 0 16,2-2-1-16,0 3-1 0,-2-3-1 0,2 1-1 0,0 1-1 16,1-1-2-16,-1 0-1 0,0-1-2 0,-1 2-1 0,3-2 1 0,0 2 3 15,0-1-1-15,-1-1 2 0,1 2-1 0,0-2 3 0,-3 0 1 0,5 3 1 16,-1-3 3-16,-3 0 0 0,4 3 2 0,-1-3 2 0,-3 1 0 15,4 0 1-15,-3-1-1 0,1 2-1 0,-1-1-1 0,1-1 0 16,0 2-2-16,-1-2 0 0,1 2-2 0,0-1 0 0,0-1-1 0,0 2 0 16,-2 0 0-16,2-2 1 0,0 0 0 0,-2 3 0 0,2-3 0 15,0 1 1-15,0-1-1 0,-1 0 1 0,-3 0 1 0,4 0-1 16,-2 0 1-16,0 0 1 0,-1 0-1 0,0 0 2 0,0 0 0 0,1 0-2 16,-2 0 2-16,1 0-1 0,-2 0 1 0,2 0 0 0,0 0-2 15,-1 0 0-15,0 0-1 0,-1 0-2 0,1 0 0 0,-1 0-2 0,-1 0 1 16,1 0 1-16,2 0 0 0,-2 0 0 0,0 0 2 0,0 0-1 15,0 0 1-15,-1 0 1 0,1 0 0 0,-2 0 2 0,2 0 1 16,-1 0 0-16,-2 0 2 0,3 0 0 0,-3 0 0 0,2 0-2 0,-2 0 0 16,0 0 0-16,0 0-2 0,0 0 0 0,0 0-2 0,-1 0-1 15,0-1 1-15,-1 1-2 0,1 0 0 0,1 0 0 0,0-3 0 0,-2 3 1 16,0 0 0-16,1 0-1 0,1-2 1 0,-2 2-1 0,2-2 1 16,0 2 1-16,0 0-2 0,2-1 0 0,-1-1 1 0,-1 2 0 0,3 0 1 15,0 0-2-15,0 0 1 0,-1 0-1 0,1 0 0 0,0 0 0 16,1 0-2-16,-1 0 1 0,1 0 1 0,-1 0 0 0,-1 0-1 15,1 0 2-15,2 0-4 0,-2 0 2 0,0 0-1 0,-1 0 2 0,-1 0-2 16,1 0 0-16,1 0 0 0,-2 0 0 0,0 0 0 0,0 0 0 16,0 0-2-16,0 0-1 0,-1 0-1 0,-1 0 1 0,0 0-2 0,-1 0 2 15,-1 0-2-15,1 0 2 0,-1 0-1 0,0 0 2 0,-1 0 1 16,-2 0 0-16,0 0 4 0,1 0-1 0,-3 0 1 0,3 0 0 0,-2 0 2 16,-1 0 1-16,1-2 2 0,0 2 0 0,-3-1 1 0,4-1-2 15,-4 2 2-15,2-1-1 0,0 0 1 0,0 1 0 0,2-3 0 16,-2 3-1-16,0 0 1 0,2-3 0 0,-1 3 0 0,2 0 0 0,1-2 1 15,0 2 1-15,3-1 0 0,1-1 1 0,0 2 0 0,3-2-1 0,3 2 0 16,-1 0-1-16,1 0 0 0,1 0 0 0,2 0 0 16,1 0-1-16,-1 0 0 0,1 0-1 0,1 2-1 0,-2-2-1 0,0 2-2 15,2-1 0-15,-3-1 1 0,0 2-2 0,0-2 1 0,-2 0 0 16,-1 3-1-16,1-3 0 0,-3 0 0 0,0 0 1 0,-1 0-1 0,-2 0 0 16,-3 0-1-16,3 0 0 0,-4 0 0 0,0 0 1 0,2 0-2 15,-4-3 0-15,-2 3-2 0,3 0 1 0,-1-2 0 0,-1 2 0 0,1-1-1 16,0-1 0-16,-1 2-1 0,0-2 0 0,2 2-2 0,-1-1 0 15,0 0-1-15,0 1 1 0,3-2-2 0,-2 1-1 0,2 1 0 0,-2-2 1 16,2 2 2-16,0 0-1 0,1 0 0 0,-1 0 2 0,1 0 2 16,1 0 2-16,3 0 2 0,-3 0 1 0,3 0 2 0,0 0 0 15,1 2 2-15,0-2 1 0,0 1 0 0,2 1-1 0,-1-2-2 16,-2 1 0-16,3 0-2 0,-4-1-2 0,2 2-2 0,-3 0-1 0,2-1-1 0,-1-1-1 16,-2 2 1-16,1-2-2 0,-2 0 1 0,0 3-1 0,2-3 2 15,-3 0 0-15,3 0-1 0,-3 0 1 0,1 0 1 0,-1 0 2 16,0 0 1-16,-2 0-1 0,2 0 1 0,-2 0-1 0,0 0 1 0,3 0-1 15,-4 0 0-15,2 0 0 0,0 0 0 0,0 0 0 0,0 0 1 16,0 0 0-16,0 0 0 0,2 0 2 0,0 0-2 0,-1 0 0 16,1 3 0-16,-1-3-1 0,3 1 1 0,0 0-1 0,-2-1 1 0,2 3-2 15,-3-3 1-15,3 2 0 0,0 1 0 0,-2-1-1 0,2 0 0 16,-3-2 0-16,1 3 0 0,2-2-2 0,-3 0 1 0,1 1-1 0,-2 1-2 16,0-3 0-16,0 2-1 0,0-2 0 0,-2 3 1 0,0-1-1 15,1 0 0-15,-1-1 0 0,-1-1-1 0,1 2 1 0,1 0 1 0,-3-1 1 16,2 0 2-16,1-1 2 0,-2 2 1 0,1-1 1 0,0-1 2 15,0 1 0-15,-1 1 2 0,1-2 1 0,0 2 1 0,0-1-1 0,0-1 2 16,0 2 0-16,1-1 0 0,-1-1-1 0,3 2 0 0,-2-2-1 16,-1 1-1-16,4 1-1 0,-4-2 1 0,3 1-1 0,-2 1 0 15,2-2-2-15,-2 1 1 0,0 0-1 0,1-1 0 0,-1 2 0 0,-2-2-2 16,2 2 1-16,-1-1 0 0,1-1 1 0,-3 0-1 0,2 0 0 16,0 0-1-16,-2 0-1 0,1 0 0 0,-1 2-1 0,-1-2 1 0,4 0 1 15,-3 0-1-15,1 0 0 0,-2 0 0 0,3 0-1 0,-1 0 0 16,0 0 1-16,1 0-1 0,-1 3 1 0,-1-3-1 0,3 0 1 15,-1 0 0-15,-2 0 0 0,3 0-1 0,-1 0-1 0,-1 0 2 0,0 0-1 16,-1 0 1-16,1 0 0 0,0 0-1 0,0 0 0 0,-1 0 0 16,0 0 0-16,0 0 0 0,0 0 0 0,-1 0 1 0,1 0 1 0,-2 0-1 15,-1 0 0-15,2 0 0 0,-4 0 0 0,2 0 0 0,-2 0 0 16,2 0 0-16,-2 0 1 0,-1 0 1 0,0 0 1 0,-2 0 0 16,2 0 0-16,-1 0-1 0,1 0 1 0,-2 0 0 0,-1 0 0 0,1 0 1 15,0 0 0-15,-1 0 1 0,1 0-1 0,-1 0 1 0,0 0-2 16,-2 0-7-16,0 0-10 0,0 0-15 0,0 0-18 0,0 0-40 0,0 0-48 15,0 0-70-15,0 0-78 0,0 0-75 0,0 0-70 0,0 0-36 16,0 0-21-16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0:55.359"/>
    </inkml:context>
    <inkml:brush xml:id="br0">
      <inkml:brushProperty name="width" value="0.05292" units="cm"/>
      <inkml:brushProperty name="height" value="0.05292" units="cm"/>
      <inkml:brushProperty name="color" value="#FF0000"/>
    </inkml:brush>
  </inkml:definitions>
  <inkml:trace contextRef="#ctx0" brushRef="#br0">8837 11712 123 0,'-2'-2'117'0,"2"2"-2"0,-1-5-1 15,-1 5-2-15,2-2-2 0,-1-1-3 0,-1 1-2 0,2 1-6 16,0-3-6-16,-2 4-5 0,2-3-5 0,-1 2-2 0,-1-2-4 0,2 0-4 16,-2 1-4-16,1 0-4 0,1-1-3 0,-2 0-4 0,2 3-4 15,-2-3-3-15,0 1-5 0,2 1-3 0,-2-2-3 0,1 1-4 0,-1 1-4 16,-1-1-4-16,1-1-5 0,1 2-2 0,-1-1-4 0,-1 1-4 15,1-3-4-15,-1 3-2 0,-2 0-3 0,1-1 0 0,2 2-2 16,-1-1-1-16,0-1-2 0,0 2 0 0,0-1-1 0,-1-1-2 0,1 2 2 16,1-1 2-16,-3 1 3 0,1 0 3 0,1 0 0 0,-2 0 0 15,0 0 1-15,2 0 1 0,-2 0 1 0,2 0 0 0,-3 0 0 0,3 0 1 16,-2 0 1-16,2 1 2 0,-2-1-2 0,0 2-1 0,2-1-1 16,-3-1-1-16,3 2 1 0,-2-1 2 0,2-1 0 0,-2 2 2 0,2-2-2 15,1 1 0-15,-1 0 1 0,-1-1-1 0,1 2 0 0,-2 0 0 16,3-2 1-16,-1 1-2 0,1 1 0 0,-1-1-2 0,2 1-2 15,-1-1-1-15,0 2-1 0,-1-1 1 0,2-1-1 0,-2 1 1 0,0 1-1 16,1-2 1-16,0 1 1 0,-1 1 0 0,0 1 1 0,1-1 1 16,-1 0 2-16,0 0 0 0,1 1 1 0,-1 0 2 0,-1-1-1 0,2 0 2 15,-1 2-1-15,1-1 2 0,1-1-1 0,-2 1 1 0,1-1 0 16,0 2 0-16,-1-2 2 0,0 1-1 0,1 1-1 0,-1-1-2 0,1 1 1 16,-2-2-2-16,3 4 0 0,-3-2 1 0,3 0-2 0,-1 0-1 15,-1 2 0-15,1-2 0 0,-1 1-1 0,1-1-1 0,1 1-1 16,-1 1-1-16,-1-1-1 0,1 2 1 0,1-2-2 0,-2 1 2 0,0 0 0 15,1 0-1-15,1-2 0 0,-1 3-1 0,1-2 1 0,-1 2 0 16,2-2 1-16,-2 0 0 0,2 1-1 0,-1-2 0 0,-1 3 0 0,2 1 1 16,-3-4 0-16,3 2-2 0,-2 1 1 0,2 0 0 0,-1-1 2 15,-1-1 0-15,2 1 0 0,-2 0-1 0,2 3 1 0,0-2-1 16,0-1-1-16,0 0 1 0,0 1 0 0,0 0 0 0,0-1 1 0,0 1 0 16,0-3 1-16,0 2-2 0,0 0 2 0,0 1-1 0,0 0-1 15,0-3-1-15,0 4 1 0,0-4 0 0,0 1 0 0,0 1 1 0,0-1 0 16,0 1 1-16,0 0 0 0,0 0-1 0,2-1 1 0,-2 1 0 15,0 0 0-15,0 1 0 0,0-3 0 0,2 2 1 0,-2-4 1 0,0 4 0 16,1-1 0-16,-1-1 1 0,0 0 1 0,0 0-1 0,2-1 0 16,-2 2-1-16,0-1 0 0,0 0 1 0,3-1-1 0,-3 1-1 15,2 0 1-15,-2-2-1 0,1 4-1 0,-1-5-2 0,2 3 0 16,-2-2 0-16,2 1-2 0,-1 1 1 0,-1-3-2 0,2 3 0 0,-1-3 1 16,-1 4-1-16,2-2 1 0,-2-1-1 0,2 2 0 0,-1 0 1 15,-1-3 0-15,3 3 0 0,-2 0-1 0,-1-1 0 0,2-1 1 0,1 2-1 16,-3-3 0-16,2 3 1 0,-1-1-1 0,1-1 2 0,0 2-1 0,-1-3 0 15,1 3-1-15,1-3 0 0,-1 4 2 0,-1-2-2 0,3 1 1 16,-3 0-1-16,3-2-1 0,-2 1 2 0,0-1-1 0,-1 2 0 16,1-1 0-16,1-1-1 0,-1 2-1 0,-1-3 0 0,1 3-1 0,1-2 0 15,-1 1 1-15,-1-1 0 0,1 1 2 0,1 0 0 0,-1 0 1 16,2 1 1-16,-1-1-1 0,2-1 1 0,-2 2 1 0,-1 0-1 16,1-3 1-16,0 3-1 0,1-3 2 0,-1 3 0 0,1-2 0 0,-1 2-2 15,-1-2 0-15,1 1-2 0,0 1 2 0,1-2-2 0,-1 1 0 16,0-1 1-16,0 0-1 0,2 0 1 0,-2 0-1 0,0-1 0 15,0 2 1-15,0-1-2 0,-1 0 1 0,1 0 0 0,0 1 0 0,1-1 0 16,-1-3 2-16,1 2-1 0,-1 0 1 0,2 1-1 0,-2-1 2 0,2 3 0 16,-1-3-1-16,0-1 2 0,1 3-1 0,-1-3 0 0,1 2 2 15,0-1 1-15,3 2 0 0,-3-3 1 0,4 2 0 0,-2-1 1 16,1 1 0-16,0-2 0 0,2 2 0 0,-2-2 1 0,2 3-2 0,1-3 1 16,-2 1 0-16,4-1-1 0,-2 1-1 0,0 1 0 0,3-2 0 0,-1 2-1 15,-2-2-1-15,3 1 0 0,-1 1-2 0,1-1 1 0,-1 0 0 16,2-2-2-16,0 0 1 0,-1 3-1 0,0-3 2 0,0 0-1 15,-1 0 0-15,3 0-1 0,-3 0 1 0,0 0-1 0,2 0 1 0,-2 0-2 16,1 0 1-16,-3 0-1 0,3-3 0 0,-1 3 1 0,-2 0 0 16,3-2 0-16,-1 0-1 0,-1 2-1 0,-2-1 0 0,3-1 1 15,-1 2-2-15,-1-2 0 0,0 1 0 0,2-1 0 0,-2 1 0 0,0 0-1 16,0-2 0-16,3 1 0 0,-1 2-1 0,-2-1 0 0,3-1 0 16,-1 1 0-16,-1-1 1 0,1 0-1 0,1 2 0 0,-1-1-1 0,0 1 1 15,1-1 1-15,0-1 1 0,0 2-1 0,-1-1-1 0,1-1 1 16,-1 2 1-16,4-1-1 0,-4-1-1 0,1 2 1 0,2-1-1 0,-3 1 1 15,1-2 1-15,-1 2 0 0,2 0-2 0,-2-1 1 0,1 1 0 16,-1 0 0-16,1 0 1 0,0 0-1 0,0 0 0 0,-2-2 2 16,-1 2-2-16,3-2 1 0,-3 2 0 0,1 0-1 0,0-1-1 0,-1 0 0 15,1 1 1-15,-2-1-2 0,0 1 1 0,0-2-1 0,0 1 0 16,0 1-2-16,0-2 0 0,-2 0-1 0,2 2 1 0,1-1-2 16,-2 1 0-16,-1-2-1 0,3 0-1 0,-1-1 1 0,-1 3-1 0,0-2 0 15,1-1 1-15,-2 3 0 0,2-2 2 0,1 0 2 0,-2-1 0 0,-1 3 0 16,3-2 2-16,-1 0 0 0,-2-1 2 0,1 3 0 0,-1-3 0 15,0 1 2-15,0 1-1 0,1 0 1 0,-1-2 1 0,0 1-1 16,0 1 0-16,1-1 0 0,-2 1-1 0,-1-1 0 0,-1 0-1 0,3 1 2 16,-2-2-2-16,0 3 1 0,-1-3-1 0,0 2 0 0,1-1 0 15,0 1 2-15,-1-2-2 0,0 1 0 0,0 0 0 0,0 0 0 0,1 1 1 16,-2-1-1-16,0 1 1 0,0-3 0 0,0 3-1 0,-1-1 0 16,2 2 0-16,-2-5 0 0,3 5-1 0,-3-4 0 0,2 1-1 0,0 1 0 15,-2-1 0-15,2 3 0 0,-2-4 1 0,1 1 0 0,1 0 0 16,-2 1 0-16,2 1 0 0,-2-3 0 0,2 4 1 0,0-2 0 15,-1 1 0-15,1-2 1 0,-2 1 1 0,2 0 0 0,-2 1 0 0,2-2 0 16,-2 2 0-16,2-1-1 0,-2-1 1 0,0 2-1 0,0-1 1 0,1 1 1 16,-1-1-2-16,0 0 0 0,-1 1 0 0,-1 0 2 0,2 1-2 15,-1-1 1-15,0-1 1 0,0 1-1 0,0 1 0 0,1-2 1 16,-1 0-2-16,-1 1 0 0,1-1 1 0,0 2-1 0,-1-5 1 16,2 5 1-16,-1-2-2 0,0-1 0 0,-1 1 0 0,3 0-1 0,-3 2 1 15,3-3-1-15,-2-1 0 0,0 1 0 0,-1 0 0 0,2 0 1 16,-1-1 1-16,0 1-2 0,-1 1 0 0,2-1 0 0,-1 0 0 0,0 0-1 15,-1-1 1-15,1 1 0 0,1-2-1 0,-1 1 1 0,0 1 2 16,2-2-1-16,-3 2 0 0,2-2 0 0,-1 1 0 0,1 0 0 16,-1 0-1-16,0-3 1 0,-1 2 0 0,2 0 1 0,-1 2-1 0,-2-4-1 15,3 3 1-15,-3 0-1 0,2-1 1 0,-1 0-2 0,-1 2 0 0,3-4 0 16,-3 4 0-16,2-2 0 0,-1 0 0 0,-1-2 0 0,2 2 1 16,-1-2 0-16,-1 2 0 0,0-1 0 0,0 1 0 0,0-1-1 15,0-1 0-15,0 1 0 0,0-2 1 0,0 3-1 0,0-3 1 0,0 1 1 16,0-2-1-16,0 1 0 0,0 2-2 0,0-2 0 0,0 1-1 15,0-2 1-15,0 1 0 0,0 0 0 0,0 1 1 0,0 0-1 16,0-1 0-16,0-2 0 0,0 5 0 0,0-1-1 0,0-1 0 0,0 0 1 16,0 1 0-16,0-1 0 0,0 0 1 0,0 1-1 0,0-2 0 15,0 2 1-15,0-1 0 0,-1 4 0 0,-1-4-2 0,2 2 2 0,-1 0 0 16,-1 1-1-16,2-2 0 0,-3 2 0 0,3-1 0 0,-1 1-1 16,-1-1 1-16,2-1-1 0,-3 2 1 0,1 0 0 0,1 1-1 0,-1-2 0 15,-1 0-1-15,1 2 1 0,1 0-1 0,-1-1-1 0,-3 2 1 16,2-1 0-16,1 0-1 0,-2 0 0 0,1 0-1 0,-2-1 0 15,2 2-1-15,-2 0-1 0,2 0 2 0,-2-2-2 0,-1 3 0 0,1-1 2 16,0 0-1-16,-1-1 0 0,1 1 1 0,0 0 0 0,-2 1 0 16,0-2 0-16,1 2 1 0,0-2-1 0,-2 3 2 0,3-3-1 15,-3 2 1-15,2 1 1 0,-1-1-1 0,-2-1 1 0,1 2-1 0,2-2 1 16,-1 1-1-16,-2 1 1 0,1-2 0 0,0 1 0 0,-1 1 0 0,1-1 1 16,0-2 0-16,0 3 0 0,-3 0 0 0,3-3 0 0,0 3 1 15,0 0 0-15,-1 0 0 0,1-2-1 0,0 1 1 0,-3 1 0 16,3-2 0-16,0 0 1 0,-3 2-2 0,2-1 1 0,-1 0 1 0,2 1-1 15,-3 0 0-15,2-2 0 0,0 2 0 0,-1 0 1 0,0 0 0 16,0 0 0-16,-2 0 0 0,2 0-1 0,1-1 0 0,-2 1 1 0,0 0 1 16,1-2-1-16,-1 2 0 0,0 0 0 0,-1 0 0 0,2-1 0 15,1 1 0-15,-2-2 0 0,0 2 1 0,1-1-1 0,-1 1 0 16,0 0 0-16,1-2 0 0,-2 1 0 0,2 1 0 0,1-2 0 0,-2 2-1 16,-2-2 0-16,3 2 0 0,-2-1 2 0,-1 0-2 0,1 1 0 15,1 0 0-15,-1-2-2 0,-2 2 2 0,2-1-1 0,-1-1 1 0,0 2 1 16,-1-1-1-16,3-1 2 0,-2 2 0 0,-1-1 0 0,3 1 0 15,-3-2 2-15,1 2-1 0,2-5 0 0,-3 5 1 0,3-2 0 16,-3 0 2-16,1 1 0 0,1-1-1 0,-1 1 1 0,0 0 1 0,1-2-1 16,0 0 0-16,-2 2 1 0,2 0-2 0,0-1 2 0,-2-1 0 15,1 1-2-15,1 1 2 0,1 0 0 0,-1-2-1 0,0 3-1 0,1-3 0 16,0 3-1-16,-2-2 1 0,2 1-1 0,0-1 0 0,0 1-1 16,-3-1 0-16,3 1 1 0,1-1-1 0,-2 1 0 0,1-1 2 15,-1 1-1-15,2-1 1 0,-2 1-1 0,0-1 1 0,1 1-1 0,0-1 1 16,-2 0-1-16,2 1 1 0,1 0-1 0,-2-1 1 0,2 2-2 15,-2-1 1-15,2-1-2 0,1 2 0 0,-2-1 2 0,1-1-2 0,1 2 1 16,-2-1-1-16,3 1 1 0,-2-2 0 0,2 2 0 0,-1 0 0 16,1-2-1-16,2 2 1 0,-1 0 0 0,-2 0 0 0,1 0 0 15,3-3 0-15,-1 3-1 0,-2 0 0 0,2 0-1 0,1 0 0 0,0 0 0 16,0 0 1-16,-1 0-1 0,0 0 0 0,1 0 0 0,2 0-1 0,-2 0-1 16,2 0 1-16,-2 0 0 0,-1 0 0 0,0 0 0 0,3 0 1 15,-2 0-1-15,0 0 1 0,0 0 0 0,-1 0 0 0,1 0 0 16,-1 0-1-16,1 0 2 0,0 0 0 0,-1 0 0 0,0 0 0 0,1 0 2 15,-1 0-1-15,-1 0-1 0,1 0 2 0,-2 0-1 0,2 0 0 0,1 0 1 16,-1 0-1-16,-1 0 2 0,1 0-2 0,2 0 0 16,-3 0 1-16,2 0-1 0,0 0-1 0,1 0 0 0,-2 0-1 0,1 0-2 15,0 3-4-15,0-1-10 0,-3-2-14 0,2 2-21 0,-2-1-27 16,2 4-37-16,-2-1-44 0,-1 2-101 0,-3 2-128 0,1 1-84 0,-1 0-66 16,-3 1-32-16,1 2-18 0,-2 0-10 0</inkml:trace>
  <inkml:trace contextRef="#ctx0" brushRef="#br0" timeOffset="8168.3841">13461 13967 149 0,'0'-4'383'15,"0"3"-49"-15,0-3-59 0,0 1-64 0,0 1-42 0,0-1-32 0,-2-1-19 16,2 1-11-16,-2 1-8 0,2-1-5 0,-1-1-4 0,-1 1-4 15,1 1-7-15,1-1-9 0,-2 0-5 0,0 0-7 0,2 1-6 16,-1 0-7-16,-1 0-5 0,2 0-4 0,-2-1-2 0,-1 0-1 0,2 0 0 16,-1 0 3-16,-1 0-1 0,-1 1-1 0,0-1-4 0,1-1-3 15,-2 3-3-15,0-3-4 0,-1 1 1 0,1 1-2 0,-2-3-1 0,0 3 0 16,-1-3-3-16,0 2 0 0,-1-2-3 0,-1 2 0 0,2 0-2 16,-4-1-1-16,2 1 0 0,-1-2 0 0,-1 2 0 0,1 0-1 15,-5-1-2-15,3 1 1 0,-1-2-1 0,1 3-3 0,-4-3 3 0,3 2 2 16,-3-1 1-16,0 1 1 0,0-1 0 0,0-1 0 0,-1 0-1 15,-2 3-1-15,2-3 0 0,-2 2 0 0,-2 1 1 0,3-1-1 0,-3-2-1 16,1 2 2-16,-1 0-2 0,0 0-5 0,-2-1-2 0,2 1-1 16,0 0 0-16,-2 1 0 0,1-2 2 0,-1 0 0 0,1 0 3 0,1 1 1 15,0 1 3-15,2-1 2 0,-4-1 2 0,2 1 1 0,0 1 2 16,4-3 3-16,-4 3 1 0,4-1 0 0,-2 0 1 0,3 1 0 16,-1 1 1-16,0 0-1 0,0-2 0 0,2 1-2 0,-1 1-1 0,1-1-2 15,-3 1-2-15,3 1-2 0,-1-2 0 0,1 0-4 0,-1 2 1 16,-2 0-1-16,3 0-1 0,1 0-2 0,-5 0 1 0,3 0-2 0,-3 0 0 15,2 0 0-15,-4 0-1 0,2 0-1 0,-1 0 0 0,-1 0-1 16,-2 2 0-16,3 0 1 0,-4-2 0 0,1 1-1 0,-2 1 2 16,0-2-2-16,1 1 0 0,1 1 0 0,-3-2 0 0,2 1-2 0,0 1 1 15,-2-2 1-15,3 1 0 0,0 0 0 0,1-1-1 0,-1 2 0 0,1-2 0 16,0 1 0-16,1 1 0 0,0-2-2 0,0 2 1 0,1-1-1 16,2-1-2-16,-3 2 2 0,5-2-2 0,-4 0 1 0,5 2-2 15,-3 1 1-15,2-3-1 0,1 2 0 0,-3 0 1 0,3-1-1 0,-1 1 2 16,1 0 0-16,-1 1 3 0,2-3 2 0,-2 4 0 0,3-3 1 15,-3 1 0-15,1 0 2 0,0 1 1 0,-1-2 0 0,2 0 1 0,-2 2 0 16,1-1 0-16,-1 1 0 0,1-2-1 0,0 2-2 0,0 0 0 16,-2 0 0-16,3 0-2 0,-2 0 0 0,0 0 0 0,1 0-1 0,0 0 0 15,0 0-2-15,-1 0 1 0,2 0-1 0,-2 1 1 0,3 1-1 16,-3-2 1-16,2 1 0 0,-2-1 1 0,2 2 0 0,-2-1-1 16,3 0 1-16,-3 0-1 0,2-1-1 0,-2 0 4 0,0 0-1 0,2 0 0 15,1 0 0-15,-3 0 0 0,1 0 0 0,2 0 0 0,-2 0-1 16,3 0 0-16,-4 0 0 0,4 0 1 0,0 0 1 0,-2-1-1 15,2 3-1-15,-1-3 0 0,1 1-1 0,-1-1 1 0,1 0-2 0,2 1 2 16,-3-1 0-16,3 1 0 0,-1 1 0 0,0-1-1 0,1-1 0 16,0 1 0-16,0-1 0 0,0 1 0 0,0 0 0 0,3 0 0 0,-3 0-1 15,3-1 2-15,-1 2-1 0,-1-1 0 0,-1 0-1 0,3 0 1 16,0-1 0-16,-1 3 0 0,-1-2 1 0,2 1-2 0,0 1 2 0,-1-2-1 16,1 1 1-16,0-1-1 0,2 2 0 0,-2 0 0 0,3-1-1 15,-1 1-1-15,1-1 2 0,0 2-1 0,-1-2 0 0,2 1 0 0,0 0-1 16,0 0 1-16,0 0 0 0,1 0 1 0,0 0 0 0,0 0-1 15,-2-1 1-15,2 1 0 0,2 0 1 0,-1 0 1 0,0 0-1 16,-1 0 1-16,2-1 1 0,-3 2-2 0,3-1 1 0,-1 1 0 0,0-1-2 16,-1 0 0-16,2 0 1 0,-2 2-2 0,1 0 1 0,2-2 1 15,-1 2 1-15,-1-2-1 0,2 0-1 0,-1-1 0 0,-1 2 1 16,2-2-1-16,-2 3 0 0,2-3 1 0,0 2 0 0,0-1 1 0,0 0-1 16,0 2 0-16,2-2 0 0,-2 2 1 0,2-2-2 0,-1 3 2 15,1-3 0-15,-1 2 2 0,1-1-2 0,2 2 0 0,-1-1 0 0,2 1 1 16,0-1-1-16,0 3 2 0,0-1-1 0,2-1 0 0,-2 0 0 15,3 0 2-15,-1 3-1 0,3-2 0 0,-2 1 1 0,0-1-1 16,2 3 1-16,2-4 0 0,-2 1 1 0,2 0-1 0,1 0 1 0,0 0-1 16,1 0 1-16,-1-1-1 0,2 1 2 0,0-1-1 0,0-1 1 15,3 0 0-15,-1 0-1 0,-1 3 1 0,3-4-1 0,0 1 1 16,0-1 0-16,2 0-2 0,-1-2 2 0,1 3-1 0,1-2 1 0,-2-2 0 16,1 2-1-16,3 0 0 0,-2-2-1 0,1 1 1 0,-2-1-2 0,1 0 1 15,0 0-1-15,2 0 0 0,-2 0 0 0,2 0-1 0,-2 0 0 16,1 0-1-16,-2-1-2 0,1-1-2 0,2 1-2 0,-4 0 0 0,0 0-2 15,0 1 1-15,-1-1 2 0,0-1 3 0,1 1 5 0,-2 0 3 16,1 1 3-16,1 0 3 0,0-1 3 0,0 2 2 0,4-1 2 16,-2-1 3-16,3 1 2 0,1-1 2 0,0 1 1 0,1 0-1 0,-2 0 0 15,2 0-5-15,-1-2-4 0,-1 2-2 0,2 0-4 0,-2-1-3 16,0 1-1-16,0 0-1 0,2-2-2 0,-3 1-1 0,0 0 1 16,1 0-2-16,0 0 0 0,-1-1 1 0,0 1-1 0,1-2-1 0,-1 0 1 15,1 2-1-15,-4 0 1 0,4-2-1 0,-1 0 1 0,-1 0-1 16,1 0 0-16,-3 0-1 0,4 0 0 0,-3 0 1 0,0-2-1 0,-1 0 0 15,1 2 0-15,0 0 0 0,-3-2 0 0,0 2 0 0,1-1-1 16,-2-1 0-16,1 2 0 0,-3-2 0 0,1 1 0 0,-1 0-1 0,1-2 1 16,-1 1-1-16,0 1 0 0,0-2-1 0,-2 3-1 0,0-3 0 15,0 1 0-15,-1 1-1 0,1-1 1 0,1 1-2 0,-1-1 1 16,-1-1-2-16,2 3 0 0,-2-3-3 0,1 3-2 0,0-1 2 0,0-2 2 16,-1 3 0-16,4-2 0 0,-4-1 0 0,0 3 1 0,1-2-1 15,-1 0 0-15,2 1 0 0,-3-3 2 0,2 3-2 0,-3 0 1 0,2-2 2 16,-1 0 0-16,-1 2 1 0,2 0-3 0,-2-1 1 0,-1-1-1 15,2 1 1-15,-2 1-1 0,-1-3 0 0,2 4 2 0,-1-2-2 16,-1-1 1-16,0 1-1 0,1 0 0 0,-2-1 2 0,4 0-2 0,-4 0 2 16,2 0-2-16,-1 0 0 0,3 1 0 0,-4-1-1 0,1 0-2 15,2 0 0-15,-1 0-1 0,2 0 0 0,-2 0 1 0,-1 1 0 0,4-1 0 16,-4-1-1-16,2 3 1 0,0-3 0 0,-1 1 0 0,1 1 1 16,-2-1 2-16,1-1 0 0,-2 1 3 0,1-1 1 0,1 1 0 0,-2 1 0 15,0 0 2-15,-1-1 0 0,1 0 0 0,0-2 2 0,-3 2-1 16,3 0 1-16,-2-1 1 0,-1-1 1 0,1 2-1 0,-1 0 0 15,0-2 1-15,3 2 0 0,-5-1 1 0,0-1-1 0,2 2 1 0,-2-1-1 16,2-1 2-16,-2 0 0 0,3 0-1 0,-3 1 1 0,2-1-1 16,0 1 1-16,-2-3 1 0,2 3 0 0,-2-2 0 0,3 0 1 15,-3 1 0-15,2-2 0 0,-2 2 1 0,0 0 1 0,1-2 0 0,-1 2 2 16,0-2 0-16,1 2 0 0,0-1 2 0,-1-1-1 0,0 3 0 16,0-2 0-16,1 0 3 0,-3 1 0 0,2-2 1 0,1 2 1 0,-1 0 0 15,1-2-2-15,-1 2 0 0,0-2-2 0,-1 2-1 0,3-1 1 16,-2-1-1-16,0 2 1 0,-1-1-1 0,1 1 1 0,1 0-2 0,0-2 0 15,-1 2 2-15,0-2 1 0,0 1-1 0,-1 0 2 0,1 1 2 16,0 0 1-16,-1-1 1 0,1-1 1 0,0 2-2 0,0-1 1 16,-1 1 0-16,-1 0 0 0,3-3 1 0,-3 1-2 0,1 2 0 0,-1-4-1 15,1 4-2-15,0-2-2 0,-1 1 0 0,-1-2-2 0,2 2-2 16,-2-1-1-16,0 0-1 0,-2-1-2 0,2 1-5 0,-3-2-10 0,1-1-10 16,-2 1-17-16,-1-2-20 0,-4 1-23 0,1 1-25 0,-2-3-33 15,-2 0-36-15,-3 0-96 0,0-1-125 0,-2 2-90 0,-5-1-71 16,2 0-36-16,-4 2-18 0,0-2-3 0</inkml:trace>
  <inkml:trace contextRef="#ctx0" brushRef="#br0" timeOffset="9734.878">11023 14347 36 0,'-2'-2'337'0,"2"2"-66"0,-1-2-41 0,-1 1-31 0,2-3-18 16,-3 3-15-16,3-1-5 0,-3 0-3 0,1-1-5 0,-1 2-4 0,1 0-3 15,2-2-7-15,-4-1-7 0,4 1-11 0,-2 1-8 0,1-1-8 16,-1-1-7-16,1 2-9 0,-1-1-7 0,2 0-4 0,-2 1-6 16,2 1-5-16,-1-2-5 0,-1 1-4 0,2 0-8 0,-1 1-6 0,-1-2-6 15,2 2-5-15,-2-1-5 0,2 2-6 0,-1-1-6 0,1 1-2 16,0 0-3-16,0 0 0 0,0 0-2 0,0 0-2 0,0 0-2 0,0 0-3 15,-2 0-1-15,2 0-2 0,0 0 0 0,-1 0 0 0,-1 1-2 16,-2-1 1-16,0 2 0 0,0-1 0 0,-1 2-1 0,0-2-1 16,-2 3-1-16,0 0 1 0,-1 1 1 0,0-1 0 0,0 1 2 0,-3 0 2 15,2 3 2-15,-1-1 0 0,-4 0 1 0,3 0 2 0,-2 2 2 16,0 0 1-16,-4 2 1 0,4 1 2 0,-4 1 2 0,1-1 1 0,-1 3 0 16,-1 0 3-16,0 1 1 0,-3 3 2 0,3 0-2 0,-2 2-1 15,1 2 0-15,-2 1 2 0,-1 1 0 0,1 1 1 0,0 3 0 0,0-1 0 16,-1 2 0-16,1 1-1 0,1 1-1 0,0 4-2 0,0-2-1 15,1 2-2-15,3-1 1 0,-4 3 1 0,4-1-1 0,-1 1-1 0,1-1-1 16,2 1 0-16,-2-1-2 0,5 1 0 0,-3-1 0 0,4 1 1 0,-1-4-2 16,0 0-2-16,2-1-2 0,1 0 0 0,0-3-3 0,-1-1-3 15,2-1-2-15,1-2-3 0,-1-2-7 0,1 0-3 0,0-2-8 0,1-1-5 16,0-1-7-16,0-3-5 0,-1 0-8 0,0 0-5 0,1-1-7 16,-1-3-8-16,-1-1-7 0,1 1-10 0,-2-3-10 0,2-1-11 0,-2 0-11 15,1-1-10-15,-2-1-15 0,0 0-16 0,-1-2-16 0,1 0-11 0,-1 0-12 16,-1-3-9-16,-1 0-4 0,0-2-3 0,1 0 3 0,-1 0 6 15,-1 0 10-15,1-2 14 0,0 0 17 0,1-1 17 0,-1-1 23 16,1 0 30-16,0 0 30 0,0-1 32 0,1 0 27 0,1-2 28 0,1 2 22 16,1-1 21-16,-1 0 18 0,1 0 13 0,0 0 11 0,3 2 10 0,0-2 9 15,-1-1 8-15,2 2 5 0,0-2 4 0,1 3-1 0,0-1-1 16,0 1-2-16,2 0-2 0,-1 1-3 0,1-2-4 0,0 2-4 0,0 0-3 16,0 0-5-16,1 2-6 0,-1-2-6 0,2 1-7 0,0 1-7 0,0-1-9 15,1 2-8-15,0-2-10 0,-1 2-8 0,1 0-9 0,2 0-6 16,-2 2-8-16,2-2-7 0,-1 3-5 0,1-1-5 0,2-1-4 0,-1 2-5 15,-1 2-2-15,1-3-4 0,2 3-1 0,0 0-5 0,0-1 0 0,1 2-6 16,-1-2-6-16,0 3-9 0,2-1-8 0,1 1-12 0,-2-2-12 16,1-1-15-16,2 2-17 0,1 0-22 0,-1 0-23 0,1 0-33 0,-1-1-35 15,3 1-41-15,-2-2-43 0,3-1-63 0,0 0-68 0,-1-1-42 0,1 0-28 16</inkml:trace>
  <inkml:trace contextRef="#ctx0" brushRef="#br0" timeOffset="9901.4129">10495 15615 84 0,'6'-7'557'0,"-1"2"10"0,-2-2 10 0,1 2 10 0,-3 2-82 0,1-2-129 16,-1 1-85-16,-1 1-62 0,0 0-42 0,-1 0-31 0,-1 0-20 0,-1 1-14 16,1 2-12-16,-2-2-11 0,-1 2-10 0,-2 2-11 0,-2 0-11 15,0 1-13-15,-1 0-13 0,-4 3-10 0,1 1-12 0,-4 1-9 16,2 2-8-16,-5-1-6 0,0 5-5 0,-3-1-5 0,1 2-10 0,-3 1-15 0,0 1-16 16,-2 3-17-16,1 1-21 0,-2-2-23 0,-1 3-31 0,1 1-38 15,-2 3-65-15,0-4-78 0,3 4-99 0,-3-2-106 0,2 3-52 0,1-2-22 16,-2 1-5-16,4-4 4 0</inkml:trace>
  <inkml:trace contextRef="#ctx0" brushRef="#br0" timeOffset="11402.59">9485 16048 120 0,'-1'-4'511'16,"-1"1"11"-16,2-2 12 0,-2 2-56 0,2 0-90 0,-1 2-90 0,-1-2-89 16,2 1-55-16,0 1-36 0,0 1-21 0,0 0-13 0,0 0-6 15,0 0-6-15,0 0-8 0,0 0-9 0,3 0-12 0,-1 0-15 0,0 1-11 16,-1 1-10-16,4 1-4 0,-2-1-4 0,0 3-1 0,0 0 4 0,0 0 0 16,-1 3 2-16,1-1 3 0,-1 0 1 0,-1 2 1 0,1 0 0 15,-2 1 0-15,2 2 0 0,-2 0 0 0,0-1 0 0,-2 3 1 0,2-2-1 16,-2 1 0-16,1 0 0 0,-1-1-1 0,1 1 1 0,-1-1-1 15,-1 1 0-15,1-1 0 0,-1-2-1 0,1 1 1 0,1-3 0 0,-1 1 2 16,2-1 2-16,-1-1 0 0,-1-3 1 0,2 2 3 0,-3-3 1 16,3-1 2-16,0 0 3 0,0-2-1 0,0 0-1 0,0 0-3 0,3 0-2 15,-1-3-5-15,1 1-5 0,0-3-3 0,0 0-7 0,4-2-4 0,-3 0-3 16,4-3-4-16,-2 0-4 0,2-2-4 0,-1 0-2 0,4 0-1 0,-3-2-1 16,1 2 2-16,-1-1 3 0,1 1 2 0,1 0 4 0,-2 0 5 15,1 2 3-15,-1-2 5 0,-1 2 1 0,-1 3 4 0,3-3 4 0,-4 3 1 16,0 1 0-16,1 0 3 0,-1 4 1 0,-2-3 2 0,3 2 0 15,-2 1 2-15,0 2 1 0,1 0 1 0,-2 0 0 0,2 0 1 0,-2 2 1 16,3 1 1-16,-1 0-1 0,0 0 1 0,0 1 1 0,0 2 0 16,1 2 1-16,0-1-1 0,-1 2 0 0,0 0-1 0,-1 0 0 0,1 3-1 15,0-1 0-15,-1 1-1 0,1 0-1 0,0-1-1 0,-2 1-1 0,2 3-4 16,-2-3-5-16,2-1-6 0,-1 3-6 0,1-3-11 0,-2 1-13 16,2 0-19-16,-1 0-21 0,0-2-24 0,1-1-29 0,-1 1-38 0,1-1-45 15,-2-1-76-15,2-3-93 0,-1 2-80 0,0-2-72 0,0-2-33 16,1-1-16-16,-1-2-1 0</inkml:trace>
  <inkml:trace contextRef="#ctx0" brushRef="#br0" timeOffset="12267.4702">9943 16176 457 0,'-6'-2'562'0,"1"1"-3"0,-1 1-1 16,3-2-1-16,-2 2-118 0,2 0-177 0,-2 2-106 0,2-2-72 15,2 3-39-15,-1 0-23 0,2-1-10 0,0 2-3 0,0 2 0 0,0-2 0 16,3 2-2-16,-1-1-1 0,2 2-4 0,1 0-6 0,0 0-5 16,0-1-4-16,1-1-8 0,1 2-8 0,2-3-5 0,-1 1-9 0,0-1-6 15,2-1-5-15,-2-1-4 0,4-1-4 0,-2-1-1 0,0 0-2 0,1-1 1 16,0-2 3-16,-1-1 4 0,-1 2 4 0,0-4 5 0,-2 1 9 16,1-1 6-16,-2-1 8 0,2 0 5 0,-3-1 7 0,-2 1 6 0,0-3 8 15,0 3 7-15,-1-3 8 0,0 2 6 0,-1-2 7 0,-1 4 4 0,0-1 8 16,-1-2 4-16,-1 1 3 0,0 3 3 0,1-2 3 0,-2 2 1 15,-1 0-1-15,1 0-2 0,0 3-4 0,-3-1-3 0,3 0-4 0,-2 0-7 16,-1 3-3-16,1 0-5 0,-3 0-5 0,3 0-3 0,-1 3-2 16,-1-2-3-16,1 2-1 0,-3 1-2 0,1 0-1 0,1 2 0 0,1-2 0 15,1 2 0-15,-2 1 0 0,0-2 0 0,2 2 0 0,-1 1 0 0,3 0-1 16,-1-1-2-16,0 2 1 0,3 0-1 0,-1 0-2 0,2 0 0 16,2-2-4-16,-1 2-3 0,3 1-1 0,1-3-5 0,0 2-6 0,0 0-6 15,5-1-5-15,0-1-8 0,0 1-7 0,1-3-9 0,3 0-6 16,-1 2-6-16,3-4-6 0,0 1-5 0,1-1-5 0,-1-1-7 0,4-1-5 15,-2-1-2-15,1 0-1 0,0-1-2 0,-2-1 1 0,2-1 2 16,-2-1 5-16,1 1 6 0,-1-4 5 0,-1 2 8 0,1-2 6 0,-1 1 7 16,0-1 7-16,-3-2 12 0,1 1 11 0,-3-1 10 0,3-1 9 0,-4 1 11 15,-1-1 8-15,0-2 10 0,-2 2 8 0,-1 0 10 0,-1-1 8 16,0 1 11-16,-2 0 11 0,0 1 8 0,0-1 6 0,-3 3 6 0,0-2 6 16,0 0 3-16,0 3 5 0,-3-2 0 0,2 4 0 0,-2-2-4 15,-1 2-4-15,1-1-8 0,-2 0-9 0,0 4-9 0,-1-3-11 0,0 4-8 16,0 0-9-16,-1 0-9 0,2 0-10 0,-3 3-6 0,-1-1-6 15,3 1-4-15,-1 1-4 0,1 1-2 0,0 2 1 0,0-2-1 0,1 3 0 16,0 1 1-16,0 0 1 0,2-1-1 0,1 2 2 0,-2 0 0 0,4 1 1 16,0-1-2-16,0 1 1 0,0 1-2 0,4-2 0 0,-2 1-2 15,1-2 0-15,2 1-2 0,0-2 0 0,0-1-2 0,-1 1 1 0,4-1 0 16,-2-1 0-16,2-1 0 0,-1-2 0 0,2-2 1 0,-1-1 0 16,2 0 1-16,0-1 2 0,0-2 0 0,-2 0 1 0,3-4 0 0,-2 2 0 15,1-1 1-15,0-2-1 0,-1 1 1 0,1 0-1 0,-2-3 1 0,1 1 4 16,-1 0 4-16,-2 2 4 0,-1-2 5 0,0 1 3 0,-1 0 7 15,-1 3 3-15,1-1 3 0,-3-1 0 0,2 3 0 0,-1-1-1 0,-2 2-2 16,2 1-4-16,-1 0-4 0,-1 2-4 0,0 0-4 0,0 0-4 16,0 0-5-16,0 2-5 0,0 0-4 0,-1 3-4 0,-1 2-3 0,2 0-1 15,-2 2 2-15,2 1 0 0,0 2 3 0,0 1 3 0,0 2 2 0,0 2 1 16,0 1 1-16,0 2 0 0,2 2 1 0,-2 1-1 0,3 1 1 16,0 2 0-16,1-1 1 0,-1 2 1 0,3 1-1 0,-3-1 0 0,2 3 0 15,-2-1-1-15,2-1 1 0,-2 0-2 0,-1-1 0 0,-1 1-2 0,-1-5 0 16,-1 2 0-16,-1-3 1 0,-1-1-1 0,-2-2 1 0,2-5 1 15,-2 1 1-15,-2-1 1 0,0-6 2 0,-3 1 1 0,2-4 1 0,-4-2 1 16,2 1 2-16,-1-4 0 0,-3-4-1 0,3 1-3 0,-3-2-4 16,1-4-7-16,-1 1-5 0,3-3-7 0,-2-1-5 0,1-1-5 0,2-1-8 15,0-1-6-15,1-1-8 0,1-2-8 0,3 0-9 0,-1 0-9 16,4 0-9-16,-2 0-7 0,4 0-8 0,0-1-9 0,4 2-9 0,-2-3-10 16,3 2-12-16,1 1-16 0,1 0-20 0,3-1-21 0,-2 0-30 15,4 1-34-15,0 0-34 0,3 1-35 0,0 1-51 0,0-1-59 0,3 0-24 16</inkml:trace>
  <inkml:trace contextRef="#ctx0" brushRef="#br0" timeOffset="12668.7251">10885 16087 473 0,'5'-7'502'0,"-2"0"8"0,1-1-65 0,-3 1-101 0,1 2-71 16,-2-2-60-16,0 2-37 0,-2 2-30 0,2-2-18 0,-3 1-13 0,1 1-13 16,-1 0-9-16,-2 1-12 0,-1 1-14 0,0 1-12 0,1 0-13 0,-3 0-11 15,-1 3-8-15,1-2-5 0,-2 2-5 0,2 1-1 0,-3 1-2 16,2 0 0-16,-1 2 0 0,-2-1-1 0,2 2 0 0,1 0 0 0,-1 0-1 15,-1 1 0-15,3-1 0 0,1 2-2 0,0 1 0 0,1-3-1 16,1 4-1-16,0-3 1 0,3 3-2 0,-2-2 0 0,3-1 1 0,-1 1-2 16,2-1-2-16,2 2-1 0,-1-4 0 0,5 3 0 0,-3-3-2 15,2-1 1-15,0 1-1 0,1-2-1 0,-1 1 0 0,4-4-1 0,-2 2 1 16,2-1-2-16,-1-3-1 0,2 0 1 0,-1 0 0 0,2-3 0 16,-1-1 1-16,-1 2 0 0,1-4 1 0,2 1-1 0,-2-1 1 0,-2-1 2 15,3 2 0-15,-3-4 6 0,0 1 3 0,1 1 5 0,-3 1 7 0,1-1 7 16,-2 0 7-16,-1 2 6 0,2 0 8 0,-3-1 6 0,1 3 4 15,-1-1 5-15,0 1 2 0,-1 0 1 0,-1 1-4 0,1 0-2 0,-2-1-5 16,2 3-7-16,-1 0-7 0,-1 0-9 0,0 0-7 0,3 0-9 0,-3 0-4 16,2 0-7-16,2 3-5 0,-2-1-4 0,-1 0 0 0,3 3-2 15,-1-2 1-15,0 2 0 0,0 0-1 0,-1 1-1 0,4-1 1 16,-2 2-4-16,0-1-7 0,1-1-8 0,0 2-9 0,-1-2-10 0,1 2-11 16,0 0-14-16,1-4-13 0,2 2-14 0,-2-1-14 0,-1-1-15 0,2-1-15 15,0-1-15-15,1 1-18 0,-1-2-17 0,2-2-16 0,0-1-20 16,0-1-23-16,-3 0-21 0,3-3-21 0,1 0-25 0,-2-3-30 0,0 1-37 15,1-1-41-15,-1-2-21 0</inkml:trace>
  <inkml:trace contextRef="#ctx0" brushRef="#br0" timeOffset="13135.3493">11197 15876 328 0,'-2'-9'514'16,"-1"0"9"-16,3 1-63 0,-2 3-96 0,1 0-74 0,-1 1-59 0,2-1-46 16,-3 3-37-16,3-1-26 0,0 3-18 0,0 0-16 0,0 0-14 0,0 2-12 15,-1 1-12-15,-1-1-10 0,2 3-14 0,-1 2-8 0,-1 0-6 0,2 2-1 16,-2 1 0-16,2 2 2 0,-1 0 3 0,-1 1 2 0,2 4 3 15,-3-2 1-15,3 1 3 0,-2 1 0 0,2 1-1 0,-1 1-1 0,-1 0 1 16,2-2-1-16,-1 3 0 0,-1-1-2 0,2-2 0 0,-2 1-5 16,2 0-3-16,0-1-5 0,0-1-5 0,0-1-6 0,0 0-9 0,0-3-9 15,-1 0-14-15,1 0-13 0,-2-3-15 0,2 0-15 0,-3-1-14 0,3-1-19 16,-1-1-20-16,-1-3-25 0,2 1-30 0,-1-4-28 0,-1 3-26 16,2-3-23-16,-3-3-18 0,0 1-6 0,-1-3 2 0,1-1 8 0,-2 0 12 15,2-2 25-15,-3 0 28 0,1 0 41 0,-1 0 44 0,-1-1 55 16,1-3 57-16,-1 4 57 0,0-1 54 0,2 0 47 0,-1 0 42 0,-2 1 33 15,4 0 28-15,-3 1 17 0,4 2 14 0,-2-2 1 0,3 2-4 0,-1 0-12 16,2 2-18-16,-1-2-19 0,2 2-22 0,0 2-21 0,0-2-20 16,0 0-19-16,0 3-18 0,3-3-17 0,-1 1-17 0,1 0-13 0,0 0-15 15,2 0-13-15,3 1-10 0,0-2-10 0,0 1-9 0,1-1-7 16,-1 0-6-16,5 1-5 0,-4 0-4 0,4 1-1 0,-2-1-2 0,0-1 0 16,2 1 0-16,-2 1 1 0,1-1 0 0,-1 2 0 0,1 0 3 15,0 0 3-15,-1 0 1 0,1 0 3 0,-2 2 3 0,1-1 2 0,-1 1 4 16,2 1 2-16,-3 0 1 0,0 1 2 0,0-1-1 0,-1 2 1 0,0 1 2 15,1 0-1-15,0 0 1 0,-3 2-2 0,0 1-1 0,2-1-1 16,-3 1-1-16,0 1-2 0,-1 1-2 0,0-1-5 0,-1 3-6 0,0-1-6 16,-1-2-7-16,-1 2-11 0,1 0-10 0,0-1-15 0,-2 1-15 15,0-2-17-15,-2 0-16 0,0 2-20 0,2-4-20 0,-3 1-24 0,1-1-29 16,1-2-27-16,-1-1-25 0,-1 0-30 0,1-2-31 0,2-3-20 16,0 0-19-16,-1-1-17 0,-1-2-17 0,-1-3-22 0,3 0-24 0</inkml:trace>
  <inkml:trace contextRef="#ctx0" brushRef="#br0" timeOffset="13235.1618">11358 16013 166 0,'-1'-11'483'0,"-1"-1"0"0,2 1-54 0,0 2-82 16,0 0-77-16,0 2-75 0,2-1-52 0,-1 2-40 0,-1 2-34 15,2 1-28-15,-1-2-25 0,1 2-25 0,1 3-25 0,1-2-27 16,-2 2-36-16,1 2-39 0,1-2-48 0,0 3-54 0,0 2-78 0,0-1-91 16,0 2-45-16,1 0-21 0</inkml:trace>
  <inkml:trace contextRef="#ctx0" brushRef="#br0" timeOffset="13836.1738">11462 16049 86 0,'2'-1'521'15,"-1"-1"12"-15,-1 1 12 0,0 1-58 0,0 0-93 0,0 0-91 0,2 0-89 16,-2 0-54-16,2 0-40 0,-2 0-20 0,1 0-13 0,2 0-8 0,-1 1-7 16,0 1-9-16,-1 1-9 0,1 0-11 0,1-1-12 0,0 3-8 15,-1-1-8-15,2 1-2 0,-1 2-3 0,1 1 0 0,0 0 1 0,-2 0 2 16,1 2 0-16,-1 0 1 0,0 2-1 0,-1 0-1 0,2-2 1 15,-1 2-1-15,1 0 1 0,-2 0-2 0,2 1-1 0,-1-2-1 0,0 1-1 0,-1-2 0 16,-1-1 0-16,2 0-1 0,0-1 2 0,-1-1 2 0,-1-1-1 16,3-1 2-16,-1-3 2 0,0 1 0 0,-1-1 0 0,4-2-3 15,-1 0-2-15,-1-2-2 0,2-1-3 0,0-1-3 0,0-2-4 0,3-1-3 16,-1 1-4-16,3-3-3 0,-2-2-4 0,1 1-3 0,1 0-4 0,-2-2-1 16,4 0 0-16,-4 1 2 0,2 0 0 0,-2 0 3 0,4 1 2 15,-4 2 3-15,1-4 3 0,0 5 4 0,-1 0 3 0,-2-2 2 0,2 3 6 16,0 0 0-16,-2 1 0 0,-1 0 2 0,1 2 0 0,-1 1 2 15,1-1 0-15,0 3 1 0,-1 0 0 0,0 0 0 0,0 0-1 0,-2 2 0 16,3-1 0-16,1 2-1 0,-4-1-2 0,2 3-1 0,-1 0 2 0,1-1-1 16,0 2 0-16,1-1-1 0,-1 2 2 0,0 1-1 0,-1-3 2 15,1 3-1-15,0-1 2 0,3 0 0 0,-2-1 0 0,0 1 1 16,-1-2-2-16,3 1 2 0,-2 0 1 0,-1 0 0 0,3-3 2 0,-1 1 0 16,0-1-2-16,1 0-2 0,-1-1 1 0,-1-2-2 0,5 0-2 0,-3 0-1 15,0 0-4-15,1-2-3 0,-1-1-1 0,0-2-3 0,0 0-2 16,1 2-2-16,-1-4-1 0,-1 2-1 0,-1-3 0 0,1 2-1 0,-2-1 2 15,0 0-1-15,0-3 1 0,-2 3 0 0,0-1 3 0,-1 1 2 16,0 1 1-16,-1-2 3 0,-1 1 3 0,-1 2 2 0,-1 0 3 0,0 0 2 16,-1 0 3-16,0 0 2 0,-2 1 3 0,0 1 2 0,0 2 2 0,-4-3 2 15,1 4 3-15,0 0 4 0,-1 0 4 0,0 0 1 0,-3 4 3 16,2-3 0-16,0 2 1 0,0 1-1 0,-2 1-1 0,2 0-2 0,2 2-1 16,-1 1-2-16,1-1-1 0,0 2-1 0,2 0-2 0,1 2-3 15,-1-1-1-15,4 1-3 0,-1-1-3 0,3 2 0 0,0 0-1 0,2 0 0 16,1-2 0-16,3 2 0 0,0 0 0 0,2-2-2 0,2-1-3 0,2 1-4 15,1-1-6-15,4-1-4 0,-1-3-3 0,3 2-10 0,5-2-12 16,0-2-20-16,1-1-24 0,3-2-35 0,1-2-42 0,1-1-87 0,0 1-111 16,0-3-99-16,2 0-92 0,-1-2-46 0,-4 0-23 0,1-2-12 15,-1 0-7-15</inkml:trace>
  <inkml:trace contextRef="#ctx0" brushRef="#br0" timeOffset="14835.4472">9339 11030 473 0,'-3'-12'545'0,"2"5"8"15,-2-3 10-15,1 3-103 0,-1 0-156 0,3 1-84 0,-2 0-46 0,1 0-28 16,-1 2-25-16,2-1-15 0,-1 2-13 0,1 1-12 0,0-1-11 16,0 1-14-16,0 2-14 0,0 0-13 0,0 0-12 0,0 0-11 15,1 0-12-15,1 3-6 0,1 1-5 0,0 1-1 0,-1 2 0 0,2 1 1 16,1 1 2-16,-2 3 4 0,2 1 3 0,-2 3 2 0,-1 0 3 16,1 2 1-16,0 1 2 0,-1 4 1 0,-2-3 2 0,2 5 1 15,0-1 0-15,-2 1 2 0,0 1-1 0,0-1 1 0,0 0 0 0,0 0-1 16,0-1 1-16,0 0-3 0,0-1-2 0,0 1-5 0,2-5-8 0,-1 0-11 15,-1-2-10-15,2 0-10 0,-2-2-14 0,0 1-11 0,0-4-16 16,0 0-11-16,0-3-13 0,0 0-16 0,0-4-19 0,0 2-33 16,0-2-45-16,-2-2-39 0,2-3-36 0,0 0-58 0,-3-3-68 0,1 1-39 15,0-4-24-15,0-1-6 0</inkml:trace>
  <inkml:trace contextRef="#ctx0" brushRef="#br0" timeOffset="15101.3928">9306 10947 106 0,'0'-24'376'15,"0"3"-69"-15,0-1-52 0,2 3-45 0,-1 1-29 0,1 2-22 16,0 2-19-16,1 1-17 0,0 2-15 0,0 0-14 0,4 4-13 16,0 0-12-16,1 2-14 0,0 2-12 0,0 2-10 0,5 1-11 0,-2 0-7 15,1 3-10-15,1 1-4 0,0 1-4 0,-1 2-1 0,1 0 0 16,-1 2 2-16,-2 1 1 0,0 0 1 0,-1 2 1 0,-3 0 0 16,1 0 1-16,-1 0 1 0,-4 2 0 0,1-1 3 0,-3-1 1 0,-2 0 6 15,1 2 3-15,-4-2 2 0,0 0 1 0,-3 1 2 0,-1-4 2 16,1 2-1-16,-3-2 2 0,-3 0-1 0,1-1 2 0,-1 1-1 0,1-1-1 15,-2-1 0-15,0 0-2 0,2-1-2 0,-1-1-2 0,1 0-4 16,1-2-4-16,-1 2-9 0,4-2-12 0,-1 0-11 0,2-1-16 0,0 2-16 16,1-3-18-16,2 1-18 0,0-2-19 0,2 0-22 0,3 2-24 15,0-2-28-15,0 0-27 0,3 2-24 0,0-2-23 0,4 1-37 0,0 1-45 16,3-2-32-16</inkml:trace>
  <inkml:trace contextRef="#ctx0" brushRef="#br0" timeOffset="15768.5772">9526 11035 309 0,'5'-3'408'15,"-2"1"-45"-15,-1-1-33 0,-1 1-23 0,1-1-25 0,-2 2-28 0,0-2-23 16,0 3-22-16,0 0-24 0,0 0-23 0,0 0-22 0,0 0-24 16,0 0-23-16,0 0-23 0,0 0-23 0,0 0-22 0,0 3-15 0,-2-2-13 15,2 2-7-15,-1 2-6 0,-1 0-1 0,0-2-2 0,1 3 1 16,-1 0 2-16,-1 2 4 0,1 1 3 0,2-2 4 0,-1 4 6 16,-1 0 2-16,2-2 1 0,-1 2 1 0,1 1 0 0,0-1 2 0,0 1 0 15,1 0-2-15,-1 0 1 0,2-2 0 0,-1 2-2 0,1 0 1 16,1-2-2-16,0 1-3 0,-1 2-3 0,1-5-4 0,1 1-3 15,0-1-3-15,2-1-1 0,-3-1-3 0,2 0-3 0,0-3-4 0,0 0-3 16,1-2-3-16,2-1-5 0,-2 0-1 0,2-2 0 0,-1-1 2 16,0-2 2-16,0-2 4 0,-1-1 2 0,-1-1 3 0,1-1 1 0,0-2 2 15,-4 0 3-15,1 0 3 0,-3-2 4 0,0 1 4 0,0-2 4 16,-2 1 3-16,1-1 1 0,-2 2 1 0,-3-2 2 0,1 0 1 0,0 1 1 16,-1 1 4-16,-1 1 0 0,1-1 0 0,-2 3 0 0,2 0 1 15,-1 0-2-15,1 0-1 0,0 3-3 0,1 0-1 0,2 3-5 16,-2 1-3-16,2-1-4 0,1 1-2 0,-1 3-4 0,2 0-2 0,1 0-6 15,-2 0-3-15,2 1-8 0,0 2-6 0,2 2-7 0,-1-1-5 16,2 1-2-16,-1 0-5 0,3 2 0 0,-2-2-3 0,2 2-2 0,1 1-1 16,2-3-2-16,-2 1 1 0,2-1 2 0,0 1 5 0,1-2 5 15,-2 2 6-15,1-3 7 0,3 1 4 0,-2 0 7 0,-1-3 4 16,2 1 7-16,-1-2 6 0,2 0 6 0,-3 0 9 0,3 0 7 0,-3-2 7 16,2-1 7-16,1-1 6 0,-3 1 9 0,0-2 6 0,-2 1 7 15,3-1 5-15,-2 1 7 0,-3-2 6 0,1 1 7 0,-1-2 5 0,-1 1 6 16,-1-1 2-16,0 3 2 0,-2-2 0 0,0 0-4 0,-2 1-5 15,2 1-4-15,-4 0-6 0,1-1-5 0,0 2-7 0,-2-1-7 16,0 1-9-16,0 1-9 0,-1-1-10 0,-2 3-10 0,2-1-8 0,-1 1-8 16,-1 0-6-16,-2 1-4 0,2 1-2 0,1 1-2 0,-2 0-1 15,3 0 0-15,-1 1-1 0,-1 2 0 0,3-1 2 0,1 2 0 0,-1 0 1 16,2 1-1-16,3 0-2 0,0 0-2 0,0 3-2 0,3-2-5 16,0 0-3-16,2 1-4 0,1 1-3 0,2-1-1 0,0 3 0 15,1-4 0-15,1 0-1 0,1 1 0 0,3-2 2 0,-1 1 0 0,-1-1 2 16,1 0 2-16,0 0 4 0,-1 0 4 0,0-3 4 0,0 1 3 15,-1 0 4-15,-3-1 2 0,1-1 3 0,0 1 6 0,-3-2 6 0,-3 1 6 16,2-1 5-16,-2-1 5 0,-1 1 4 0,-1-3 5 0,2 3 1 16,-3-3 3-16,0 0 1 0,-3 1 0 0,2-1 0 0,-2 1 0 0,-1 1-3 15,0-2-4-15,-1 2-6 0,-2-1-10 0,-2-1-10 0,1 2-12 16,0-1-11-16,0 0-12 0,-3 2-15 0,2-3-12 0,-1 0-17 16,-1 0-15-16,0 3-26 0,1-2-31 0,1-1-33 0,0 0-34 0,1-1-32 15,-2-2-29-15,2 3-62 0,0-4-78 0,2 1-39 0,0-2-18 16</inkml:trace>
  <inkml:trace contextRef="#ctx0" brushRef="#br0" timeOffset="16002.3548">9916 10710 382 0,'2'-9'502'16,"1"2"4"-16,-1 2-82 0,-1 2-123 0,1-2-85 0,0 4-65 15,-1 1-37-15,-1 0-24 0,3 0-16 0,-1 1-10 0,0 4-8 0,-1-1-9 16,1 2-8-16,2 1-7 0,-2 3-5 0,1 0-5 0,0 2 1 15,0 2-1-15,-1 1 3 0,1 1 1 0,-1 1 0 0,-1 2-2 0,1-1 0 16,1 3-3-16,-1 1 0 0,0-2-3 0,0 2-1 0,-2-1-2 16,2 2 0-16,-1 0-3 0,-1-1 0 0,0 0-2 0,0-2-4 0,0-1-2 15,0 2-9-15,0-1-7 0,0-2-11 0,-1-2-13 0,-1 0-15 16,2-1-19-16,-2-2-22 0,0 1-23 0,2-4-29 0,-2 1-30 16,2-3-40-16,-1 0-43 0,1 0-75 0,0-4-88 0,0 0-52 15,0-4-31-15</inkml:trace>
  <inkml:trace contextRef="#ctx0" brushRef="#br0" timeOffset="16270.5733">9948 11048 501 0,'-3'-2'516'15,"1"0"-1"-15,-2-1-88 0,2 3-129 0,2-1-85 0,-1-1-61 0,1 2-41 16,0 0-30-16,0 0-19 0,0 0-12 0,0 0-10 0,0 0-8 16,0 0-9-16,0 0-8 0,1 2-5 0,1-1-2 0,0-1 1 0,0 2 2 15,3-1 5-15,-2-1 5 0,2 2 5 0,0-2 5 0,1 0 1 16,2 0 3-16,-2-2 2 0,2 2 1 0,2-1 2 0,2-1 1 15,-2-1 0-15,1 2-1 0,1-1 0 0,1 2-1 0,0-5-3 0,0 5-2 16,0-2-3-16,-1-1-1 0,-1 1-3 0,1 1-3 0,-2 0-2 16,1-2-4-16,0 3-4 0,-1 0-2 0,-2 0-4 0,1 0-4 0,-1 3-2 15,-2-2-3-15,2 2-1 0,0 0-1 0,-2 1-1 0,-1-1 0 16,0 3-1-16,1-1 1 0,-1 1-3 0,-1 1-4 0,0-1-7 0,-1 2-8 16,0-1-9-16,0 2-10 0,-1-1-12 0,0 0-15 0,-1-1-17 15,-1 0-19-15,0 1-27 0,0-1-31 0,0-1-45 0,-3 2-52 0,1-3-76 16,-1 2-86-16,-2-3-52 0,0 0-35 0,1 1-12 0</inkml:trace>
  <inkml:trace contextRef="#ctx0" brushRef="#br0" timeOffset="16669.3845">9761 11003 275 0,'-1'-2'464'0,"-2"2"-60"15,3 0-92-15,0 0-60 0,0 0-44 0,0 0-28 0,0 0-18 0,0 0-13 16,0 0-10-16,0 0-10 0,0 0-11 0,0 0-12 0,0-2-14 15,0 2-11-15,0-1-13 0,3 1-9 0,-2-2-7 0,-1 0-7 16,2 2-6-16,-2-1-3 0,0 1-4 0,0 0-5 0,3 0-4 0,-1 0-1 16,1 0-4-16,-1 1-3 0,-1-1-1 0,1 2-2 0,1 0-1 15,-1-1 0-15,-1 1-4 0,1 0 0 0,1 1 0 0,-1 2-1 0,0-2-2 16,0 1 1-16,1 3 0 0,-3-2 0 0,2 2 0 0,-1 0 1 16,1 1 0-16,-2-1-1 0,2 1 1 0,-1-1-1 0,-1 2 2 0,2 1 0 15,-2 0-1-15,0 0-2 0,0-1-2 0,0 0-7 0,0 2-11 16,0-2-13-16,0 1-15 0,-2-3-20 0,2 3-23 0,-1-1-29 15,-1-2-32-15,0 1-54 0,1-1-60 0,-1 1-83 0,-1-2-94 0,3 1-55 16,-2-2-38-16,2-1-12 0</inkml:trace>
  <inkml:trace contextRef="#ctx0" brushRef="#br0" timeOffset="16901.9694">9801 10776 103 0,'-2'-3'486'0,"1"-1"7"0,-1 0 5 15,1 1-100-15,-1 0-151 0,2 0-92 0,-2 2-58 0,2-1-35 16,0 1-24-16,0 1-14 0,0 0-13 0,0 0-15 0,0 0-16 16,0 0-23-16,2 1-26 0,0 1-36 0,-1-1-39 0,2 1-42 0,-1 1-43 15,0 0-73-15,-1 1-87 0,1 1-43 0,0-2-20 0</inkml:trace>
  <inkml:trace contextRef="#ctx0" brushRef="#br0" timeOffset="17702.7773">10209 10992 169 0,'-1'-3'344'0,"1"3"-69"0,0-2-39 16,0 2-26-16,0 0-18 0,-2-1-9 0,2 1-8 0,0 0-8 0,0 0-10 15,0 0-15-15,0 0-16 0,0 0-16 0,0 0-13 0,0 0-15 16,0 0-13-16,0 0-10 0,0 0-10 0,0 0-8 0,0 0-7 16,0 0-8-16,3 0-6 0,-1 0-6 0,1 1-3 0,1-1-5 0,-1 2-1 15,-1-2-2-15,3 3-1 0,-2-2 1 0,2 2-1 0,0 0 1 0,1-1 0 16,-2 3-1-16,1 0 0 0,3-1 0 0,-3 3 1 0,3-1-1 16,-2 1 0-16,-1-1 1 0,1 1 1 0,2 1-1 0,0 0 1 15,0 1-1-15,-2-2 0 0,1 1 1 0,0 0 0 0,-2-1 2 0,3 0 1 16,-3-1-1-16,1 0 3 0,0 0 1 0,-1-1 2 0,-2-1 2 15,2-1 3-15,-2 0 5 0,2-2 1 0,0 3 2 0,-1-4 2 16,1 0 1-16,-2 0 0 0,2-4 1 0,-2 3 2 0,2-3 0 0,0 1 0 16,1-2-2-16,-1-1-2 0,1 0-1 0,-1-3-4 0,2 2-4 0,-3-3-2 15,2 0-2-15,-1 0-3 0,0-1-2 0,1 1-1 0,-1-1-3 16,1 0-1-16,-1-1-2 0,1 4-2 0,-2-1-1 0,0 0-1 16,0 1-3-16,0 2-1 0,1-1-1 0,-2 2-4 0,0-1-1 0,0 3-1 15,1-1-2-15,-1 1-1 0,0 1 0 0,2 1 0 0,-1 0-1 16,1 1-1-16,-2 0 0 0,2 0 0 0,1 1 2 0,-1 0 1 15,1 1 3-15,1 1 2 0,-1-1 1 0,0 3 2 0,-1-5 0 0,3 5 3 16,0-1-1-16,-2-1 2 0,-1 2 1 0,2-2 1 0,0 1-1 16,-1-1 4-16,1-1-2 0,-1 1 1 0,-1-1 1 0,3 2 0 15,-4-3 2-15,1 1 1 0,0-2 2 0,0 0 2 0,2 2 0 0,-2-2 2 16,0 0 2-16,0-2 0 0,1 2 2 0,-1-2 0 0,1 1 2 16,-1-1 1-16,0-1 3 0,0 0 0 0,-1 0 3 0,0-1 1 0,0 1 4 15,-1-2 0-15,-1 1 1 0,-1 1 1 0,1-2 0 0,-2 2 1 16,0-2-2-16,0 2 0 0,-2-2-2 0,1 1-1 0,-2 0-3 0,-2 1-3 15,2 0-4-15,-2 0-5 0,0 1-5 0,-1 0-3 0,-1 2-4 16,-2-2-4-16,1 2-1 0,0 2-2 0,-4-2-2 0,2 2-2 0,1 1 0 16,-2 2-1-16,0-2 0 0,1 1 1 0,-1 3-1 0,3 0 2 15,0 1 1-15,0-1 0 0,1 2 3 0,3 0 0 0,1 0 0 16,0 3 3-16,3-1 1 0,0 2 1 0,3-2 1 0,0-1 1 16,2 2 0-16,4 0 1 0,-1-2 0 0,2 3 1 0,2-3-1 0,0-1-1 15,2 0-2-15,2-1-1 0,2-3-4 0,-1 2-4 0,1-3-8 0,2-1-5 16,0 0-4-16,2-3-10 0,-3 0-13 0,3 0-16 0,-1-3-14 15,-2 0-15-15,0-1-15 0,-2 1-21 0,-1-1-23 0,-2-1-33 16,-3 0-36-16,0 1-31 0,-1 1-29 0,-4-2-65 0,-3 2-81 0,0-1-40 16,-3 1-19-16</inkml:trace>
  <inkml:trace contextRef="#ctx0" brushRef="#br0" timeOffset="25168.3328">27486 8443 315 0,'0'-4'415'0,"0"-2"-65"0,0 4-100 0,0 1-75 0,0-1-68 0,0 2-32 15,0 0-14-15,-3 3-6 0,1-1 1 0,-1 1 2 0,-1 4 1 0,1 1 2 16,-2 1 1-16,2 3-1 0,-2 3-2 0,0 1 0 0,-2 2-2 15,1 1-2-15,-1 6-2 0,0-1-1 0,0 2-2 0,2 5-5 16,1 1-5-16,-1 3-2 0,-2 1 1 0,1 6 1 0,2 0-1 0,-1 3-1 16,-2 5 0-16,2 0-5 0,2 3-1 0,-3 3-4 0,3 1-1 15,-2 2-2-15,1-1-3 0,0 3 2 0,-1-1 1 0,2 1-2 16,-1 2-4-16,1-5-3 0,0 2-2 0,-1-2-2 0,3-2 0 0,-2-1 0 16,-1-2-3-16,1-2-3 0,0-2-3 0,1-1-8 0,-2-4-7 0,2-1-9 15,-1-2-7-15,2-4-10 0,-3-3-13 0,3-2-12 0,-3-1-13 16,1-5-19-16,0-2-18 0,0-4-30 0,0-1-34 0,-2-4-35 15,4-1-38-15,-2-5-66 0,-2-3-79 0,1-2-44 0,4-4-24 0</inkml:trace>
  <inkml:trace contextRef="#ctx0" brushRef="#br0" timeOffset="25801.9877">27678 8236 335 0,'-5'-18'515'0,"0"1"5"0,-2 1 6 0,2 3-94 15,2-1-146-15,0 4-94 0,1 1-66 0,1 1-37 0,1 2-22 16,0 0-13-16,3 2-7 0,0-1-4 0,3 2-4 0,5 2-3 16,0-1-3-16,2 2-9 0,8 2-9 0,1-1-7 0,4 2-7 0,4 2-4 15,4-1-2-15,4 1 1 0,2 1 0 0,3 0 3 0,4 1 0 0,5 1 2 16,0-1-1-16,3 0-1 0,4 1 0 0,1 1-1 15,3-1-2-15,1-1 1 0,5 1 1 0,-3-2 1 0,2 2 2 0,-1 1 2 16,2-2 2-16,-3 1 1 0,2-3 4 0,-3 3 2 0,-1-1 1 0,-3-1 2 16,-1 0 1-16,-1 0 0 0,-6-1 1 0,-1 0 2 0,-6 2 1 15,0-2-1-15,-5-1-1 0,-3 2-1 0,-2-4-2 0,-6 3 0 0,0 0-3 16,-5-3 0-16,-4 1-2 0,0-1-1 0,-5 1-3 0,-1 0 1 16,-2 0-2-16,0 0-2 0,-4 2-1 0,-1-3-1 0,1 3 1 0,1 0-2 15,-3 3-2-15,1 1 1 0,-1 3 0 0,0 0 0 0,1 1 0 0,-2 2 0 16,2 1-1-16,-4 3 0 0,3 4 2 0,-2 0-1 0,-2 1 0 15,2 4 2-15,-4 0 2 0,4 3 0 0,-1 3 1 0,-2 0 3 0,0 4 2 0,1 4 2 16,-3-1 2-16,1 3 0 0,-1 2 2 0,0 2 1 0,0 3-2 16,0 2 3-16,0 0 1 0,-1 1 0 0,-2 4-1 0,-1-2-1 15,1 4-2-15,-1-1 0 0,1 0-3 0,-2-1-1 0,2 0 0 0,-2 0 1 16,-2-2-1-16,3 2 1 0,-2-4 1 0,-2 2 1 0,1-1-1 0,1-4 0 16,-3 2 1-16,1-2-1 0,-2-3-1 0,-1-1 1 0,2-2-1 15,-3-2-1-15,2-1 0 0,-3-3-1 0,1-3-1 0,-2-2-2 0,2 0-2 16,-2-6 1-16,1-1-1 0,-4-3 1 0,1-3-1 0,-2-1 1 15,1-4 0-15,-4 0 2 0,-2-5 0 0,1-1 0 0,-4 0-1 0,-1-3 2 16,-1-1 0-16,-4-4 0 0,1 2 1 0,-5-1 1 0,-2-3 0 0,-4 0 0 16,0-3 2-16,-3-1-1 0,-3 2-2 0,-3-1 0 0,-5-1 0 15,-4-2 0-15,0 0 0 0,-6 0-1 0,-1-2 0 0,-5 2-1 16,-1-1-1-16,-3-3 0 0,-1 3-1 0,-2-1 0 0,1 3-3 0,-2-3 0 16,-2 2 1-16,1 0-1 0,-1 0 0 0,0 2 0 0,1-1 1 15,2 2-5-15,0 3-2 0,1-5-6 0,4 5-7 0,1 0-11 0,4 0-14 16,1 5-16-16,3-5-21 0,7 3-26 0,1 2-30 0,8-2-56 15,1 1-71-15,7 1-99 0,3-2-114 0,4 0-60 0,5-2-36 0,5 1-15 16,2-4-3-16</inkml:trace>
  <inkml:trace contextRef="#ctx0" brushRef="#br0" timeOffset="27168.0483">26746 8613 263 0,'-8'0'237'0,"1"-2"-25"0,0 1-18 0,2 1-9 0,2-2-12 16,0 0-9-16,-1 2-13 0,3 0-16 0,-3 0-18 0,4 0-20 15,0 0-18-15,0 0-20 0,0 0-13 0,0 0-11 0,0 0-4 0,2 2-2 16,0 0 1-16,3-1 4 0,-1 1 4 0,1 0 4 0,4 3 3 15,3-3 3-15,0 1 3 0,2-1 2 0,4 1 1 0,-1-1 1 0,5 1-2 16,-1 0-3-16,4 0-5 0,1 0-5 0,0 0-7 0,3 0-4 16,2 0-6-16,1-1-5 0,1-1-3 0,1 2-4 0,-1-1-3 15,2-2-1-15,1 3-3 0,-2-1-2 0,1 0 1 0,0-1-1 0,0-1-2 16,-2 2-1-16,-1-2-3 0,-1 2 0 0,-2-1-4 0,-2-1-4 16,-1 0-4-16,-4 0-5 0,-1 0-5 0,-2 0-7 0,-2 0-7 0,-4 0-10 15,-2 0-13-15,-1 0-16 0,-2 0-29 0,-4 0-35 0,0 0-34 16,-4 0-36-16,0 0-47 0,-4 0-54 0,0 0-57 0,-6 0-58 15,-2 0-24-15</inkml:trace>
  <inkml:trace contextRef="#ctx0" brushRef="#br0" timeOffset="27569.3364">25897 8361 146 0,'3'-8'313'0,"0"1"-55"0,1-1-27 16,0 0-13-16,-2 0-5 0,1 1-4 0,-3 2-2 0,1-2-3 0,-1 3-10 15,0-1-9-15,0 2-16 0,0 1-18 0,0-1-18 0,0 0-20 16,0 1-20-16,0 2-20 0,0 0-15 0,0 0-17 0,0 2-13 0,-1 1-13 16,-2 0-9-16,1 2-10 0,-2 0-3 0,0 3-2 0,1 0 0 15,-2 4-1-15,2-1 4 0,-3 2 2 0,1 2 5 0,-1 1 4 16,0 0 2-16,1 2 0 0,-2-1 2 0,2 3 3 0,0-1-1 0,-2 0 1 16,2 1 2-16,0 0-2 0,1 1-2 0,-3-2-2 0,1-1-8 15,3 1-8-15,-2 0-10 0,2 0-9 0,-2-4-12 0,0 2-14 0,2 0-16 16,-1-4-16-16,1 1-21 0,0-2-23 0,1-2-37 0,0-1-39 15,1 1-31-15,-3-3-21 0,3 0-51 0,-1-2-65 0,2-2-44 16,0-3-39-16</inkml:trace>
  <inkml:trace contextRef="#ctx0" brushRef="#br0" timeOffset="27802.4764">25813 8320 336 0,'2'-12'502'0,"0"3"11"0,-2 0-73 0,2 2-115 0,-2 0-80 0,2 2-62 15,-1 0-39-15,3 1-30 0,-3-1-20 0,4 2-11 0,0 2-15 16,1 0-12-16,3 1-12 0,1 1-14 0,1 0-12 0,3 2-12 16,1 2-7-16,2-1-3 0,1 2-2 0,0 0 2 0,3 2-1 0,0 2 2 15,1 1 0-15,1 2 1 0,-1-2 0 0,-1 2 0 0,1 1-2 16,2-1 1-16,-7 4 1 0,4 0-2 0,-2-1 2 0,-3 2 0 0,-2-1 1 16,-1 0 0-16,-4 1-1 0,0-1 4 0,-2 3-1 0,-6-3 0 15,-1 0 1-15,-1-1 3 0,-4 0 0 0,-6 1 3 0,2-1 1 16,-6 0 2-16,-4-3 2 0,-3 2-1 0,-3-1-3 0,-1-1-7 0,-5-1-12 15,-4 2-16-15,2-2-22 0,-3-2-26 0,-1 4-57 0,-1-2-70 16,1 1-100-16,-1-1-109 0,4 0-64 0,-1 2-40 0,4-2-21 0</inkml:trace>
  <inkml:trace contextRef="#ctx0" brushRef="#br0" timeOffset="28767.4589">25350 10043 382 0,'-5'0'414'0,"2"0"-71"0,-2 0-91 0,4 0-54 0,-4 0-35 15,4 0-19-15,-2 0-13 0,1 0-9 0,0 0-6 0,2 0-11 16,0 0-13-16,0 0-13 0,0 0-14 0,0 0-12 0,0 0-11 0,0 0-7 16,2 0-4-16,0 0-1 0,1 0 2 0,3 0 1 0,-2 0 1 15,3 0 2-15,1 0 2 0,3 0-1 0,0 0-1 0,0 0-1 0,6 0-3 16,-1 0 1-16,2 0-2 0,4 0 0 0,-3 0-3 0,4 0-1 15,3 0-4-15,0 0-1 0,1 0-3 0,3 0-3 0,0-3-3 0,4 3-2 16,-3 0 0-16,2 0-2 0,2 0-3 0,2 0 1 16,-2-2-2-16,-1 2-1 0,1-2-1 0,0 1 1 0,-4 1-1 0,-1-2 1 15,0 2-1-15,-1-2 1 0,-4 2 1 0,-3-3-1 0,0 1 2 0,-3 0 0 16,-3 1 0-16,0 1 2 0,-3-4 0 0,-3 4-4 0,0-1-7 16,-3-1-11-16,-1 2-16 0,-1 0-25 0,1 0-32 0,-3 0-48 15,0 0-58-15,0 0-84 0,1 0-98 0,-1 2-73 0,-2-1-57 0,1 3-31 16,0-3-14-16</inkml:trace>
  <inkml:trace contextRef="#ctx0" brushRef="#br0" timeOffset="31001.8261">27152 9988 133 0,'4'-1'158'0,"0"-1"4"0,-3 2 1 15,3-4 1-15,-3 3-1 0,1-1-2 0,-1-1-7 0,1 1-10 16,0 1-11-16,-2-3-11 0,1 4-11 0,-1-3-6 0,2 1-10 0,-2 0-8 16,0 1-7-16,0-1-8 0,0 0-5 0,0 2-3 0,0 0-5 15,0-5-6-15,0 5-4 0,-2-2-1 0,2 1-5 0,-1-3 0 0,-1 3-3 16,0-1-3-16,-1 0-4 0,0 0-1 0,0 1-3 0,-1-1-3 16,-1-1-2-16,0 2-3 0,0-1-2 0,-1 0-1 0,-1 0-1 15,0 0 0-15,-1 1-1 0,-1-1-1 0,1-1 2 0,-2 2 1 0,2-1 0 16,-2 1 1-16,-1-1 1 0,3 2 0 0,-1 0-1 0,-2 0 0 15,1-3 0-15,2 3-2 0,-1 0-1 0,-2 0-2 0,3 0 0 0,-2 3-1 16,-1-3-1-16,2 0-3 0,1 3-3 0,-3 0 0 0,1 0-1 16,2 0-2-16,-2 1-1 0,2 1-1 0,-1 0 0 0,1 0 2 15,-1 2-2-15,0 1 1 0,1-1-1 0,0 2 0 0,2 0 0 0,-2 0-1 16,1 1-1-16,1 1 0 0,0 1 0 0,1-2 2 0,0 2 0 16,2 3 3-16,0-4-1 0,0 2 2 0,1 1 1 0,0-2 2 0,1 3 1 15,1-2 2-15,0 0 3 0,1 0 1 0,-1-1 1 0,4 2 4 16,-1-1 0-16,0-3 1 0,0 2 2 0,4 0-2 0,-2-1 2 15,2-1-1-15,-1 0 1 0,2 0 0 0,1-3 0 0,1 2 0 0,2-2 1 16,-3 0 1-16,3-1 1 0,1-2-1 0,1 1 1 0,1-2-1 16,-1-1 0-16,2 0-2 0,-1 1 1 0,1-3-1 0,2 0-2 0,-2 0-1 15,1 0-1-15,1-3 0 0,-1-1-1 0,0 2-1 0,-3-1 0 16,3-2 0-16,0 1 0 0,-4 0 1 0,2-3 1 0,1 2 1 0,-5-1 1 16,2-2-1-16,-1 1 1 0,-1-3-1 0,0 1 1 0,-1 1 0 15,-1-3-1-15,-1 0-1 0,1 1-1 0,-1 0 0 0,-1-3-1 0,-1 1-1 16,0-1-1-16,1 1-2 0,-2-1 1 0,-1 0-1 0,0-2 1 15,-1 1-1-15,-2 2 1 0,4-1-1 0,-5 0 1 0,1 2-1 16,-1-3 1-16,0 2-2 0,-1 0 0 0,1-1 0 0,-5 3-2 0,4-1-1 16,-2-1-1-16,-2 2-3 0,2 1-1 0,-2 0-3 0,-3 0-2 0,0 2-2 15,2-1-6-15,-2 2-6 0,-5 1-12 0,2 0-13 0,0 0-16 16,-5 0-22-16,2 5-26 0,-3-2-30 0,-4 2-48 0,2 2-60 16,-1-2-79-16,-4 3-88 0,1 1-76 0,-2 1-69 0,2-1-32 15,-3 2-12-15,1 0-2 0</inkml:trace>
  <inkml:trace contextRef="#ctx0" brushRef="#br0" timeOffset="31802.252">25955 10078 105 0,'0'0'283'0,"-1"0"-54"0,1 0-43 0,0 0-28 15,0 0-19-15,0 0-13 0,0 0-7 0,0 0-9 0,0 0-8 0,0 0-10 16,0 0-9-16,0 0-10 0,0 0-10 0,0 0-9 0,0 0-5 16,1 0-7-16,3 0-2 0,1 0-3 0,-1 0-1 0,2 0-1 15,2 0-3-15,0 0-2 0,3 0-3 0,0 0-5 0,2 0-3 0,1 0-3 16,1 0-4-16,2 0 0 0,-3 0-3 0,5 0 0 0,1 0-3 16,0 0 0-16,0 0-2 0,0 0-1 0,3 0-3 0,1 0-3 15,-1 0 0-15,1 0-1 0,0 0-2 0,-1 0 0 0,4-2 0 0,-2 2-1 16,1-1 2-16,-1 0 3 0,-1 1 1 0,1-2 2 0,-1 1 2 15,1 1 4-15,-1-2 3 0,-2-1 5 0,2 2 5 0,-2-1 6 16,0-1 4-16,-1 3 6 0,-3-3 6 0,3 1 4 0,-4-1 4 0,1-1 4 16,-2 1 3-16,-1 1 5 0,0-1 3 0,-1-1 0 0,-3 1 1 15,0 1-3-15,1-3-4 0,-2 3-2 0,0 1-5 0,-3-1-3 0,1 0-8 16,0-1-5-16,1 2-6 0,-2 0-7 0,-1-1-6 0,1 2-9 16,-2-1-9-16,4-1-8 0,-5 2-7 0,3 0-9 0,-1 0-9 0,-1 2-13 15,3-1-12-15,0-1-18 0,-2 2-18 0,2 0-29 0,0 0-31 16,0 1-43-16,0 0-51 0,3-1-77 0,-3 3-93 0,1-3-50 0,-1 0-28 15,3 1-12-15</inkml:trace>
  <inkml:trace contextRef="#ctx0" brushRef="#br0" timeOffset="32868.8091">29841 8811 321 0,'1'-2'498'0,"1"-1"7"0,0 0-74 0,1 1-114 0,0 0-78 15,3-1-59-15,-1 0-33 0,1 1-22 0,2-1-14 0,4 0-9 16,0 0-11-16,2 1-11 0,3-1-10 0,2 1-10 0,0 0-9 0,7 1-7 16,-1-1-7-16,2 0-5 0,1-1-5 0,2 3-3 0,2-2-3 0,3 2-2 15,-1-2-1-15,1 2-2 0,0 0-2 0,3 0 1 0,-2 0-1 16,1 0-3-16,1 0-2 0,-3 0-2 0,2 0-2 0,0 0 1 0,-3 0-3 15,0 0-1-15,-3 0 1 0,3 0-2 0,-4 0 0 0,-2 0 1 16,-1 0-2-16,-2 0-2 0,-3 0-4 0,-3 0-4 0,-2 0-8 0,-4 0-9 16,3 0-11-16,-7 0-12 0,0 0-9 0,-4 0-10 0,0 2-17 15,-3 0-24-15,-2-2-41 0,-2 5-56 0,-3-3-84 0,-2 3-95 0,-1 0-64 16,-7 3-48-16,0-1-21 0,-1 2-6 0</inkml:trace>
  <inkml:trace contextRef="#ctx0" brushRef="#br0" timeOffset="33202.1184">29428 9980 57 0,'-8'2'456'0,"2"1"9"0,-1-3-55 0,3 3-88 0,-1-1-87 16,1-1-86-16,0-1-46 0,3 2-27 0,1-1-7 0,0 1-2 0,0 1 4 16,1-2 5-16,4 2 1 0,3 0 3 0,-4 0-5 0,4 0-7 15,4 1-4-15,0-1-2 0,3 2-1 0,2-3 1 0,2 5-1 0,1-2 1 16,6 0-3-16,-1-1-5 0,2 2-7 0,3-3-6 0,1 1-7 16,2-1-4-16,2 2-7 0,3-2-5 0,-1 0-3 0,4-1-4 0,-2 2-4 15,1-3-3-15,2 2-2 0,0-1-6 0,-3-1 1 0,4-1 1 0,-2 2 0 16,1-2 2-16,0 1-1 0,-3-1 0 0,0 0-1 0,1 0-3 15,0 0-4-15,-4 0-4 0,3-1-5 0,-1 1-6 0,-1-2-8 0,-2 2-12 16,0-1-14-16,1 1-12 0,-3 0-19 0,-3 0-18 0,1 0-23 16,-1-2-24-16,-3 2-40 0,-3 0-48 0,2 0-72 0,-4 0-82 0,0 0-52 15,-5-1-36-15,2-1-9 0</inkml:trace>
  <inkml:trace contextRef="#ctx0" brushRef="#br0" timeOffset="33935.1812">31540 8753 23 0,'-2'-17'494'0,"1"2"13"0,-1 1-43 15,0 2-74-15,1-2-87 0,-1 2-95 0,-1 2-44 0,0 0-19 0,3 2-11 16,-1 0-5-16,1 2-11 0,-2 1-11 0,1-2-10 0,1 5-7 16,-2-3-13-16,0 3-17 0,2-1-14 0,-1 3-11 0,1-2-11 15,-2 0-9-15,2 2-7 0,-2 2-7 0,-1 0-3 0,0-2-3 0,0 3 1 16,-2 1-1-16,-3-1 2 0,2 4-1 0,-2 0 2 0,0-1 1 0,-3 4 3 16,0-2 4-16,0 2 2 0,-3 3 2 0,1-1 2 0,-3 2 1 15,3 1-1-15,-2 0-1 0,0 1-1 0,0 1 1 0,0 0-1 0,0 2 1 16,2-2 0-16,1 2 0 0,-1 1 1 0,2 0 0 0,0-1 0 15,3 2 1-15,0-1-1 0,0-2 1 0,3 2-2 0,1-3-1 0,0 1-1 16,3-1-3-16,1-2-2 0,1 1-1 0,1-3-1 0,1-1-1 0,0-2-2 16,5 0-2-16,-2-2 0 0,2-2 0 0,4-2-2 0,-2 1-1 15,5-3 1-15,-1 0 0 0,0-4 0 0,3-1 0 0,0-1-2 0,1-4-2 16,0 2-2-16,1-5-2 0,-1-1-3 0,-1-1 0 0,1-3 2 16,-2-1 0-16,2-3 1 0,-2-1 0 0,-1-1 1 0,-2-1-1 0,1 0 1 15,-4-3 1-15,-1 1 1 0,-1-1 3 0,-2 0 1 0,-2 2 4 0,-1-1 1 16,-3 1 0-16,0-1-1 0,-5 4-2 0,0-3 1 0,-1 4-2 0,-3 3-1 15,0 0-2-15,0 0-1 0,-3 3-1 0,2 4-2 0,-1-1 1 16,-3 4-1-16,1 1-1 0,0 1 1 0,1 4 0 0,-1 1-1 0,-1 1 0 16,1 4-2-16,-3 1-2 0,3 0 0 0,-2 3-1 0,-1 1-1 15,0 3-2-15,2 1-2 0,-3-2 1 0,2 5-1 0,0-2 1 0,2-1-2 16,-1 3 1-16,1 0-2 0,1-3 1 0,0 1 2 0,4 0 1 16,-2-1 3-16,2-2 3 0,-1 0 2 0,5-1 4 0,-1-2 4 0,-1 0 2 15,3-1 8-15,0-1 6 0,-1-2 7 0,3-1 9 0,1 1 6 16,0-2 5-16,0-2 4 0,0 0 0 0,3-1 1 0,2 0 0 0,0 0 0 15,0 0-1-15,3-2-1 0,4 0-3 0,-2 1-3 0,3-1-5 0,0-1-6 16,3 0-7-16,-3 2-6 0,4-2-5 0,-4 1-2 0,2 2 0 16,0 0-1-16,-1 0 0 0,-1 0 1 0,0 2-1 0,0 1 1 0,0-1-1 15,-4 3-1-15,3 0-1 0,0 0-1 0,-4 1-1 0,2 2-1 0,-1 1 0 16,0-1-1-16,-1 4 1 0,-1 0 2 0,0 1 1 0,1-1 2 16,-1 1-1-16,1 0 1 0,-1 2 3 0,1 2 1 0,-1 0 0 0,-1-1 1 15,2 2 2-15,3-2 1 0,-1 4-4 0,-2-2-7 0,2-2-11 0,2 3-15 16,-3-2-19-16,4 0-21 0,-4 0-25 0,5 0-36 0,-2-3-42 15,0 1-59-15,1 0-69 0,0-1-86 0,1-2-94 0,-2 0-44 0,2 0-20 16,-1-4-6-16</inkml:trace>
  <inkml:trace contextRef="#ctx0" brushRef="#br0" timeOffset="34701.7729">30741 10280 504 0,'-1'-8'527'0,"-2"-1"9"15,0 2 6-15,1 2-106 0,1 0-161 0,-2 0-93 0,-1 3-56 0,3-1-32 16,-1 1-22-16,-1 1-12 0,0 1-6 0,-1 1-8 0,0 2-8 0,-2 1-11 16,-1 1-13-16,2 0-8 0,-3 5-7 0,-1-3-3 0,1 6 1 15,2-3 1-15,-2 4 2 0,0-3 1 0,0 4 0 0,2 1 0 0,-1-1 1 16,3 1 2-16,-1 0-2 0,0 1 0 0,4 0 0 0,-2-1 1 15,1-1-1-15,0 2-1 0,2-3 0 0,2 3-2 0,0-2-1 0,-1 0 0 16,2-3-2-16,1 0 2 0,0 0-1 0,1 0 0 0,1-6 0 16,1 2 0-16,2-2-2 0,0-3-1 0,3 0 0 0,2-2-3 0,-2-2-1 15,6-2-2-15,-2 0 1 0,2-3-1 0,0-2-4 0,3-3-3 0,-3-1-4 16,3-1-3-16,0 0-1 0,-1-4-2 0,-1-1 0 0,2-1 0 16,-3-2-1-16,0-2 1 0,1-1 2 0,-5-2 1 0,0 1 2 0,-2-1 2 15,-1-1 5-15,-2 1 6 0,-3-1 4 0,1 1 7 0,-6 2 6 0,1-1 4 16,-2 2 4-16,-2 2 4 0,-2 2 2 0,-1 0 1 0,-2 3 2 15,0 2-2-15,-1 1-1 0,-2 3-2 0,-1 0-2 0,2 5-2 0,-3-2-2 16,-1 2-3-16,0 5-5 0,-1 0-1 0,-1 0-4 0,2 5-3 0,-2-1 0 16,-2 4-2-16,2-1 2 0,1 3 0 0,-3 1 3 0,-1-1 0 15,4 3 1-15,-3 1 0 0,2 0 0 0,1 2-1 0,-2-1-3 0,2 1 1 16,3 0-3-16,0 1 0 0,-1-3-2 0,3 1 0 0,1-2-1 16,-1-1 0-16,3 0 0 0,1 0 1 0,0-4 2 0,0 0 3 0,4-3 3 15,-2 0 3-15,1 0 5 0,-1-2 2 0,3-1 2 0,0-2 0 0,0 0 2 16,0 0 0-16,3-1 0 0,-1 0 0 0,1-2 1 0,-2-2-3 15,3 0 1-15,-1 1-3 0,2-2-3 0,-4 0-3 0,2 2-3 0,2-2-1 16,0-1-1-16,-2 4-2 0,-2-1-2 0,3-1-2 0,-1 2-2 16,-2 1-1-16,1 2-1 0,0-2 0 0,-1 2 0 0,3 2-1 0,-3-2 1 15,1 5 0-15,-1-1 1 0,4 1 0 0,-4 2 2 0,1 2 2 16,-1-2 3-16,3 4 3 0,-1 1 2 0,-2 0 2 0,3 1 2 0,-1 3 0 16,0-2 0-16,0 1 2 0,3 2 0 0,-1 0 1 0,0 3 1 0,1-4-1 15,2 2 0-15,1 1 1 0,0-2-1 0,-1 2 2 0,2-1-1 16,2-2-1-16,-3 1 0 0,4-1-3 0,-2-1 0 0,3-2-4 0,-3 1-4 15,0-4-6-15,5 2-8 0,-5-2-11 0,3-1-13 0,-3-2-15 0,4-1-18 16,-1-1-22-16,-3-3-24 0,3 3-37 0,-1-3-46 0,-1-2-51 16,-1 0-57-16,2 0-67 0,0 0-71 0,-4-3-32 0,1-1-12 15</inkml:trace>
  <inkml:trace contextRef="#ctx0" brushRef="#br0" timeOffset="34935.5576">31368 10074 101 0,'-5'-8'578'0,"2"-1"13"0,-1 2 8 0,3-3 10 0,-1 5-102 0,-1-2-155 16,1 3-94-16,2-1-66 0,-1 2-40 0,1 1-27 0,0 0-19 0,0 1-16 16,0 1-17-16,0 0-14 0,0 0-17 0,0 0-12 0,0 1-12 15,1 2-12-15,-1 1-7 0,2 1-4 0,0 2-2 0,-1 0-1 0,-1 2 1 16,0 1 3-16,0 2-6 0,-1 0-11 0,-3 5-21 0,3 0-27 15,-5 3-48-15,3-2-57 0,-4 5-120 0,2 1-149 0,-3 0-78 0,-2 1-43 16,-2 3-24-16,0-2-15 0,-2 1-10 0</inkml:trace>
  <inkml:trace contextRef="#ctx0" brushRef="#br0" timeOffset="37536.4522">25527 9838 141 0,'0'-7'334'16,"0"-2"-97"-16,-2 2-57 0,2-2-34 0,-3 1-16 0,2 0-6 16,-3 1-2-16,-1-1 0 0,1 1 1 0,-1-1 0 0,-1 1-5 15,-2 1-7-15,-1-1-5 0,-1 0-7 0,1 0-6 0,-4 4-5 0,0-2-5 16,-1 1-3-16,0 1-5 0,-5 0-4 0,5 1-5 0,-7 1-6 0,4 1-2 16,-4 1-4-16,-1 2-4 0,1 0 0 0,-1 1-4 0,0 3-4 15,-3 1-4-15,4 1-3 0,-2 1-4 0,1 0-3 0,-2 4-3 16,3-1-2-16,-1 1-4 0,2 0-1 0,0 4-1 0,3 0-3 0,0 2 0 15,4-1-1-15,4 3-2 0,-2-1-3 0,3 2 1 0,3-1 1 16,2 0 3-16,3 1 0 0,1 1 1 0,4 0 0 0,2-2 2 0,2 0-1 16,0 3-1-16,4-3 0 0,3-1-4 0,0-1-3 0,3-1-4 0,3-1-1 15,-1-2-4-15,4 0-2 0,2-3-6 0,-1-1-5 0,3-3-5 16,-1-1-7-16,4-3-9 0,0 0-8 0,-1-3-7 0,-1-2-4 0,2 0-3 16,0-2-2-16,-4-1-1 0,0-2 0 0,1 1 0 15,-6-2-4-15,-2 1 0 0,0-2-2 0,-3 1 0 0,-1 0 3 0,-4 1-3 16,-1-2-6-16,-3 2-23 0,-1 1-30 0,-2-1-37 0,-2 5-40 15,-1-3-72-15,-3 3-91 0,0 0-52 0,0 0-34 0</inkml:trace>
  <inkml:trace contextRef="#ctx0" brushRef="#br0" timeOffset="38701.9367">28435 11015 104 0,'4'-16'512'0,"-1"4"10"16,0-1 11-16,-1 2-74 0,1 1-117 0,-2 0-82 0,-1 3-65 0,2 1-39 16,0 0-24-16,-2 1-20 0,0 1-14 0,0 1-15 15,0 2-13-15,0 1-12 0,0 0-11 0,0 1-13 0,0 1-15 0,-2 2-10 16,0 2-8-16,1 1-6 0,-1 5-1 0,-1 0-1 0,0 2 1 15,0 4 4-15,-2 0 3 0,0 5 4 0,-3 1 1 0,2 0 4 0,0 5 2 0,-3 2 1 16,0 1 2-16,1 2 1 0,-1 0 0 0,-2 2 2 0,1 2 0 16,1 0 2-16,-5 0-1 0,2 3-1 0,3-3-3 0,-4 3-2 15,1 0-6-15,-1-1-7 0,0-1-8 0,2 0-9 0,-1 1-8 0,1-5-9 16,-2 1-6-16,2-3-10 0,0 1-7 0,2-6-9 0,1-1-10 16,-1-3-5-16,0-3-5 0,3-2-2 0,1-5-1 0,0 3-7 0,2-7-8 15,0-1-18-15,0-3-22 0,1-3-20 0,-1-2-18 0,2-2-13 16,-1-1-9-16,1-4-3 0,-3-2 0 0,3-1 2 0,-1-4 0 15,-3 0 3-15,4-1 7 0,-4 0 15 0,0-3 20 0,-1-2 34 0,0 2 42 16,-1-1 43-16,1 0 44 0,-5 1 37 0,3 1 32 0,0-1 25 16,0 2 23-16,-1 0 18 0,1 3 20 0,0-1 8 0,0 4 5 15,0 0-1-15,2 1-4 0,1 2-11 0,0 0-13 0,0 1-16 0,1 3-17 16,1-1-16-16,1 3-14 0,1 0-12 0,1 0-10 0,0 1-14 16,0 3-9-16,1 1-7 0,1-2-4 0,1 3-2 0,1 0 0 0,3 2 2 15,-1 1 2-15,1-3-1 0,2 5 1 0,0 1-1 0,3-3-4 16,0 2-4-16,1 0-6 0,2-2-8 0,1 0-9 0,2 1-7 15,-2-1-11-15,2-1-8 0,0 0-7 0,3-1-8 0,-1-1-8 0,1-2-4 16,1 1-7-16,0-2-1 0,0-3-3 0,0 0 2 0,0 0 3 16,0-3 10-16,-2-1 12 0,2 0 16 0,-4-2 17 0,0-2 22 0,-1 0 19 15,-2 0 22-15,0-2 20 0,-4 1 19 0,2-2 16 0,-5 2 12 16,0 0 10-16,-2 3 7 0,-1-4 3 0,-2 3-2 0,-2 0-4 0,1 1-8 16,-2-1-11-16,-2 4-12 0,1 0-16 0,-2 0-15 0,-2 1-16 15,0 1-14-15,-3 1-12 0,0 1-10 0,-1 4-8 0,0-1-6 16,-1 1-5-16,-4 5-10 0,3 2-14 0,-5 2-17 0,2 1-24 0,-2 3-26 15,3 1-30-15,-4 2-56 0,3 0-67 0,-3 3-93 0,0 1-109 16,2 1-56-16,0 1-30 0,-2 2-17 0,4-2-9 0</inkml:trace>
  <inkml:trace contextRef="#ctx0" brushRef="#br0" timeOffset="39168.7494">28295 12380 148 0,'5'-9'591'0,"-2"1"-3"16,3 0-1-16,-5 1-2 0,3 0-1 0,-1 3-137 0,0 1-208 16,-1-1-110-16,-1 1-64 0,2 1-31 0,1 0-17 0,1 2-8 15,-1 2-3-15,-3 0 1 0,3 1 0 0,0 1 0 0,0-1-3 0,1 3-3 16,-2-1-3-16,0 3-1 0,0 0 0 0,0 1 2 0,-2 3 1 15,1-4 1-15,0 1 0 0,-2 1 2 0,-2 1-1 0,0-1 0 0,1 3 0 16,-2-4 1-16,0 3-1 0,0-4 1 0,0 1 2 0,-1 0-1 16,3-1 0-16,-3 0 0 0,1 1 2 0,0-4 2 0,1 0 2 15,1-3 3-15,-3 3 4 0,4-2 3 0,-2-1 4 0,2-2 1 0,0 0 0 16,2-2-2-16,-1 1-1 0,3-1-1 0,0-3-2 0,0-2-1 0,3 0-1 16,-1-3-2-16,3 0-4 0,3-2-3 0,-3 0-4 0,4 0-4 15,-2-2-3-15,4-2-2 0,-2 1 3 0,0-2 4 0,4 4 5 16,-4-1 4-16,3-1 4 0,-3 4 2 0,1-1 1 0,-1 1 0 15,-1 2 0-15,-3 1 0 0,3 0 0 0,-3 0 0 0,-1 2 0 0,0 3 0 16,-2-1 0-16,3 1-4 0,-4 3-2 0,2 0-4 0,-1 0-4 0,1 3-1 16,0 2-1-16,0 2-1 0,-3 1 0 0,3-1 0 0,-2 3 0 15,1 0 1-15,-2 4 2 0,1 0-1 0,0 3 0 0,-2 0 1 16,2 0-2-16,-1 1-6 0,0 1-8 0,-1 2-9 0,-2-1-12 0,1-1-11 16,0 3-13-16,1-1-15 0,-3-2-15 0,1 0-16 0,-1-1-19 15,2 1-18-15,0-5-20 0,-2 1-19 0,1-2-19 0,-1-1-19 0,2 0-19 16,-1-3-29-16,3-4-32 0,-3 0-25 0,4-1-25 0,-2-2-21 15,0-2-22-15,0-2-7 0,2-2 1 0</inkml:trace>
  <inkml:trace contextRef="#ctx0" brushRef="#br0" timeOffset="40201.9402">28804 12530 290 0,'1'-12'381'0,"1"-2"-4"0,0 1-23 0,-1 3-32 0,1 1-33 16,-1 0-32-16,-1 1-30 0,4 3-29 0,-4-2-26 0,3 3-24 16,-2-1-26-16,2 2-22 0,-1 1-21 0,-1-1-20 0,2 3-17 0,1 0-14 15,-3 0-10-15,4 0-7 0,0 0-7 0,0 4-4 0,2-1-2 16,0 0-2-16,1 0 1 0,-2 1-1 0,3-1-3 0,-1 1-2 15,2 1-2-15,1-2-4 0,-2-1-2 0,1 1-3 0,1-1-5 0,2 0-2 16,-4-1-3-16,4 1-3 0,0-2 0 0,0-2 1 0,-1 1 1 0,1-1 2 16,0-1 3-16,-1 1 5 0,2-5 4 0,-3 2 5 0,0 0 5 0,2-2 5 15,-5-3 5-15,0 4 5 0,2-2 5 0,-3-2 7 0,-1 1 4 16,-1 1 9-16,-2-4 4 0,2 0 5 0,-2 2 0 0,-3 0 3 0,0 0-1 16,0 1 0-16,-3 0-2 0,-3 1-3 0,1 1-2 0,-2-2 0 15,1 3-2-15,-5-1-3 0,3 4-5 0,-1-4-8 0,-4 5-4 16,0-1-4-16,0 1-3 0,1 2-4 0,-1 0-2 0,-1 3-2 0,3 0 0 15,0 0 0-15,-5 2-1 0,7 1-1 0,-4 1-1 0,5 3-3 16,-1-1-2-16,0 3-1 0,0-2-1 0,5 2 0 0,-1 0-1 0,2 1-2 16,1 3-1-16,0-1-3 0,2-1-5 0,4 1-2 0,-1 0-7 15,2 1-4-15,-1-1-5 0,5-1-6 0,1 0-6 0,1-1-4 0,2 1-6 16,0-2-7-16,4-1-4 0,-3-1-3 0,3-2-3 0,1 0-1 0,1-2 0 16,0 0 1-16,2-3 4 0,-1 1 4 0,-1-4 6 0,2 0 6 15,1 0 9-15,0-4 6 0,-1-1 8 0,-3 0 8 0,4-1 8 0,-2-2 7 16,-2-1 9-16,2-1 8 0,-2-1 11 0,0-1 10 0,-4-2 11 15,2 1 11-15,-4-2 11 0,1 2 11 0,0-2 9 0,-4-2 8 0,-1 4 10 16,1-2 6-16,-4 2 6 0,2-2 4 0,-6 3 1 0,3-1 0 0,-4 3-3 16,0-1-5-16,0 0-10 0,-4 5-9 0,3-3-11 0,-4 1-11 15,0 1-11-15,0 0-12 0,-2 2-11 0,0 3-9 0,1-1-7 0,-2 3-7 16,-1 0-6-16,1 0-5 0,0 4-1 0,0 2-2 0,-1 1-1 16,0 1-2-16,3 3 1 0,0-1 1 0,-2 5 2 0,2-1 4 0,1 6 1 15,-2 1 2-15,4-1 1 0,-3 2 1 0,5 4 0 0,-3 1-1 16,3 0 1-16,-1 4-2 0,2-2 1 0,0 6 2 0,2-3 1 0,-1 5-2 0,1-1 0 15,0 1-1-15,-1 2-1 0,4 1-1 0,-5 0 0 16,1 2 0-16,-1-3-1 0,-1 5 2 0,-1-3-1 0,-2 0-1 0,-3-2 0 16,1 0-2-16,-2-1 0 0,-3-4-4 0,0 0-1 0,-2 0-1 0,-3-3-1 15,0-4-1-15,-3 0 1 0,-1-5 3 0,-1-1 4 0,-2-2 2 16,-3-6 5-16,1-2 4 0,0-1 6 0,-2-5 2 0,1 0 7 0,0-5 4 16,-1-3 3-16,2-1 3 0,-2-4 2 0,3-1 2 0,3-5-1 15,1 1-5-15,3-4-4 0,2-2-5 0,4-2-9 0,0-2-8 16,7-1-10-16,2-1-8 0,4-1-10 0,2-3-8 0,7 0-12 0,0 0-10 15,5 0-13-15,5-2-13 0,1 2-9 0,3-2-6 0,3 4-5 0,2-4-2 16,4 1 0-16,0 0 4 0,1 2 4 0,3-1 6 0,3 1 8 16,-3 3 9-16,2-2 14 0,0-1 13 0,0 3 18 0,-2-1 21 15,1 2 17-15,-2-1 15 0,-1 1 14 0,-1-1 13 0,-1 2 13 0,-3-2 10 16,-1 2 10-16,0 0 7 0,-5 1 4 0,1-2 3 0,-5 4 0 0,1-1 0 16,-4 0-4-16,0 2-5 0,-2-1-4 0,-5 3-5 0,0-2-4 15,0 3-7-15,-5 2-8 0,1 1-8 0,-2 2-9 0,-1-1-7 0,-3 0-9 16,1 2-6-16,-2 2-7 0,-2 2-5 0,1 0-5 0,-3 2-6 0,0-1-4 15,-1 3-4-15,-1 0-2 0,0 1-4 0,-5 1 0 0,1 3-1 16,-1-2-1-16,-1 3 2 0,-3 2 2 0,1 0 1 0,0 2 2 0,-2 2 0 16,2 1 1-16,0 1 2 0,-1 0 0 0,2 0-1 0,-1 1 0 15,3 2-4-15,-1 1-2 0,2-2-4 0,1 1-3 0,0 0-3 0,0-1-5 16,5 0-2-16,-1 3-3 0,0-6-1 0,2 2-3 0,0-1 0 16,1 0 0-16,2-2 1 0,2 0 0 0,1-3 5 0,2 0 2 0,-1-2 2 15,3 0 4-15,-1-2 3 0,3-2 5 0,1 1 4 0,1-4 3 0,2 1 3 16,-1-2 3-16,2-3 3 0,-1 2 2 0,2-3 3 0,0-3 3 15,0 1 2-15,-1-2 7 0,-1 1 6 0,1-2 5 0,-2 0 6 0,1 1 6 16,-4 1 6-16,-1-1 4 0,3-2 3 0,-1 5 4 0,-4-1 2 0,1 2 0 16,-2 1 0-16,-1 0-5 0,1 1-2 0,-2 0-9 0,-2 3-9 15,3-1-9-15,-3 1-8 0,3 0-10 0,-4 2-9 0,0 0-6 0,0 0-5 16,1 0-4-16,1 2-4 0,-2 0-1 0,1 1-1 0,-1 2 1 16,0-1 2-16,2 2 3 0,0-1 3 0,-2 3 1 0,2 1 3 0,0 0-2 15,-1 0-4-15,1 1-6 0,1 2-8 0,0-2-10 0,1 0-10 0,1 1-11 16,-1-1-12-16,4 0-12 0,-3 2-12 0,1-2-17 0,1-1-14 15,1-1-19-15,2-1-19 0,0 0-21 0,0-1-19 0,2-1-29 0,-1-2-33 16,3-2-26-16,-3 1-24 0,2-2-42 0,0-2-50 0,1-2-42 16,0-1-36-16,-1-4-14 0</inkml:trace>
  <inkml:trace contextRef="#ctx0" brushRef="#br0" timeOffset="40403.2312">30304 12021 248 0,'2'-16'550'0,"-2"0"9"16,-2 3-14-16,0 2-26 0,2 2-102 0,-1 1-139 0,1 2-81 15,-3 1-51-15,1 3-34 0,0-3-25 0,-1 5-17 0,0 0-14 0,-2 5-11 16,-1-2-12-16,1 3-11 0,-1 2-7 0,-1 2-7 0,-1 1-4 16,-1 5 1-16,0 0 1 0,1 0 3 0,-1 3 3 0,0 2 0 0,1 1 0 15,0 0 2-15,-1-1-3 0,3 4-1 0,-2-1-2 0,1-1-2 0,0 4-5 16,0-2-4-16,1-2-4 0,-1 2-6 0,3-1-7 0,-2-1-10 0,-1 0-12 16,3-3-13-16,0 1-15 0,-1-4-15 0,1 3-16 0,-1-3-19 15,2-2-17-15,0-2-22 0,1 0-21 0,1-3-22 0,-2 1-24 0,3-3-26 16,-2-3-28-16,0 2-30 0,2-5-27 0,0-2-39 0,0 0-40 15,0 0-18-15</inkml:trace>
  <inkml:trace contextRef="#ctx0" brushRef="#br0" timeOffset="40636.8026">30016 12408 429 0,'-3'-6'509'0,"-2"0"-28"0,1 2-45 0,0-1-56 16,1 3-59-16,2-3-47 0,-3 1-39 0,3 1-31 0,1 1-29 0,-2 2-18 16,2-3-18-16,0 3-15 0,0 0-15 0,2-2-16 0,-2 0-15 15,1 2-14-15,3-1-13 0,0 1-10 0,1 0-7 0,3 0-6 0,0 0-3 16,-2 0-5-16,7 0-2 0,-4 0-3 0,3 0-3 0,1 0-2 15,0 1-2-15,1-1-1 0,1 2-1 0,-1 0-2 0,-3 1 1 0,2-3-2 16,1 4-2-16,-3-1-2 0,1-1 0 0,1 3-1 0,-1-3-2 0,0 3 1 16,-3-2 0-16,3 0-1 0,-3 2 0 0,0 0-1 0,0 1 2 15,0 0-1-15,-1-2 1 0,-3 3 1 0,1 1 0 0,-1-1-4 0,1 2-6 16,-2-2-9-16,0 1-8 0,1 0-14 0,-2 1-14 0,-2-1-18 0,3 1-21 16,-4 0-24-16,1 1-29 0,1-3-34 0,-2 3-39 0,0-2-56 15,0 0-64-15,-2 0-77 0,1-2-89 0,1 0-39 0,-2-2-16 0,0-1-1 16</inkml:trace>
  <inkml:trace contextRef="#ctx0" brushRef="#br0" timeOffset="40802.1482">30426 12187 294 0,'1'-12'561'0,"3"0"1"0,-2 2 1 16,0 0-2-16,-1 1-119 0,3 1-179 0,-3 3-102 0,1 0-65 0,-1 1-42 15,3 1-27-15,-3 2-24 0,2-1-20 0,1 4-23 0,-3-1-24 16,3 2-27-16,1 1-31 0,-3 3-42 0,0 0-49 0,1 2-53 0,-3 0-57 15,0 3-70-15,0-2-75 0,-2 0-36 0,1 1-17 0</inkml:trace>
  <inkml:trace contextRef="#ctx0" brushRef="#br0" timeOffset="41335.7041">30463 12340 64 0,'3'-1'531'0,"-1"-1"13"0,0-1-41 0,1 2-68 0,0-1-76 0,0 1-77 15,1-1-54-15,-1 1-37 0,-2 1-28 0,3-2-22 0,1 0-20 16,-1 2-17-16,0 0-19 0,1 2-18 0,2 0-15 0,-2-1-16 0,0 2-12 15,0 0-8-15,2 0-6 0,-1 1-3 0,1 3-4 0,0-4 0 0,-2 5-2 16,0 1-1-16,0-2 1 0,-1 3 0 0,1-2 0 0,3 1 1 0,-3 0 2 16,-1 0-1-16,0 1 0 0,0-1 1 0,0 0-1 0,0 1-1 15,-1-3 1-15,0 0 0 0,1 1 2 0,-3-4-1 0,1 2 3 0,-1-1 3 16,3-1 2-16,-4-2 5 0,1 1 6 0,-1-2 7 0,3 0 4 16,-1-1 0-16,1-1 0 0,0 1 2 0,0-4 0 0,0 2-1 0,2-2-1 15,0-1-1-15,0-2-3 0,1-1-4 0,2 1-6 0,0-1-7 16,0-2-11-16,0-1-10 0,1 1-7 0,1-1-4 0,-1 1-3 0,0 0-4 15,3 0-2-15,-3 2-3 0,2-1-1 0,-1 1-3 0,-1 0-2 0,1 1-3 16,-1 0 2-16,1 3 1 0,1 1 2 0,-3 0 1 0,0 2 4 16,0-2 3-16,1 3 2 0,-1 0 2 0,0 0 1 0,1 0 2 0,-1 3 1 15,0-2 2-15,2 2 1 0,-1 0 2 0,-3 0 0 0,2 2 2 0,0-2-1 16,1 0 1-16,0 4 0 0,-1-2-1 0,1 0 2 0,-1 0 0 16,1 0-1-16,-1-3 2 0,2 3 2 0,-2-2 1 0,1 2 1 0,2-2 0 15,-1-1 3-15,-1 0 1 0,4 0 1 0,-2-2 2 0,0 0 1 16,1 0 0-16,0 0 3 0,0-4 0 0,-2 3 1 0,-1-1 1 0,4-1 1 15,-4-2 2-15,1 1 3 0,1-3 2 0,-3 2 3 0,0-2 3 0,-2-1 4 16,2 0 4-16,-2 3 4 0,-1-1 4 0,0-1 2 0,-4 0 3 16,3 1 1-16,-4 1-2 0,0-2 0 0,0 2-3 0,-4 1-2 0,1-3-2 15,-2 4-4-15,-3-2-2 0,-1 3-4 0,0-1-5 0,-3 0-4 0,0 3-5 16,-3 0-3-16,2 0-4 0,-4 0-1 0,0 3-1 0,3 2 2 16,-2 0 1-16,2 2 2 0,-2 1 0 0,3 1 3 0,-1 1 2 15,2 0 1-15,0 1 1 0,3 3 2 0,0-1 2 0,2 4 2 0,2-4 1 16,2 4 2-16,0-2-1 0,3 3 2 0,5 1-1 0,-2-3-1 15,3 0 0-15,2 3-4 0,5-4-4 0,-2-1-10 0,3 1-12 0,4-3-16 16,2 2-22-16,1-2-22 0,3-2-27 0,1 0-36 0,1-3-42 0,5 0-71 16,0-1-87-16,1-1-98 0,-1-1-103 0,4-2-51 0,0-2-26 0,0 0-6 15,-1-3 2-15</inkml:trace>
  <inkml:trace contextRef="#ctx0" brushRef="#br0" timeOffset="43069.4155">29596 13184 48 0,'-5'-4'537'16,"2"0"13"-16,-2-2 14 0,1 2 15 0,-1 0-87 0,1 1-134 16,3 0-89-16,-1 2-65 0,1-1-41 0,1 1-28 0,-2 1-16 0,2 0-11 15,0 0-11-15,0 0-12 0,0 0-13 0,0 0-14 0,0 0-16 16,0 0-13-16,0 0-11 0,0 0-9 0,0 0-6 0,0 0-4 0,0 0 0 16,2 0 1-16,-1 1 1 0,1 1 2 0,1-1 2 0,0 1 1 0,2-1 3 15,-1 2 2-15,3 0 1 0,-2 0 1 0,3 0 2 0,1 0 2 16,0-1-1-16,1 2 1 0,2-3-3 0,0 1-1 0,2 1-4 0,2-3-4 15,-2 2-3-15,3-2-3 0,2 0-3 0,-1-2-4 0,1 0-3 16,-2 1-4-16,4-2-2 0,-4-1-2 0,1 1 0 0,-1 0-1 0,-3-2-1 16,2-1 0-16,-3 0 2 0,-1-1 1 0,-2 1 1 0,1-1 1 15,-5 0 2-15,2-1 1 0,-3-1 2 0,-1 1 1 0,-2 2 0 0,0-2-1 0,-2 1 0 16,-4-1 1-16,3 3 0 0,-6-4 1 0,2 4 0 0,-4 0 0 16,0 0 1-16,-3 0 0 0,-1 0 2 0,0 2 0 0,-4 2 2 15,0-2 0-15,-1 3 2 0,-1 0 1 0,1 0 2 0,-2 4 1 0,2-1 0 16,-1 0 1-16,1 4 0 0,2-2 0 0,-3 2 2 0,4 0 1 0,0 2-1 15,2 0 1-15,1 1 1 0,2 1-1 0,2-1 1 0,0 2 0 16,2-2 1-16,3 3 0 0,1 0 1 0,2 1 1 0,3-1-1 16,1 1 0-16,3-1-1 0,3 1-3 0,-1-1-3 0,4 1-4 0,1-2-6 15,3 0-4-15,1 0-8 0,2-2-8 0,1-1-12 0,0 0-10 0,1-1-13 16,3-1-13-16,-3-1-12 0,2-2-11 0,0 1-9 0,1-2-7 0,-2-1-6 16,2-2-1-16,0 0-2 0,-2-2-2 0,1-1 3 0,-2 1 3 15,-3-5 6-15,2 1 8 0,-1-1 10 0,-1 1 10 0,-2-3 11 0,1 0 11 16,-2-1 12-16,-2-2 13 0,2 0 12 0,-5 0 14 0,1 1 13 15,-2 0 14-15,0 0 12 0,-1 1 12 0,-5 0 11 0,1 0 12 0,0 0 9 16,-2 1 7-16,1 0 8 0,-1 2 6 0,-3-1 1 0,0 3 0 16,0-3-3-16,0 1-7 0,-3 3-5 0,1-1-8 0,-1 0-8 0,-1 0-7 15,0 2-7-15,-1 0-8 0,-2-1-6 0,0 4-8 0,-3-3-3 16,2 3-6-16,-2-2-3 0,0 2-1 0,-3 0 0 0,1 2-2 0,-1-1 0 16,0 1 1-16,1 1-1 0,-1 1 2 0,0-1-2 0,0 4 1 0,0-2-1 15,1 0-1-15,1 2-1 0,-1 0 0 0,2-1 0 0,-1 2-2 16,3 1 1-16,2 0-1 0,-1 0-1 0,3 1 1 0,-2 0 0 0,2 0-1 15,3-1 1-15,-1 2 0 0,4-3-1 0,-1 2 0 0,3 0-3 16,2 0-1-16,0-1-3 0,4 1-3 0,-2-2-5 0,2 0-7 0,2-2-6 16,2 0-7-16,-1-1-6 0,1-2-6 0,3 1-9 0,-1-3-7 0,0 1-8 15,3-2-6-15,-3-3-5 0,2 2-7 0,-1-4-2 0,1-1-2 16,1 0 0-16,-1-3 2 0,0 1-1 0,-1-4-1 0,1 0 1 0,-2-4-1 16,2 0 0-16,0-2 3 0,-3 0 4 0,0-4 5 0,0 0 10 15,-1 0 8-15,-3-2 15 0,0-2 14 0,0 2 23 0,-3-1 20 0,-1-1 22 16,-3 2 21-16,2 0 19 0,-4 0 20 0,-1 4 16 0,-1-2 18 0,-1 3 9 15,-1 2 8-15,-2 1 4 0,1 0 0 0,0 4-8 0,-2 0-12 16,1 4-15-16,0-1-18 0,-1 1-16 0,-3 4-14 0,3 0-13 0,1 2-12 16,-3 2-11-16,1 2-9 0,-3 2-7 0,1 2-6 0,0 1-4 15,-2 4-1-15,2-1-1 0,0 5 1 0,2 1-1 0,-3-2 3 0,2 6 1 16,1 0 0-16,0-1 1 0,1 2-2 0,0 1-1 0,2 0 1 16,2 0-1-16,-1 2-2 0,0-2 0 0,2 1-3 0,2-3-5 0,0 3-2 0,1-2-3 15,-2-1-5-15,5 1-2 0,-2-1-3 0,0-3-3 0,3 0-2 16,-2-2-3-16,4-2-5 0,-1 0-7 0,0-1-6 0,1-2-8 0,2-1-7 15,2-2-7-15,-1-1-2 0,1-3-5 0,4 0-2 0,-2-1-3 16,0-1-1-16,3-2-1 0,-1-1-1 0,-1-3 2 0,2 1 4 0,-2-2 7 16,2 0 7-16,0-1 14 0,-2-3 14 0,1 3 16 0,-4-3 15 15,2-1 15-15,-2 1 16 0,-2-1 13 0,2 0 12 0,-5 1 10 16,1 2 10-16,-1-1 8 0,-3-3 7 0,0 4 3 0,-2-2 1 0,-3 2-3 16,0 0-6-16,0 1-6 0,-3 1-9 0,-2-1-8 0,0 0-11 0,-3 2-8 15,-1 1-9-15,1-1-7 0,-5 2-8 0,4 2-7 0,-4-3-5 0,-3 4-4 16,3 0-3-16,-1 3-2 0,2-2 1 0,-2 2-2 0,-1 2 1 15,1 0-1-15,1 0 1 0,4 2-1 0,-4 0 1 0,4-1 0 0,-1 1 0 16,1 1 1-16,3-1-2 0,-3 1 1 0,6-1 0 0,-2 2 1 16,4-2 1-16,-3 2-1 0,4-2 3 0,0 1 1 0,0-1 2 0,4 0 0 15,-3 0 3-15,4 0-1 0,0-1 2 0,2-1 1 0,-3 0 0 0,5-1 1 16,-2 1 0-16,-1-2 0 0,2 1 1 0,3-1 0 0,-3-1 0 16,0 0-1-16,-1-1-1 0,2 3 0 0,-3-3-1 0,2 1-1 0,-1-1 1 15,-1 1-1-15,0 2-1 0,0-1 0 0,-1 0-1 0,2 1 1 16,-1-1-2-16,-2 2 0 0,1 1-1 0,-2 1-1 0,2 1 0 0,-1-1 0 15,-1 3 0-15,-2-1 0 0,4 1-1 0,-5 2-1 0,1 1 2 16,-1 3-1-16,-1-1 0 0,-2 0 2 0,0 2 0 0,0 1 1 0,-2 2 1 16,-2-1 0-16,1 0 1 0,-5 3-1 0,1 0 1 0,-1 1-1 0,-1-1-1 15,-3 3 1-15,1 0-2 0,2-1 1 0,-6 2 1 0,2-1-1 16,1-1-1-16,-3 0 1 0,1 0-1 0,2-3 0 0,-2-1 2 0,3-1 5 16,-3-3 9-16,4-3 6 0,-1 1 8 0,1-5 4 0,1 0 4 15,0-4 3-15,3 0 1 0,0-5 1 0,1 0 1 0,1-3 0 0,2-2 3 16,0-4-2-16,3 1-1 0,-1-2-7 0,3-2-8 0,3-2-11 0,-1-3-10 15,3 1-9-15,3-3-11 0,2 1-8 0,1-4-9 0,2 3-9 0,-1-2-8 16,6 2-8-16,-1-1-7 0,0-1-8 0,2 2-5 0,1 1-5 16,2 0-5-16,-2-1-5 0,3 3-4 0,-2 1-2 0,5 0-3 0,-3 1-1 15,2-1-1-15,2 4-1 0,-3-3-1 0,5 4 1 0,-2-3 1 16,-1 3 4-16,4-2 4 0,-1 2 4 0,-1-1 8 0,1 2 6 0,-1-1 6 16,0 1 10-16,1 0 8 0,-2-1 9 0,-3 0 14 0,-1 0 12 15,3-1 14-15,-4 1 11 0,-1 0 9 0,-3-2 12 0,3 0 9 0,-4 0 12 16,0 1 10-16,-2 0 11 0,-1-1 7 0,-1 2 6 0,-1-1 5 0,-2-1 0 15,-1 2 0-15,1 1-3 0,-6-2-4 0,3 4-4 0,-2 0-5 16,-2-1-7-16,-2 1-10 0,-1 0-8 0,-1 2-11 0,-1 0-9 0,-3 0-8 16,1 2-6-16,-4-1-6 0,-2 4-3 0,-1-2-2 0,-3 2-1 15,0 2-3-15,-2-2 1 0,-2 4 1 0,1 0-1 0,0 3 2 0,-4 0 2 16,3 0 0-16,-2 1 1 0,1 2 0 0,3 3 2 0,-2-1 1 0,5 1 2 16,-1 2 1-16,1 1-1 0,2-2 1 0,3 1 1 0,2 2-1 15,2 0 1-15,3-1 0 0,-1 2 0 0,4-2-1 0,1 0 0 0,4 1-3 16,1 0-4-16,1-2-7 0,2-1-11 0,3 2-12 0,2-3-18 15,3-1-18-15,-2 0-25 0,4-3-28 0,2 0-41 0,-2-1-48 0,3 0-68 16,-1-4-76-16,3-1-83 0,-1-1-85 0,-3 1-41 0,2-3-16 0,-2-3-1 16</inkml:trace>
  <inkml:trace contextRef="#ctx0" brushRef="#br0" timeOffset="43603.521">29180 13971 551 0,'0'-4'550'0,"2"-1"-1"15,-2 1 1-15,1 1 1 0,4 1-121 0,-2 2-181 0,-2 0-102 0,4 0-58 16,-2 2-33-16,2 1-18 0,2 1-7 0,0 2-3 0,1 1 0 15,-1 2 2-15,1 2 1 0,-1 0-2 0,0 4-3 0,1-3-4 0,-2 5-4 16,1-1-4-16,-2 2-4 0,-1 3-3 0,-1-1-2 0,0 0 0 0,-1 1-1 16,-1 0 1-16,-1 1-1 0,-1 0 1 0,1 0-1 0,-3 0 1 15,-1-2-1-15,3-1 2 0,-3 2 0 0,-1-1-1 0,1-4 0 0,0 1 0 16,0-2 3-16,1-1 1 0,0-3 7 0,0 0 9 0,-1-2 9 0,3-2 9 16,-1-1 6-16,0-3 1 0,-2-1 3 0,3 0 0 0,-1-2 0 15,1-2 0-15,-3-1 0 0,3-3-1 0,-1-2-6 0,0-1-6 0,1-1-11 16,-1-3-15-16,2-1-19 0,2-3-15 0,-1-1-15 0,1 0-12 0,1-3-11 15,1-1-11-15,0-1-9 0,4-1-8 0,-2-2-7 0,4 1-4 16,0 1-6-16,0-2-1 0,0 1-2 0,1 3-1 0,3-4-2 0,-1 4-1 16,1 1-3-16,0 1-2 0,4 1-1 0,-2-1-3 0,2 6-7 15,1-3-10-15,1 3-21 0,0 1-26 0,2 2-29 0,-1 1-34 16,2 2-57-16,-1 3-73 0,4-2-44 0,-5 2-30 0,4 3-9 0</inkml:trace>
  <inkml:trace contextRef="#ctx0" brushRef="#br0" timeOffset="44102.9487">28929 14113 480 0,'-7'-5'541'0,"2"0"8"0,-1-2-34 16,5 2-55-16,-1 0-95 0,2 2-118 0,3-1-69 0,2 1-45 15,0 0-27-15,1 0-21 0,4-1-15 0,2 2-16 0,2-1-18 0,4 1-16 16,3-1-20-16,1 3-21 0,3-1-21 0,0 1-21 0,3 0-22 16,2 0-24-16,2 0-39 0,1 1-44 0,4-1-53 0,1 2-58 0,3-1-77 15,1-1-88-15,1 2-41 0,1-1-17 0,2-1-3 0</inkml:trace>
  <inkml:trace contextRef="#ctx0" brushRef="#br0" timeOffset="44735.3399">29446 14229 450 0,'-2'-5'522'0,"0"1"10"0,2-1 12 0,0 2-88 0,2-1-140 0,0 1-87 15,-1 0-60-15,1 1-36 0,1-3-27 0,0 5-16 0,0-3-12 0,3 1-11 16,-1 0-14-16,0 2-13 0,1 0-12 0,2 2-11 0,0 0-11 15,-2-1-8-15,2 1-4 0,-1 3-3 0,0-2-1 0,1 2-1 0,0-1-1 16,-1 2 1-16,0 2 0 0,0-3 0 0,-2 3-2 0,-2 1 2 16,2-2 2-16,-2 1 1 0,-1 1 1 0,-1 0 1 0,-1 0 0 0,-1-1 1 15,-1 1 2-15,-1 0 1 0,-1-2 1 0,1 0 2 0,-2 1 1 0,2-1 1 16,-2 0 3-16,-1-3 2 0,2 2 1 0,-1-3 1 0,-2 2 2 16,3-2 2-16,-1-2 2 0,-3 1 1 0,5-2 1 0,0 0-2 0,-2-2 1 15,2 1 0-15,-2-2-1 0,2-2-3 0,-2 2 0 0,4-3-3 16,-2 2-2-16,3-3-3 0,0 0-1 0,0-1-2 0,1 1-3 0,2-2-1 15,2 0-2-15,-1 0 0 0,1 0-2 0,2-1 1 0,1 1-2 0,1-1 0 16,1 3-1-16,-1-3 0 0,4 2 2 0,-1-1-2 0,2 1 0 16,-1 1 0-16,3 0 0 0,0 0 1 0,-1 0-1 0,2 2 1 0,1 0-1 15,-2 0-1-15,2 2-1 0,-2-1-1 0,1-1 1 0,-3 3 1 16,3-1 0-16,-4 2 0 0,3 0 0 0,-3 1-1 0,1-2 0 0,-3 2 0 16,-1 0 1-16,0 2 1 0,-2-2 2 0,0 2 2 0,1 0 1 15,-4-1-1-15,2 3 2 0,-2-1 0 0,-2 1 1 0,2-1 1 0,-4 2 1 16,3 0 1-16,0-1 0 0,-3 2 0 0,1 1 1 0,0-2 0 0,-2 2 2 15,0 1-1-15,0-1 2 0,0 0-2 0,0 0 0 0,0 3-8 16,0-3-6-16,-2 3-11 0,0-3-15 0,2 1-16 0,-1-1-18 0,1 1-21 16,-2 1-25-16,0-3-38 0,2 1-45 0,-1-1-55 0,-2-2-61 15,3 1-72-15,-1-2-79 0,1 1-35 0,0-4-12 0</inkml:trace>
  <inkml:trace contextRef="#ctx0" brushRef="#br0" timeOffset="44869.8178">29953 13900 333 0,'-2'-15'540'0,"0"3"2"0,1 0 3 0,-2 2 3 0,3 0-104 0,0 3-159 15,3 0-102-15,-2 1-74 0,3 0-49 0,-3 1-34 0,4 0-28 16,-2 3-24-16,4 0-27 0,-2 2-28 0,2 0-42 0,0 0-51 0,1 0-70 16,-2 2-83-16,2 0-78 0,0 3-74 0,0-2-38 0,-3 4-15 0,2-2-5 15</inkml:trace>
  <inkml:trace contextRef="#ctx0" brushRef="#br0" timeOffset="46069.3301">30276 14226 295 0,'0'-5'427'0,"-4"0"-59"0,3 3-89 0,-3-3-67 0,1 2-53 0,-2-1-34 15,1 2-22-15,-2-3-9 0,-2 3-4 0,0-1-3 0,0 0 0 0,-1 1-4 16,-1 0-4-16,-1-1-5 0,-2 3-4 0,2 0-6 0,0 0-8 15,-2 0-3-15,0 3-3 0,3-3-3 0,-1 4-2 0,-2-1-3 0,0 2-5 16,4 0-6-16,-1-2-6 0,-1 3-5 0,3 0-5 0,0 0-5 16,1 2-4-16,0-3-2 0,2 2 1 0,1 3-1 0,-1-3 1 0,2 2-2 15,3-1 0-15,0-2 0 0,0 2-2 0,0-1-2 0,3 1 0 16,0-1-1-16,2-2 0 0,0 2 0 0,1-1 0 0,2-2-2 0,0 1 1 16,0-1-2-16,0-1 0 0,2-1-1 0,-1 1 1 0,2-3 1 0,-1 0 4 15,2 0 4-15,-3 0 3 0,2 0 6 0,-1 0 4 0,-1 0 2 16,1-3 1-16,-2 3 1 0,-2-2 2 0,0 2 1 0,2 0 0 0,-2 0 2 15,1 0 0-15,-2 2 1 0,0-2-1 0,-1 3-2 0,1-1-4 0,-2 1-3 16,0-2-4-16,0 4 0 0,-1-1-2 0,-1 2 0 0,1 2-1 16,0-1 0-16,-2 0 0 0,0 3 1 0,0-1 0 0,-2 1 0 15,0 2 0-15,-1-1 4 0,2 2 4 0,-3 0 5 0,0 1 5 0,0 1 2 16,-1 0 3-16,0 0 0 0,0 0 0 0,0 2-2 0,-1-1 1 0,-2 1 0 16,2 1-1-16,-2-1 1 0,0 0-2 0,-2-2-1 0,2 2-6 0,0-5-3 15,0 2-7-15,-1 1 0 0,1-5 0 0,0 0 4 0,2-2 4 16,-2-1 1-16,3-1 3 0,1-3-1 0,-1-1-5 0,1-2-2 0,3 0-1 15,-2-2-3-15,3-3-2 0,0-2-4 0,0-2-5 0,0-1-8 0,3-3-11 16,2-2-15-16,0 1-15 0,-1-4-17 0,4 0-18 0,1-4-14 0,3 2-13 16,-1-3-9-16,1 1-6 0,3-3-2 0,0 2-2 0,0-2 2 15,2 0 3-15,-1 0 5 0,1 0 9 0,0 1 10 0,1 1 11 16,1 0 14-16,-1 1 17 0,-1 1 14 0,-1 0 15 0,1 3 10 0,0 1 8 16,-1 0 5-16,0 1 3 0,0 3 3 0,-2 0 5 0,0 1 4 0,2 2 3 15,-3-1 3-15,0 3 4 0,0 0 2 0,0 2 4 0,1 0 2 16,-2 2 4-16,1-1 3 0,-1 3 2 0,-1-1 4 0,0-1 3 0,-2 3 1 15,1-3 0-15,-1 4-1 0,-1-3 0 0,-1 3-2 0,-1 0-1 0,2 0-3 16,-4 0-3-16,0 0-1 0,-1 0-1 0,0 0-3 0,-1 0-2 16,-1 0-2-16,-1 0-2 0,0 0 0 0,0 3-2 0,-1-1 1 0,-1 0 1 15,-1 1 1-15,0 0 2 0,-2 1-1 0,0-1 0 0,-3 2 0 16,0 1-1-16,0-1-2 0,-1 2 0 0,1 1 0 0,-3 0-3 0,0 1-2 16,2-2-3-16,-3 5-3 0,2-4-1 0,-2 1-3 0,4 2-4 15,-2 0 1-15,2-1-2 0,-1 2 0 0,1-2-1 0,3 2 1 0,0-3-2 16,-2 3-1-16,4-1-1 0,0 0-1 0,1 1-1 0,1 0-2 0,1-1-1 15,0 1-2-15,1-1-1 0,1 1 0 0,-1 0 0 0,3 0 0 16,-3-2-1-16,3 2 0 0,0-1 0 0,0-1 1 0,1 1 2 0,-1-1 0 16,0 1 2-16,1-1 0 0,-1 1 3 0,-1-1 1 0,0 1 1 15,0-1 1-15,0 1 3 0,-2-3-1 0,1 4 2 0,0-4 0 0,-2 1 0 16,0 2 1-16,-2-2-1 0,0 0-1 0,-2 1 1 0,-1-3-1 0,2 5-2 16,-2-4 0-16,-3 1 1 0,2 0-2 0,-3 0 0 0,1 0-1 0,0 0 0 15,-5-2 1-15,5 1-1 0,-1 1 1 0,0-3 2 0,-1 0 2 16,0-1 2-16,-1-2 2 0,3 0 2 0,0 0 1 0,2-3-3 0,-3 0-1 15,2-2 0-15,3-2-2 0,0-1-2 0,0-1-1 0,2 0-4 0,0-6-5 16,2 2-3-16,4-4-9 0,-1-1-8 0,2-1-17 0,3 0-17 0,2-5-18 16,2 1-21-16,0-3-30 0,4-1-34 0,3-1-39 0,-2-1-38 15,5-1-24-15,0-1-15 0,1 0 1 0,1-1 9 0,2 0 24 16,0 0 29-16,0 3 36 0,3-1 41 0,-5 0 38 0,3 3 37 0,-4 1 41 0,3 2 45 16,-1 2 43-16,-2 1 46 0,0 3 28 0,-3 2 21 0,1-2 6 15,-4 6-5-15,2-1-15 0,-1 3-20 0,-3 1-23 0,0 1-26 0,-1 2-17 16,-5 0-17-16,4 3-12 0,-5 2-11 0,1-1-12 0,-2 4-14 15,-1-1-15-15,-3 3-19 0,0 1-26 0,-1 1-29 0,-2 1-34 0,-2 2-39 16,-1-2-73-16,0 1-90 0,-3 3-51 0,-1-1-32 0</inkml:trace>
  <inkml:trace contextRef="#ctx0" brushRef="#br0" timeOffset="47335.075">30909 14270 29 0,'-3'0'518'16,"1"-2"16"-16,-1 1 12 0,2 1 12 0,-1-2-90 0,0 0-139 0,2 2-91 16,0 0-67-16,0 0-39 0,0 0-26 0,0 0-17 0,0 0-13 15,0 0-11-15,0 4-12 0,2-3-12 0,0 1-14 0,-2 3-10 0,1-3-11 16,2 1-3-16,-1 1-4 0,1-1-1 0,1 1 2 0,1 1 2 0,-1 0 0 16,0 1-1-16,1-2-2 0,0-1-3 0,2 1-2 0,-3 1-4 15,5-2-5-15,0 0-4 0,-1 1-5 0,1-2-2 0,-1 0-3 0,1-1-4 16,-1-1 0-16,5 0-3 0,-4 0-3 0,2-1-1 0,0-1-2 15,-1 0-2-15,1-3 1 0,-2 0-2 0,3-2 1 0,-3 2 2 0,-1-2 3 16,0-2 2-16,-2-2 3 0,3 2 2 0,-4 1 5 0,-2-4 4 16,2 2 4-16,-1 1 6 0,-4-1 6 0,0 0 10 0,0 2 8 0,-2 0 8 15,-1 0 8-15,-1-1 6 0,0 2 3 0,-5 1 3 0,2 0 4 0,-1 0 1 16,-2 2 0-16,0-1-1 0,-2 2 1 0,3 2-2 0,-4-1-4 16,1 2-2-16,-2 0-4 0,2 2-4 0,-2 1-3 0,2 1-4 0,0 0-2 15,0 3-1-15,2 0-2 0,-1 1-2 0,0-1 0 0,3 3-2 16,2-2 0-16,-3 3-1 0,4-1 0 0,0 2 0 0,2 0 1 0,1-2-2 15,1 2-2-15,1-1-4 0,1 1-3 0,1 0-5 0,1-1-8 16,2 1-7-16,2-2-7 0,0-1-8 0,1 0-10 0,0 0-11 0,3-1-13 16,-2-1-12-16,3-1-12 0,2-1-14 0,-2-1-12 0,2 1-10 0,1-4-9 15,0 1-7-15,0-2-6 0,0-2-9 0,0 1-11 0,0-4-6 16,-2 1-6-16,4-3-3 0,-4 2-2 0,3-4-2 0,-3 1-2 0,0-2 5 16,1 0 10-16,-2-2 19 0,2 0 28 0,-2 1 33 0,0-3 38 15,1 2 39-15,-4 1 40 0,1-1 37 0,-1 0 35 0,-1 2 33 0,0 0 30 16,0 0 31-16,-2 3 29 0,-1 0 18 0,-2 0 11 0,2 2-2 15,-2 0-11-15,2 0-20 0,-2 3-26 0,-2-1-23 0,1 1-22 0,0-1-23 16,-1 3-21-16,-1 0-18 0,0 0-19 0,0 0-12 0,0 3-15 0,0-1-7 16,0 1-8-16,0 2-4 0,0-1-4 0,0 2-2 0,-1 1-1 15,-1-1 0-15,0 3 2 0,1 2 0 0,-2-3 2 0,0 3-2 0,0-1-2 16,0 2 0-16,-1-2-1 0,3 2-2 0,-3 0 0 0,0-2-1 0,0 0 0 16,3-1 1-16,-2 3 0 0,-2-4 3 0,0 0 3 0,2-1 4 15,2 1 5-15,-3-2 6 0,3-2 6 0,-1-1 8 0,1 2 8 16,1-3 9-16,-2 0 9 0,2-2 5 0,0 0 3 0,0 0 0 0,2 0-1 0,1-4-2 15,2 2-5-15,-1-1-4 0,3-1-5 0,0-2-10 0,1-2-11 16,2 1-17-16,2-2-17 0,0 0-20 0,2-1-18 0,-1-2-13 0,1 0-8 16,2 1-10-16,-4 0-6 0,6 1-8 0,-4 0-7 0,2-2-9 15,-2 2-9-15,2 1-5 0,-3 2-4 0,2 1 2 0,-4-1 5 0,3 2 8 16,-2 0 7-16,0 2 6 0,-1 0 7 0,-1 3 5 0,-1-3 7 0,0 3 7 16,0 0 9-16,-1 0 8 0,-4 3 10 0,2-3 10 0,1 2 10 15,-4 1 7-15,2 0 7 0,-2 0 4 0,0 1 5 0,-1-1 3 0,-1 2 4 16,4-2 4-16,-4 1 3 0,-1 0 5 0,2 0 5 0,0-1 4 0,-2 1 3 15,1 1 3-15,1-2 2 0,-2-1 2 0,1 1 0 0,-1 1 1 0,2-1 2 16,0-1-1-16,-2 1-1 0,1-3 0 0,1 2 0 0,-2 1-4 0,1-3-3 16,-1 0-3-16,4 2-3 0,-3-2-4 0,1 0-2 0,0 0-2 15,2 0-2-15,-3 0-2 0,3 0-3 0,-3 0-1 0,1 0-3 0,1 0-2 16,0 0-1-16,-1 0-3 0,-1 0 0 0,3 0-3 0,-3 0 0 0,1 0-1 16,0 0-2-16,2 0-2 0,-3 0 0 0,1 0-2 0,0 0-1 0,1 0-2 15,-2 0 1-15,1 0 0 0,1 1-1 0,-1 1 0 0,-1-2-1 16,3 1 2-16,-3-1 0 0,1 2-1 0,0-1 1 0,2 2 1 0,-1-1-1 15,0-1 1-15,0 0 1 0,1 3 0 0,1-3 1 0,-2 1 0 0,2 1 0 16,0-2 1-16,2 1 0 0,-2 1-1 0,1-2 1 0,1 0 0 16,2 1 2-16,0 1-1 0,-1-1 0 0,5-2 0 0,-4 4 1 0,3-3-2 15,0 1 0-15,1 1 0 0,-1-1-2 0,3-2-1 0,-1 1-1 0,-2 0 0 16,6-1 0-16,-6 3-2 0,6-3-1 0,-2 0 0 0,-1 0 0 0,0 0 0 16,2 0 1-16,-4-3 0 0,0 3 3 0,2-1 2 0,-4 0 2 0,2 1 6 15,-4-2 7-15,3-1 6 0,-3 1 6 0,-3 1 6 0,1-3 5 0,-4 2 4 16,2-1 3-16,-4 0 2 0,-1 0 4 0,0-1 0 0,0 1 3 15,-1-2 1-15,-4 2 1 0,0-1-4 0,-1-1-2 0,-2 2-6 0,-1 0-4 16,-3 0-4-16,1 1-3 0,-1-1-4 0,-1-1-2 0,-4 3-2 0,4-1-4 16,-4 0-2-16,0 2-1 0,2 0-3 0,-1 2-3 0,0 0 0 0,3 1-3 15,-2 0-1-15,2 1-2 0,1-1 0 0,0 2-2 0,1-1 1 16,0 2-2-16,3 0 1 0,0 0 0 0,4 1 0 0,-4 0 0 0,5 0 2 16,-2-1-1-16,3 2 2 0,1-2 0 0,1 1 0 0,1-1 0 0,1 0 0 15,1 2 0-15,0-2-1 0,4 0-2 0,0-2-2 0,0 1-1 16,2 2-2-16,2-4-3 0,0 1-3 0,2-1-2 0,0 1-3 0,0-3-3 0,4 1-2 15,-3-2-1-15,3 0-1 0,-1-2-2 0,3 1 0 0,0-3 1 0,-1 1 1 16,0-1 1-16,-2-2 1 0,3-3 0 0,0 2-1 0,-1-2-2 16,-1-2-2-16,-1-1-2 0,-1-2-2 0,2-1-1 0,-2-2-3 0,0-1-5 15,-1-2-3-15,-2-2-5 0,1-3-4 0,-4 1-3 0,1-4-1 16,-2 1 2-16,0-2 1 0,-4 0 3 0,1 0 4 0,-2 0 5 0,-3-2 6 0,0 3 7 16,-3-3 9-16,-2 5 8 0,1-1 8 0,-5 1 6 0,-1 2 4 15,-1 1 4-15,-3 1 2 0,1 4 0 0,-4 0 1 0,0 4 0 0,0-1-1 16,0 3-1-16,-2 4-3 0,-1 0-5 0,2 2-6 0,-4 2-7 0,1 2-9 15,4 2-10-15,-5 2-14 0,3 2-17 0,0 2-21 0,2 2-23 0,-1 0-28 16,2 2-32-16,2 4-56 0,0 1-66 0,4-1-85 0,2 4-95 16,1 1-47-16,3 2-25 0,3-2-7 0</inkml:trace>
  <inkml:trace contextRef="#ctx0" brushRef="#br0" timeOffset="47468.4542">32406 14328 388 0,'14'5'578'0,"2"0"20"0,-3 0 22 0,-2-1 24 0,1-1-86 0,0-1-140 15,-1-2-89-15,-2 1-66 0,1 1-37 0,-2-2-23 0,-1 0-18 0,0 0-14 16,-3 0-24-16,1-2-30 0,-2 1-40 0,2 1-42 0,1 0-51 16,-3 0-52-16,1 0-67 0,-3 0-71 0,-1 0-126 0,0 0-152 0,0 0-92 15,0 0-63-15,-5 0-32 0,1-2-19 0,-6 2-3 0,2-3 2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2:49.664"/>
    </inkml:context>
    <inkml:brush xml:id="br0">
      <inkml:brushProperty name="width" value="0.05292" units="cm"/>
      <inkml:brushProperty name="height" value="0.05292" units="cm"/>
      <inkml:brushProperty name="color" value="#FF0000"/>
    </inkml:brush>
  </inkml:definitions>
  <inkml:trace contextRef="#ctx0" brushRef="#br0">11913 12243 239 0,'-3'-1'434'0,"0"1"-41"0,1-2-68 16,0 0-69-16,-1 2-74 0,0 0-44 0,1-1-31 0,2 1-16 0,-1 0-9 16,1 0-3-16,0 0-1 0,0 0-1 0,0 0 2 0,0 0-4 15,0 0-7-15,0 0-10 0,0 0-10 0,0 0-9 0,0 0-6 0,0 0-5 16,0 0-2-16,0 0-2 0,0 0-1 0,0 0-1 0,0 0 0 0,0 0-3 15,0 0-2-15,0 0-3 0,0 0-1 0,0 0-4 0,0 0-2 16,0 0-3-16,0 0-2 0,0 0-3 0,0 0-1 0,0 0 0 16,0 0 1-16,0 0 3 0,1 0 2 0,1 1 3 0,3-1 1 15,-2 2 2-15,2 0 0 0,2-2 3 0,0 1 0 0,1 1 2 0,2-2 2 16,3 1 1-16,0-1 0 0,5 1 0 0,-1 0 0 0,5-1-3 16,0 2-2-16,3-2-4 0,2 0-4 0,3 0-2 0,0-2-5 0,5 2-2 15,0-1-4-15,3 0 0 0,2 0 1 0,2-2 3 0,3-1 2 16,3 3 1-16,0-1-1 0,4-3 1 0,3 0 0 0,1 3 2 15,2 0 2-15,2-1 0 0,2-1 3 0,1 1 1 0,0 0 5 0,1 0-3 16,-3-1-4-16,2 1-6 0,-1 3-4 0,-2-2-4 0,0 1-3 16,-3-3-1-16,0 3-1 0,-2 0 1 0,-2-1-1 0,-3 1 1 0,0-1-1 15,-3-1 2-15,-2 2 1 0,-2-1 2 0,-1 1 3 0,-4-3 3 16,-3 3 2-16,-3 0 3 0,0 0 3 0,-4-2 2 0,-3-1 1 0,0 3 0 16,-5-1 0-16,0-3 0 0,-4 3 0 0,-2 0-2 0,-1 1-2 15,-1-2-8-15,-2 2-8 0,-2-2-14 0,-1 3-16 0,2-4-33 16,-5 3-43-16,1-1-61 0,-2-1-71 0,2 3-86 0,0-2-96 0,-4 1-47 15,2 1-26-15,1-1-15 0</inkml:trace>
  <inkml:trace contextRef="#ctx0" brushRef="#br0" timeOffset="1233.4096">21424 12266 40 0,'-2'0'417'16,"0"-1"-37"-16,2 1-64 0,0 0-77 0,0 0-46 0,0-3-34 15,0 2-18-15,2-1-12 0,0-1-5 0,-2 2-2 0,1-1-5 16,2 1-5-16,-1-3-6 0,0 3-8 0,-1 0-7 0,-1 0-4 0,2 1-5 15,-1-2-4-15,-1 1 0 0,2 1-1 0,0-2-1 0,-2 2 1 16,0 0-2-16,0 0 0 0,0 0-2 0,0 0-2 0,0 0-3 0,0 0-5 16,0-2-4-16,0 2-5 0,0 0-3 0,1 0-5 0,-1 0-3 0,0-1-6 15,0 1-4-15,2 0-5 0,-1-2-6 0,2 2-4 0,0 0-4 16,-1-2-5-16,1 2-4 0,0-3-1 0,1 3-2 0,0 0-1 16,3-2-1-16,0 2 0 0,1-2 1 0,2 1 0 0,2 1 2 0,0-2 0 15,1 2 2-15,4-1 0 0,1 0 1 0,2 1 2 0,2-3-2 16,5 3 1-16,-1 0 0 0,8 0 0 0,0 0-2 0,6 0 0 0,6-2-3 15,1 2-3-15,5 0-5 0,5 0-4 0,3 0-4 0,2 0-6 16,3 0-2-16,0 0-4 0,1 2-3 0,2-2-3 0,-2 0-4 0,1 3-4 16,-1-1-5-16,-1 0-4 0,-2-1-2 0,3 1-2 0,-4 0 0 15,0 1 2-15,-2-1 2 0,0 0 0 0,-2 1 2 0,0-1 2 16,-3 1 1-16,-2-2 0 0,-1 0 3 0,-4 0 1 0,-2 1 4 0,-3 0 3 16,-5-2 0-16,-2 1 0 0,-5 1-4 0,-2-2-5 0,-5 0-14 15,-2 0-13-15,-3 0-38 0,-3 0-46 0,-2-2-88 0,-5 1-107 0,-1 1-70 16,-2-2-52-16,-3 0-26 0,-3 2-14 0</inkml:trace>
  <inkml:trace contextRef="#ctx0" brushRef="#br0" timeOffset="12601.6616">7922 13587 155 0,'-2'-4'164'0,"2"-1"-32"0,0 2-18 0,0-1-7 0,0-1-5 16,0 2-5-16,2-2-1 0,-1 2-4 0,-1-1-1 0,2 1-2 0,-2-2-1 15,0 2-4-15,0 0-5 0,0 0-2 0,0 0-1 0,0 0 0 16,0 0-1-16,0 0 0 0,0 1 1 0,0 0-1 0,2 1-1 16,-1-3-3-16,-1 3-4 0,0-1-4 0,0 2-5 0,0 0-3 0,0-2-3 15,0 2-4-15,0 0-2 0,0 0-2 0,-1 0-3 0,1 0-4 16,0 0-3-16,0 0-3 0,0 0-2 0,-2 0-2 0,2 0-2 15,0 0-2-15,0 0-2 0,0 0-2 0,0 0-3 0,0 0-3 0,0 0 0 16,0 0-3-16,-2 0-2 0,2 0-1 0,0 0-2 0,-1 0-1 16,-1 2-2-16,2 0-2 0,0-2-1 0,0 1 0 0,0 3-1 0,0-3 2 15,0 2 0-15,0-1 2 0,0 3-1 0,0-2 2 0,0 3 2 16,2-2 0-16,-1 3 3 0,-1 0 1 0,2 1 1 0,0 0 1 0,-1 1 4 16,2 3 1-16,-1-2 0 0,0 2 0 0,-1 0 1 0,2 1 0 15,0 3 2-15,-1-1 2 0,1 1-1 0,0 2 0 0,0-1 0 16,-1 0-1-16,1 1-1 0,0 2-1 0,-1 0 0 0,1-1-1 0,1 0-1 15,0 2-1-15,-1 0 2 0,-1-2-3 0,1 0 0 0,0 0-2 16,-1-1-1-16,1 1-1 0,-2-2 1 0,3 0-1 0,-3 0 0 0,1-1 0 16,2-3 0-16,-2 2 0 0,-1-1 0 0,1-2-1 0,1 0 0 15,-1-2 0-15,-1-1 1 0,1-1 0 0,-2-1 0 0,2-1 2 16,-1 0 2-16,-1-1 1 0,2-1 3 0,-2-1 3 0,0 0 4 0,0-1 3 16,0-2 3-16,0 0 3 0,0 0 3 0,0 0 2 0,0 0 0 15,0 0 0-15,0 0-1 0,0-2-4 0,0-3-1 0,0 2-4 0,-2-2-3 16,2-3-6-16,-1-1-4 0,-1 0-6 0,0-3-7 0,-1 0-7 15,2-3-5-15,-1-1-6 0,-1-2-4 0,0-1-3 0,-2 0-4 0,2-4-2 16,0 4 0-16,0-3-1 0,-1-2-1 0,1 1 0 0,0 0-1 16,0-1 1-16,-2 1 1 0,1 0-1 0,0-1 1 0,0 2-2 0,0 0 1 15,-2 1-3-15,1-2-2 0,-1 3-2 0,1 0-3 0,1 1-3 16,0 0-3-16,-1 2-3 0,2 1-3 0,-2 0-2 0,1 1-3 0,-1 2 0 16,2 1-2-16,0 1-2 0,0 1-5 0,-1 1-13 0,3 1-16 15,-1 1-22-15,-1 1-26 0,1 2-24 0,2 1-22 0,-1 0-17 16,1 3-15-16,0 0-14 0,-3 3-10 0,0 0-27 0,3 1-37 0,-2 2-45 15</inkml:trace>
  <inkml:trace contextRef="#ctx0" brushRef="#br0" timeOffset="17701.5668">9904 11455 123 0,'0'-7'421'0,"2"2"-82"0,-1-1-123 16,-1 2-63-16,2-1-32 0,-2 0-16 0,1 3-11 0,2-3-9 15,-3 2-12-15,2 0-10 0,-1 3-11 0,-1-5-7 0,2 5-7 0,-2-2-4 16,2 0-6-16,-1 1-2 0,-1 1-3 0,0 0-1 0,0 0-3 16,2 0 1-16,-2 0 2 0,0 0 3 0,0 0 3 0,0 0 4 15,0 0 2-15,0 0 3 0,0 0 1 0,1 0 2 0,-1 0 2 0,0 0 0 16,0 0-2-16,0 0 1 0,0 0-2 0,0 0-2 0,0 0-1 15,2 0-1-15,-2 0-3 0,0 0-3 0,2 0-3 0,-2 0-3 0,1 0-1 16,2 0-4-16,-1 0-3 0,0 1 0 0,-1 1-1 0,1-2-2 16,2 2-1-16,-2 0 0 0,1 1 0 0,0-3-1 0,0 3 1 0,1 0-1 15,0 2 0-15,0-3 1 0,-1 5 0 0,3-3 0 0,-3 1-1 16,3 1 1-16,-1-3 0 0,0 4 2 0,0 1 0 0,2-3 2 16,-2 3 0-16,2 1-1 0,-1-4 1 0,-1 2-1 0,4 1 0 0,-4-1-1 15,1 1 2-15,2-2-1 0,-3 3-1 0,4-1-1 0,-4-3 1 16,3 2-2-16,-3 0 0 0,2-1 1 0,0-1-3 0,-1 2 0 15,-1-3 2-15,0 1 1 0,3-2 2 0,-4 1 1 0,1-2 3 0,0 1 3 16,1 0 2-16,-1-2 3 0,3 0 3 0,-2-1 2 0,4 0 1 16,-1-1 2-16,1 0 1 0,1-5-1 0,3 3-3 0,0-3 0 0,3 0-3 15,1-4-3-15,4 2-3 0,2-4-2 0,-1-1-3 0,3-1-3 16,4-1-5-16,0-2-3 0,3-2 0 0,2-1-1 0,1-1-2 16,-1-1 0-16,3-1 1 0,0-2-1 0,1 1-1 0,1-2 1 0,-2 1-2 15,3-1 0-15,-5-1 0 0,2 2 0 0,0-1 0 0,-2 2 0 16,1 0 0-16,-2 0-1 0,-4 0-1 0,3 2 0 0,-4 1 0 0,-2 2 0 15,2-3 0-15,-3 4 0 0,-2 2 0 0,-1 0-1 0,-2 0 2 16,0 1-1-16,-2 2 1 0,-2 1-1 0,-1 0 0 0,-1 3-1 0,0-1-2 16,-5 3-1-16,1-3-5 0,-2 7-8 0,0-3-13 0,-4 3-11 15,0-2-15-15,-1 4-14 0,-2-1-13 0,-1 2-23 0,-2 0-27 16,0 0-43-16,-2 5-55 0,1-1-92 0,-3 2-114 0,1-1-61 0,-4 5-39 16,0-3-11-16</inkml:trace>
  <inkml:trace contextRef="#ctx0" brushRef="#br0" timeOffset="24468.5128">15245 14468 118 0,'-5'-4'437'0,"0"1"8"0,1-1-80 0,-1 1-121 16,0-2-70-16,1 1-49 0,0 0-29 0,1 0-18 0,0 1-12 0,1 0-4 15,-1 2-2-15,1-2-2 0,2 1-1 0,-1-1-6 0,-1 1-3 16,2 2-7-16,-1-2-4 0,1 2-6 0,0 0-4 0,0 0-3 0,0 0 0 16,0 0 0-16,0 0 3 0,0 0 2 0,0-1 5 0,0 1 4 15,-2-2 6-15,2 2 5 0,0-2 3 0,0 2 2 0,-3 0 1 16,3-1 1-16,-1 1 1 0,-1 0 0 0,-1 0 2 0,1 0 0 0,1 0 0 16,-1 0-3-16,1-2-1 0,-3 2-2 0,4-2-5 0,-3 2-5 15,3 0-5-15,-2 0-4 0,-1 0-5 0,2 0-3 0,-1-3-3 16,-1 3-4-16,2 0-3 0,-1 0-5 0,1 0-2 0,-3 0-1 0,4 0-4 15,-1 0-2-15,-1 0-2 0,2 0-2 0,0 0 0 0,-1 0-1 0,1 0-1 16,-2 0 0-16,0 3-1 0,-1-3 1 0,1 0 0 0,-1 4 2 16,2-3 2-16,-4 3 2 0,2-1 2 0,2 2 0 0,-3-2 3 15,1 3 2-15,0 0 2 0,-2 0 4 0,3 2 2 0,-1-1 3 0,0 0 1 16,-1 1 2-16,1 1 0 0,-1 1 1 0,3-3 0 0,-1 3-2 16,2-1 1-16,0 2-1 0,0-2 0 0,0 1-1 0,2 0-2 15,-1-1-1-15,3 2-2 0,-1-2-3 0,1 2 0 0,1-1-3 0,0 0-2 16,-1-1 0-16,3 3-2 0,-1-4-1 0,0 1 0 0,2 2 0 0,0-2-1 15,0 0 2-15,1-2-1 0,0 1-1 0,-3 1 2 0,6-3-1 0,-4 1 2 16,2-2 0-16,-1 1 0 0,2-2-1 0,-1 1 2 0,2-1 0 16,-2 1-1-16,1-2 0 0,0-1-2 0,0 0 0 0,1 0-2 0,0-1-1 15,-1-1 1-15,1 0-2 0,-2-1 0 0,3-1-2 0,-1 0 1 16,0 0 0-16,-3-1-1 0,5-2-1 0,-3 1 1 0,0-1 0 0,0-1 0 16,2 2 0-16,0-4 0 0,-4 3 2 0,5-4 1 0,-4 2 2 15,-1-3-1-15,2 2 1 0,-1-1 2 0,0 0 0 0,-1-1 0 16,-1 0 2-16,-2 1 0 0,1-2 0 0,-1 0 1 0,1 1 0 0,-3-2 1 15,-1 1-1-15,-1 2 0 0,-1-1 0 0,1-1 0 0,-2-1 1 16,-2 2-1-16,2-1 0 0,-1 2-1 0,-3 0 0 0,-1-1 0 0,2 0-1 16,-4 3-1-16,0-2 0 0,2 2 0 0,-3-2-2 0,-1 1 1 15,1 1-2-15,-1-1 0 0,1 3 0 0,-3-3-2 0,1 1-2 16,-2 0 0-16,2 0-1 0,1 2 0 0,-4-1 0 0,4 0-1 0,-3 2-1 16,0-1 0-16,1-1-2 0,-1 3 0 0,0-1 0 0,2 2-1 15,-2-1-1-15,3 1 0 0,-3 0 0 0,2 1-1 0,0 1 0 0,0 0-1 16,-2 0 0-16,2 0 0 0,1 3-1 0,-4-3 1 0,2 2-2 15,1 1 1-15,0 2 1 0,0-2-1 0,-1 1 1 0,0 0-2 16,1 1 2-16,-1 1 0 0,0 0 1 0,3 0 1 0,-1 1 0 0,0 0 0 16,1 2-1-16,-2-1-1 0,1-1-1 0,1 0-2 0,1 0-3 15,-1 3-2-15,1-2-2 0,0-1-4 0,1 3-3 0,1-1-5 0,0 1-4 16,2-3-4-16,-3 0-4 0,4 1-3 0,-1 1-5 0,2-2-3 16,-1 1-6-16,0-1-6 0,2 0-10 0,0 1-12 0,0-1-15 0,2 0-23 15,0-1-25-15,-1 1-56 0,2-1-69 0,-1 2-90 0,1-3-100 16,3 2-49-16,-3-2-23 0,2 0-8 0</inkml:trace>
  <inkml:trace contextRef="#ctx0" brushRef="#br0" timeOffset="36302.8211">15025 10601 70 0,'0'-2'105'0,"-1"0"4"0,1 1 4 16,0-1 0-16,0-1 0 0,0 2-3 0,0-1-2 0,0 1-2 15,0-1 0-15,0 2-2 0,0 0-1 0,0 0-3 0,0-3-4 0,-2 1-2 16,2 2-5-16,0 0-7 0,-2 0-6 0,2 0-6 0,0 0-6 15,0 0-4-15,0 0-6 0,0 0-6 0,0 0-5 0,0 0-6 16,0 0-4-16,0 0-4 0,0 0-5 0,0 0-4 0,0 0-3 0,0 0-2 16,0 0-2-16,0 0-1 0,0 0-2 0,0 0-1 0,0 0-2 15,0 0-1-15,0 0-1 0,0 0 2 0,0 0 2 0,0 0 3 0,0 2 3 16,0 1 1-16,2-3 3 0,0 3 1 0,-2 0 2 0,1 0 0 16,-1 2 2-16,3-3 2 0,-1 3 1 0,0 1 2 0,-1-1 0 0,2 1 0 15,1 1-3-15,0-1-1 0,-1 1-4 0,2 3 0 0,0-3-3 16,0 1 0-16,-1-1-3 0,1 2 1 0,3-1-1 0,-2 1-3 15,-1 0-1-15,3-1-1 0,1 2 1 0,-2-3-1 0,-1 2-1 0,2-1 0 16,1-1 0-16,1 1 0 0,-2-2 1 0,-2 1-1 0,3-1 0 0,-2 1-1 16,-1-3-2-16,2 2 1 0,-2-4-1 0,1 3-1 0,-2-2 0 15,-1-1-1-15,1-1 1 0,1 1-2 0,-3-2 0 0,2-2-2 16,0 1-2-16,-2-2-1 0,2 1 1 0,-2-5-1 0,0 1 1 16,2-2-1-16,-2-1-1 0,0-2 0 0,0 0 0 0,-1-1-1 0,1 1 0 15,0-2-1-15,1-1 2 0,-3 0 0 0,3 1 0 0,-3 1 1 16,-1-2 2-16,3 2 1 0,-2 2 3 0,-1 1 0 0,2 0 2 0,-2 0 0 15,0 2 1-15,0 2-1 0,0-1 1 0,0 3-2 0,0-2 0 16,0 3-1-16,-2 1 1 0,2 1-1 0,0 0 2 0,-4 1 1 0,3 1-1 16,-3 3 2-16,-1 1 0 0,-1 2 1 0,1 1 2 0,-4 2 4 15,3 3 1-15,-2 0 3 0,-2 2 2 0,-1 2 3 0,2 2 1 0,-3 1-1 16,0 1 1-16,1 1-2 0,-2-1-2 0,2 2-1 0,1 0 0 16,-2 2-2-16,2-1-1 0,1-1-1 0,-3 2-2 0,2-2-2 15,0 0-2-15,1 0-1 0,-1 1-2 0,2-4-3 0,0-1 1 0,-1 4-2 16,1-5-1-16,2 1 2 0,-1-1 0 0,-2 1 1 0,4-4-1 15,1-1 1-15,-3-1 0 0,4-1 0 0,-3 1-2 0,4-4 0 16,-1 1-3-16,0-2-4 0,1-2-1 0,1-1-6 0,-1-1-3 0,1-2-9 16,1 2-7-16,0-1-12 0,0-3-14 0,0-1-20 0,0 0-25 0,0 0-27 15,1-1-30-15,1-3-36 0,-1-1-37 0,-1 2-36 0,2-5-39 16,1 1-68-16,-1-3-81 0,-1 0-38 0,3-2-16 0</inkml:trace>
  <inkml:trace contextRef="#ctx0" brushRef="#br0" timeOffset="36673.4373">15335 10849 68 0,'-1'0'434'0,"-3"2"-68"16,3-2-106-16,-1 0-64 0,2 2-41 0,0-2-25 0,0 0-15 0,0 0-6 15,0 0-2-15,0 0-3 0,0 0-6 0,0 0-10 0,0 0-9 16,0 0-10-16,0 0-10 0,0 0-5 0,0 0-4 0,2 0-3 0,-1 0-1 15,3 0-3-15,-1 0-4 0,2 0-5 0,-1 0-6 0,1 0-4 16,1 0-4-16,1 0-3 0,-1 0-3 0,3 0-3 0,-1 0-1 0,0 0-8 16,2 0-9-16,1 0-13 0,-3 0-14 0,0 0-17 0,1 2-21 15,-1-2-26-15,1 1-29 0,-2 1-34 0,0 1-38 0,-2-1-53 0,0 0-62 16,0 1-63-16,-2 1-65 0,0-1-28 0</inkml:trace>
  <inkml:trace contextRef="#ctx0" brushRef="#br0" timeOffset="36868.9217">15297 11015 446 0,'-2'0'487'0,"1"3"-60"0,-1-3-98 0,2 0-78 0,0 0-67 0,0 0-47 16,0 3-33-16,2-2-18 0,-1-1-11 0,3 1-9 0,0 1-10 0,0-2-8 16,1 0-8-16,4 0-10 0,-1 0-10 0,0 0-5 0,2 0-4 15,0 0-5-15,1 0-7 0,3 0-13 0,-1-2-15 0,3 1-24 16,-2 1-30-16,0-1-47 0,2-2-52 0,-2 3-91 0,2 0-110 0,1-3-58 15,-4 2-32-15,3 0-19 0</inkml:trace>
  <inkml:trace contextRef="#ctx0" brushRef="#br0" timeOffset="37435.5575">15937 10721 273 0,'-1'-3'414'0,"-1"-1"-57"0,2 3-71 16,-2-1-74-16,2 1-49 0,0 1-34 0,0 0-21 0,0 0-15 16,0 0-15-16,-1 1-10 0,-1 1-11 0,2 0-7 0,-1 4-7 15,1-2-10-15,0 1-3 0,-2 3-5 0,0 0 0 0,2 1 1 16,-1 1 1-16,-2 1 1 0,3 2 1 0,-1 0 1 0,-3 0-1 0,3 2-1 16,-1-1-2-16,0 3-4 0,-1 0-2 0,0 1-2 0,0-2-3 15,0 2 1-15,-1 2-2 0,0-2-1 0,1 0-2 0,0-3-1 0,-1 5-2 16,1-3-1-16,2 0-2 0,-3-3-2 0,1 2-2 0,2-1-4 15,-1-2-4-15,0-1-7 0,1 0-6 0,-2-1-8 0,3-3-8 16,0 1-9-16,0-1-7 0,0-1-6 0,0-2-10 0,0 1-9 0,0-3-17 16,3 0-17-16,-2-2-23 0,-1-1-25 0,0 0-19 0,2-1-18 0,0-2-10 15,-1 0-6-15,2-3-7 0,-1 1-8 0,0-3-34 0,-1 0-46 16</inkml:trace>
  <inkml:trace contextRef="#ctx0" brushRef="#br0" timeOffset="37701.5386">15879 10842 178 0,'0'-11'285'0,"0"4"-40"0,0-1-25 0,0 2-19 16,0-1-15-16,0 1-14 0,1-1-15 0,-1 5-15 0,2-3-17 0,-2 2-16 16,3-1-14-16,-1 4-17 0,1-2-12 0,1 1-15 0,1 1-11 15,0 0-10-15,1 0-9 0,3 0-6 0,0 1-5 0,-3 1-3 16,5 2-3-16,0-1 1 0,0 0-2 0,1 1 2 0,1 2-1 0,0-2 0 16,3 1 0-16,-2 2 1 0,4 0 0 0,-4-1 2 0,3 0 2 15,-2 2 1-15,0 1 1 0,1-2 1 0,1 1 0 0,-4 1 2 0,4-1-1 16,-4 0-1-16,0 3 1 0,0-2 1 0,-3 0 3 0,0 0 1 15,-2 3 0-15,-2-2 1 0,3 2 1 0,-5-3-1 0,-1 3 0 0,-1-1 0 16,-2 0 1-16,-2 1 2 0,-1 1 0 0,-2-3 2 0,-4 2-1 16,-1 0 1-16,0-1-3 0,-5 1-4 0,-3 0-4 0,-1 1-15 15,-3-4-14-15,-3 3-25 0,0-1-30 0,-4 2-51 0,-1 0-65 0,-4-1-92 16,1 1-106-16,-2-1-63 0,-2 0-41 0,-1-3-23 0</inkml:trace>
  <inkml:trace contextRef="#ctx0" brushRef="#br0" timeOffset="58725.0725">6006 15656 33 0,'0'-2'69'0,"0"2"1"0,0-2-1 0,2 1 2 15,-2 1 2-15,0-2 3 0,1 1 4 0,-1-1 3 0,0 1 0 0,0 1-3 16,2-2-5-16,-2 2-4 0,1-3-4 0,-1 3-4 0,0-2-1 15,0 1-2-15,0 1 0 0,0-1 1 0,0-1 1 0,2 2-2 0,-2-1 0 16,0 1-4-16,0 0-2 0,0 0-1 0,0 0-1 0,0 0-2 16,0-1-1-16,0 1-3 0,0 0-3 0,0 0-3 0,0 0-4 0,0 0-3 15,0 0-5-15,0 0-4 0,0 0-4 0,0 0-2 0,0 0-2 0,0 0-3 16,0 0-1-16,0 0 0 0,0 0-1 0,0 0 1 0,0 0 1 16,0 0-1-16,0 0 2 0,0 0 0 0,0 0 2 0,0 0 1 0,0 0 0 15,0 0-2-15,0 0 2 0,0 0-1 0,0 0 0 0,0 0-2 16,0 0 0-16,0 0-3 0,0 0-2 0,0 0-1 0,0 0-2 0,0 0-2 15,0 0 1-15,0 0-3 0,0 0 0 0,0 0 0 0,0 0 0 0,0 0-1 16,0 0 0-16,0 0 0 0,0 0-1 0,0 0 1 0,0 0 0 16,0 0 0-16,0 0 0 0,0 0 1 0,0 0 0 0,0 0 0 0,0 0 0 15,0 0 2-15,0 0-1 0,0 0 3 0,0 0 2 0,0 0-1 0,0 0 4 16,0 0 1-16,0 0 3 0,0 0 1 0,0 0 2 0,0 0 2 16,0-2 0-16,0-1-1 0,0 1 0 0,0 2 0 0,0-5-1 0,0 3-2 15,0-1-1-15,0 0-1 0,0-1 0 0,0 0-3 0,0-2-2 16,0 2-2-16,0-2-2 0,-2 1 0 0,2-1-1 0,-1 0 0 0,1 0-1 15,-2-1 0-15,2-1 0 0,0 1 0 0,0 0-2 0,0-3-1 16,-1 0-1-16,1 4 0 0,0-5 0 0,0 2-1 0,0-1-1 0,0 0 1 16,0-2 0-16,0 2 0 0,0 0-1 0,1-2 1 0,-1 1-1 15,2-1-1-15,-1 0 1 0,-1 1 1 0,2 1-2 0,-2 0 1 0,2-1 1 16,-1 0-1-16,-1 3 1 0,2-2 0 0,-2 2 0 0,1-1-1 0,1 1 2 16,-2 1-1-16,2-1 1 0,-1 1 0 0,-1 1 0 0,3 1 1 15,-3-1-1-15,1 3-1 0,1 0 1 0,-2 1-1 0,0-1 0 0,0-1-2 16,0 1 1-16,0 2 0 0,0 1-1 0,0-1 0 0,0 1-2 15,0 0 1-15,0 0-1 0,0 0 1 0,0 0 0 0,0 0 0 0,0 0 1 16,0 0-1-16,0 0 1 0,0 0 0 0,0 0 1 0,0 0 0 16,0 0-1-16,0 0 1 0,0 0 1 0,0 0-1 0,0 0 2 0,0 0 0 15,0 0-1-15,0 0 1 0,0 0 0 0,0 0 0 0,0 0-1 16,0 0 1-16,0 1 0 0,0-1 1 0,2 0 0 0,-1 0-1 0,-1 0 1 16,2 0-1-16,-2 1 1 0,2-1 0 0,1 0-1 0,-2 0 0 0,-1 0 1 15,2 0 0-15,-2 0 0 0,2 0-1 0,-1 0 1 0,1 2 0 16,-2-2-2-16,1 0 2 0,1 1 0 0,1-1 0 0,0 0 0 0,-1 0 0 15,-1 0 0-15,2 2-1 0,-1-2 0 0,0 0 1 0,-1 0 0 0,2 0 1 16,1 0-2-16,-1 0 1 0,0 0-1 0,3 0 2 0,-3 0-1 16,2 0 0-16,-2 0 0 0,2 0 0 0,0 0 0 0,0 0 1 0,1 0 0 15,-2 0-1-15,3 0-1 0,-2 0 1 0,1 0-1 0,0 0 1 0,0 0-1 16,1 0 0-16,-1 0 0 0,1 0 0 0,0 0 1 0,1 0-1 16,-1 0 1-16,-1 0-2 0,3 0 1 0,1 0 2 0,-2 0 1 15,0 0-1-15,1 0 0 0,1 0 1 0,-1 0 0 0,2 0 1 0,-1 0-1 16,-1 0 0-16,4 0 0 0,-4 0 1 0,1 0-1 0,2 0 0 0,1 0 0 15,-2 0 1-15,0 0-1 0,2 0 0 0,1 0 0 0,-3-2 1 16,3 2-1-16,-2-1 0 0,3-1 0 0,-2 2-1 0,0-1 1 0,2 1-2 16,-2-1 1-16,1-2 0 0,-1 3 0 0,3 0 1 0,-2-3-1 15,0 2 0-15,1 1 1 0,0-3-2 0,-2 2 1 0,1-1 0 0,0 0 0 0,-1 1 1 16,1-3 0-16,-1 4 2 0,-1 0-2 0,1-3 0 0,0 3 1 16,-2 0-1-16,-2-2-1 0,4 0 1 0,-5 2 0 0,2-1 1 0,-1 0-1 15,0 1 0-15,-2-2-1 0,-1 1 2 0,3 1-2 0,-4-2 0 16,2 1 0-16,-1 1 0 0,0-2 0 0,0 1 0 0,-1 1 2 0,0-2-2 15,-2 1 0-15,2 1 0 0,-2-2 0 0,2 1 0 0,-1 1 0 16,-1-2 0-16,2 2 1 0,-3-2-1 0,1 1 0 0,-1 1 0 0,-1-1 0 16,1-1-1-16,1 2 1 0,-3 0 0 0,0 0 0 0,0 0 1 0,0 0-1 15,0 0-1-15,0 0 0 0,0 0 0 0,0 0 0 0,0 0-1 16,0 0-1-16,0 0 1 0,0 0-1 0,0 0 0 0,0 0 0 0,0 0-1 16,0 0 0-16,0 0 0 0,0 0 0 0,0 0 2 0,0 0 0 15,0 0 0-15,0 0 0 0,2 2-1 0,-2-1 0 0,0-1 2 0,0 0 0 16,1 0 0-16,-1 0 0 0,2 1 0 0,-2-1 0 0,0 2 0 15,0-2 0-15,0 0-1 0,0 2 1 0,0-2-1 0,0 0 1 0,3 1 1 16,-3 1-1-16,1-2 0 0,-1 1 0 0,0-1 1 0,2 2 1 16,-2-2-2-16,0 0 1 0,0 0-1 0,0 0 1 0,0 0 0 0,0 0 0 15,0 0-1-15,2 1 0 0,-2-1 0 0,0 0 1 0,0 0 0 0,0 0 0 16,0 0-1-16,1 2 0 0,-1-2 2 0,0 0-2 0,0 0 0 16,0 0 0-16,0 0 0 0,0 0 0 0,0 0 0 0,0 0 0 0,0 0 0 15,0 0 0-15,0 0 0 0,0 0 1 0,0 0 0 0,0 0 0 16,0 0 0-16,0 0 0 0,0 0 1 0,0 0 1 0,0 0 0 0,0 0 0 15,0 0 2-15,0 0-2 0,0 0 2 0,0 0-1 0,0 0 1 0,0 0-1 16,0 0 0-16,0 0-1 0,0 0 0 0,0 0 1 0,0 0-1 16,0 0-1-16,0 0 1 0,0 0-2 0,0 0 0 0,0 0 0 0,0 0-1 15,0 0 0-15,0 0 0 0,0 0 0 0,0 0 0 0,0 0 0 16,0 0 0-16,0 0-1 0,0 0 0 0,0 0 0 0,0 0 0 0,0 0-1 16,0 0 1-16,0 0 0 0,0 0 0 0,0 0 0 0,0 0 0 0,0 0-1 15,0 0 0-15,0 0 1 0,0 0 0 0,0 0 0 0,0 0 0 16,0 0 0-16,0 0 0 0,0 0 1 0,0 0 0 0,0 3-1 0,0-3 1 15,0 0 0-15,0 1 1 0,0-1 0 0,0 2 0 0,0-1-1 16,0 0 1-16,0-1-1 0,0 2-1 0,0 0 2 0,0-2 0 0,0 3 0 16,0-3-1-16,0 0 1 0,0 0 1 0,0 3-2 0,0-2-2 0,0-1 1 15,0 1 1-15,2 1 0 0,-2-2 0 0,0 0 0 0,0 2 0 16,0-1 0-16,0-1 1 0,0 2-1 0,0-1 2 0,0-1-1 16,0 1-1-16,0-1 1 0,0 3 0 0,1-3 0 0,-1 3 0 0,0-2 0 15,0 0-1-15,2 2 1 0,-2-1-1 0,0 0 2 0,2 1-2 0,-1-1-2 16,-1-2 2-16,2 3 0 0,-1 0 0 0,-1 0 0 0,2 0 0 15,0 2 0-15,-1-2 0 0,-1 1 0 0,2 1 0 0,-2 1 2 0,0-3-2 16,1 3 1-16,1 0-1 0,-2-1 0 0,0 2 1 0,3-3 0 16,-3 5 0-16,1-4 0 0,-1 2 1 0,0-1 1 0,0 2-2 0,0-2 0 15,0 3 1-15,0-2 0 0,0 0 0 0,0 1 0 0,0-1 0 0,0 1 0 16,2 0 1-16,-2-2-2 0,0 3 0 0,0-3 0 0,0 0 0 16,0 2-1-16,0 0 1 0,0-1 0 0,2-2-1 0,-2 4 1 0,0-4-1 15,1 2 2-15,-1-1-1 0,0 2 0 0,0-2 0 0,2 0 0 16,-1 0 1-16,-1-1-1 0,0 1 1 0,2 1-1 0,-2-3 1 0,0 3-1 15,2-3 0-15,-1 0 0 0,-1 1 0 0,0-1 1 0,0-1-1 0,0 2 0 16,2-2-1-16,-2 1 0 0,0-1 0 0,0 0 1 0,0-1-2 0,0 1 2 16,0 1-1-16,1-1 1 0,-1-2 0 0,0 1 0 0,2 1 0 15,-2-2 1-15,0 2-1 0,0-3 0 0,0 4 0 0,0-4-1 0,0 1 1 16,0-1 0-16,0 0-1 0,2 2 0 0,-2-2 1 0,0 0 0 16,0 0-1-16,1 1 2 0,-1-1-2 0,0 0 1 0,0 0-1 15,0 0 1-15,0 0 0 0,0 0 0 0,0 0 0 0,0 0 0 0,0 0 0 16,0 0 1-16,0 0-2 0,0 0 1 0,0 0-2 0,0 0 1 0,0 2 1 15,0 0 0-15,0-2 0 0,0 0-1 0,0 0 1 0,0 0-1 0,0 3 0 16,0-3 1-16,0 0 0 0,0 2 0 0,0-2 1 0,0 0-2 16,0 0 1-16,0 2 0 0,0-2 0 0,0 0 0 0,0 0 0 0,0 0 0 15,0 0-1-15,0 0 1 0,0 0-1 0,0 0 0 0,0 3 2 16,0-3-2-16,0 0 0 0,0 0 0 0,0 0 0 0,0 0-2 0,0 0 1 16,0 0 0-16,0 2 1 0,0-2-1 0,0 1 0 0,0-1 0 15,0 0 1-15,0 1 0 0,0 2-1 0,0-2 1 0,0 1 0 0,0-2 0 16,0 3 0-16,0-3 0 0,0 2 0 0,0-1 0 0,0 1 1 0,0-2-1 15,0 3 0-15,0-2 1 0,0 1 0 0,0 0 0 0,0 0-1 16,0 0 1-16,0 1-1 0,0-3 1 0,0 0-1 0,0 3 0 0,0-3 0 16,0 0 0-16,2 3 0 0,-2-3 2 0,0 1-2 0,0-1 0 15,0 0-2-15,0 0 2 0,0 0-1 0,0 0 1 0,2 1 0 0,-2-1 0 16,0 0-1-16,0 0 1 0,0 0 0 0,0 0 0 0,0 0 0 16,0 0 1-16,0 0 0 0,0 0-1 0,0 0 2 0,0 0-2 0,0 0 0 15,0 0 1-15,0 0 0 0,0 0-1 0,1 2 1 0,-1-2 0 16,0 0 0-16,0 0 0 0,0 0-2 0,0 0 1 0,0 0 0 0,0 0-1 15,0 0 1-15,0 0-1 0,0 0 1 0,0 0 0 0,0 0-1 0,0 0 1 16,0 0 0-16,0 0 0 0,0 0 0 0,0 0 0 0,0 0 1 16,0 0-1-16,0 0 1 0,2 0 0 0,-2 0 0 0,0 0 2 0,2 0-1 15,-2 0 0-15,2 0 0 0,-2 0 1 0,0 0 0 0,0 0-1 16,3 0 0-16,-1 0 1 0,-2 0-1 0,1 0 0 0,1 0 0 0,-2 0 1 16,2 0-1-16,-1 0 0 0,1 0 0 0,-1 0 1 0,1 0-1 0,1-2 0 15,-1 2 2-15,0-1-1 0,-1 1 1 0,3 0 1 0,0-1 1 16,0 1-1-16,0-3 1 0,0 3-2 0,3 0 2 0,0-3-2 0,0 3 2 15,1 0-1-15,0-2-1 0,3 1 1 0,-2-3-2 0,3 3 0 0,0 0 1 16,1-2-2-16,1 0-1 0,0 0 0 0,2 1 0 0,-2-1 0 16,3 0 1-16,1 0-1 0,-1 1-1 0,1-2-1 0,2 1 1 0,-1 1 1 15,0-1 0-15,0-1-1 0,0 3 1 0,0-1 0 0,0 1 0 16,0-3 0-16,0 4 0 0,0-3 1 0,-3 3 0 0,3-1-1 0,-3 1 1 16,-1-1-1-16,1-1 0 0,0 2 1 0,-3-2-1 0,1 1 0 15,-3 1 1-15,1 0-1 0,-2-2 1 0,1 1 1 0,0 1-1 0,-3-1 0 16,0-2-1-16,0 3 2 0,1 0-1 0,-2 0 0 0,-1-3 0 15,1 3 1-15,0 0-1 0,-2-2 0 0,1 1 0 0,-1 1-1 0,0-2 1 16,-2 1-1-16,3 1 0 0,-3-2 0 0,0 2 1 0,1 0-1 0,-1-1 2 16,-1 1-2-16,-1 0 1 0,2 0-1 0,-1-2 0 0,-2 2-1 15,2 0-1-15,-1-1 1 0,-1 1-1 0,2 0 1 0,-1 0-1 0,2 0 0 16,-1 0 0-16,-1 0-1 0,1 0 0 0,-2 0 0 0,2 0-1 0,-1 0 0 16,-1 0 2-16,2 0 0 0,-2 0 0 0,1 0 0 0,-1 0 0 15,0 0-2-15,2 0 2 0,-2 0 0 0,0 0 1 0,0 0 0 0,0 0 1 16,0 0-1-16,0 0 0 0,0 0-1 0,2 0 0 0,-2 0 1 15,0 0 1-15,0 0 0 0,0 0 0 0,0 0 1 0,0 0-1 0,0 0 0 16,0 0-1-16,0 0 0 0,0 0 0 0,0 0 1 0,0 0 0 16,0 0 0-16,0 0 1 0,0 0 1 0,0 0-1 0,0 0 0 0,0 0 2 15,0 0 0-15,0 0 2 0,0 0 0 0,0 0 2 0,0 0 0 0,0 0 2 16,0 0 3-16,0 0 1 0,0 0 3 0,0 0 3 0,0 0 2 16,0 0 0-16,0 0 0 0,1 0-1 0,-1 0 0 0,0-2 0 0,0 1-2 15,0 1-1-15,0-3-1 0,0 1-2 0,0 1-1 0,0-1-3 0,0-1-3 16,0 0-3-16,0 0-2 0,0-1-1 0,0 2 0 0,0-3 0 15,0 1-1-15,0 0-1 0,0-3 0 0,0 3 0 0,0-2 0 0,0-1 0 16,0 1 0-16,2 0-1 0,-2-3 1 0,0 1-2 0,0 1 1 16,0 0-1-16,1-1 0 0,-1-1 0 0,0 0-1 0,0 0 1 0,2-2 0 15,-2 2-2-15,0-1 1 0,0 0 0 0,2-2-2 0,-1 2 1 0,-1 0-2 16,0-1 2-16,0 1-1 0,2-1 1 0,-2 0-2 0,0 2 1 16,1-2 0-16,2 2 0 0,-3-2 1 0,0 1-1 0,0 1 1 15,0 0-1-15,2 0 2 0,-2-1 1 0,0 3-1 0,0 0 0 0,0-1 1 16,0 1 0-16,0-1 0 0,0 2 1 0,0 0 0 0,0 0 0 0,0 3 0 15,0-2 0-15,0 0 1 0,0 2-1 0,0-1 1 0,0 0-1 16,-2 1-1-16,2 2 2 0,0-1-1 0,0-1 0 0,-3 3-1 0,3 0 0 16,0 0-2-16,0 0 1 0,0 0-2 0,0 0 0 0,0 0-2 15,0 0 1-15,0 0 0 0,0 0-1 0,0 0 0 0,0 0 0 0,0 0 0 16,0 0 0-16,0 0 0 0,0 0 0 0,0 0 1 0,0 0 0 0,0 0 0 16,0 0 1-16,0 0-1 0,0 0 0 0,0 0 1 0,0 0-1 15,0 0 1-15,0 0 0 0,0 0-1 0,0 0 2 0,0 0-1 0,0 0 0 16,0 0 0-16,0 0 1 0,0 0-1 0,0 0 1 0,0 0 0 15,0 0 2-15,0 0 0 0,0 0 0 0,0 0-1 0,0 0 0 0,0 0 0 16,0 0 0-16,0 0 1 0,3 0 0 0,-3 1 1 0,0-1 0 0,2 0 0 16,-1 0-2-16,-1 2 1 0,0-2 0 0,2 0 1 0,-2 2 0 15,2-2 1-15,-1 1-2 0,-1-1 2 0,3 0 0 0,-1 2 0 0,0-1 0 16,-1-1 0-16,2 0 0 0,-1 1 0 0,0-1 3 0,-1 3-2 16,1-3 0-16,2 0 0 0,-1 0 0 0,1 3 0 0,0-3 2 0,0 1-1 15,-1-1 0-15,2 0-1 0,1 0 1 0,0 0 1 0,0 0 0 16,-1 0-1-16,2 0 1 0,-1 0-1 0,2 0 0 0,0 0 0 0,-2 0-1 15,2 0 1-15,1-1-2 0,1-2 0 0,0 3 1 0,0 0 0 0,2-3 0 16,0 3-1-16,1-1 0 0,0 0 1 0,2-1 0 0,0-1 0 16,0 1 0-16,1 1 1 0,3-3-1 0,-2 4 1 0,-1-3-1 0,3 1 1 15,-1-1-1-15,1 0 1 0,-1 0-1 0,-2 2 0 0,2-2 0 0,-2 0 0 16,2 0 0-16,-3 1-1 0,0-1 0 0,2 0 1 0,-2 0 0 16,1 2 1-16,1-2-1 0,-2 1 0 0,0-3 0 0,1 3-1 0,0-1 1 15,1 0-1-15,-1-1 0 0,-3 1 0 0,4 2 0 0,-4-2 0 16,-1 0 1-16,1 1 0 0,0 1-2 0,-4-3 0 0,1 4 0 0,2-3 0 15,-2 3 1-15,-2-4-1 0,3 3 0 0,-3 0 1 0,0-1 1 16,2 1-1-16,-3-2 0 0,1 3 0 0,-2-3 0 0,1 1 0 0,0 1 1 16,1-1 0-16,-3 1 0 0,2-1 0 0,-1 2 0 0,-2-3 0 15,1 3 1-15,0-1-1 0,0-1 0 0,0 2 0 0,-2-1-1 0,3-1 0 16,-3 2 0-16,0-1 0 0,0 1 1 0,-1-2 0 0,1 1-2 0,0 1 0 16,1-2 0-16,-1 2 0 0,1 0 0 0,-1-3-1 0,1 1 1 15,0 2 0-15,0 0 1 0,-1-2 1 0,2 0-1 0,-2 1 0 0,3-1-1 16,-3 2 1-16,2-1 0 0,0 1 0 0,1-1 0 0,-1-2-1 15,1 3 1-15,-1 0-1 0,0-3 0 0,-1 3 0 0,1 0 0 0,0 0-1 16,1-1 0-16,0 1 0 0,-1 0 1 0,0 0 0 0,0 0 0 0,0 0 1 16,0-1 0-16,2-1 1 0,-1 2-1 0,1-1 0 0,-1-1 1 15,2 2-1-15,-2-2 0 0,2 1 0 0,-3 1 0 0,4-1 1 0,-4-2-2 16,0 3 1-16,-2 0-1 0,2 0 0 0,-2 0-2 0,-1 0 1 16,-1 0 3-16,2 0 0 0,-3 0 3 0,0 0-1 0,0 0 2 0,0 0-1 15,0 0 1-15,0 0 0 0,0 0 1 0,0 0 1 0,0 0 0 0,0 0 2 16,0 0 3-16,0 0-2 0,0 0-1 0,0 0-1 0,0 0-2 15,0 0 1-15,0 0-1 0,0 0-2 0,0 0 1 0,-3 0-1 0,3 0 0 16,0 0-2-16,-1 0-2 0,-1 0-1 0,2 0-1 0,0 0-1 16,0 0-1-16,0 0-1 0,0 0 1 0,-1 3-1 0,1-3 0 0,-2 1-1 15,2-1 0-15,0 0 1 0,0 0-1 0,0 0 1 0,0 0-1 0,-2 1 0 16,2-1 1-16,0 2 0 0,-1-2 1 0,-1 2 0 0,2-1 2 16,0-1 0-16,0 2 0 0,0-1 0 0,-2 0 2 0,2 2-1 0,0 0 1 15,0-2-1-15,-1 0 1 0,1 2 0 0,-2 1 0 0,2-2 0 16,-1 1 0-16,1-1 0 0,-2 1 0 0,2 1 0 0,-2-1 1 0,2 2-2 15,0-2 1-15,-1 3-1 0,1-2 2 0,-2 0 0 0,2 0-1 0,0 3 0 16,0-1 1-16,0 1 1 0,0 0-1 0,-1 0 1 0,-1 1 0 16,2-1-1-16,-3 1 2 0,3 1-1 0,-1 0 0 0,1 3 0 0,-2-1 1 15,2-2 0-15,0 2 0 0,-2 1 2 0,1 0-1 0,1-1 2 16,-2 3 0-16,2-1 0 0,-1-1 2 0,-1 1 0 0,2 1 1 16,0-1 0-16,-2 0 1 0,2-1 0 0,0 1 2 0,0-1-1 0,0 1 1 15,0-1 2-15,0 1-2 0,0-1 0 0,0-2 0 0,0 0-1 0,0 1-1 16,0 1 0-16,0-2-1 0,0 0 0 0,0-2 0 0,0 1-1 0,0 0 0 15,0-1-1-15,0 1-2 0,2-2 1 0,-2 1 0 0,2-1-1 16,-1-1 1-16,-1 2-1 0,2-4 0 0,-2 3-1 0,0-2 2 0,1 0-1 16,1-1 0-16,-2 1 0 0,2-1-1 0,-2 1 1 0,1-2-1 15,-1 1 1-15,3-1-1 0,-1-1 0 0,-1 1 0 0,-1 0 1 0,2-2-1 16,-2 2 1-16,1-2-1 0,-1 1-1 0,0-2 1 0,2 2-1 16,-2-2-1-16,0 0 0 0,0 0-5 0,0 0-6 0,0 0-9 0,0 0-13 15,0 0-18-15,0 0-21 0,0 0-29 0,0 0-42 0,0 0-50 16,0 0-98-16,0 0-121 0,0 0-65 0,-2 1-37 0,-1 0-19 0,-3-1-10 15</inkml:trace>
  <inkml:trace contextRef="#ctx0" brushRef="#br0" timeOffset="65004.392">6042 16113 36 0,'0'0'45'0,"0"-2"0"0,0 2 0 0,0 0 0 16,0-1-2-16,0 1 1 0,0 0-1 0,0-2-2 0,0 2-3 0,0 0 0 16,0 0 0-16,0 0 1 0,0-2-1 0,0 2 1 0,0 0 3 0,0 0-1 15,0 0 1-15,0 0 1 0,0 0 1 0,0 0 1 0,0 0 0 16,0 0-1-16,0 0-1 0,0 0 0 0,0 0-2 0,0 0-3 0,0 0-3 16,0 0-4-16,0 0-4 0,0 0-2 0,0 0-2 0,0 0-4 15,0 0-5-15,0 0-1 0,0 0-2 0,0 0-3 0,0 0-3 0,0 0 0 16,0 0-3-16,0 0-2 0,0 0 1 0,0 0-1 0,0 0 1 0,0 0-1 15,0 0 2-15,0 0 0 0,0 0 1 0,0 0 2 0,0 0 3 16,0 0 2-16,0 0 3 0,0 0 4 0,0 0 3 0,0 0 2 0,0 0 1 16,0 0 1-16,0 0 1 0,0 0 1 0,0 0-1 0,0 0 0 15,0 0 0-15,0 0-1 0,0 0-3 0,0 0-2 0,0 0-3 0,0 0-3 16,0 0-1-16,0 0-2 0,0 0-2 0,0 0-2 0,0 0 0 0,0 0-2 16,0 0 1-16,0 0-2 0,0 0 1 0,0 0-1 0,0 0 0 15,0 0 2-15,0 0-1 0,0 0 3 0,0 0 1 0,0 0 1 0,0 0 2 16,0 2 2-16,0 0-1 0,0-2 2 0,0 0 0 0,0 0 1 15,0 0-1-15,0 0 1 0,0 1 0 0,0-1-2 0,0 0 1 0,0 2-3 16,0-2-1-16,0 0-2 0,2 0 0 0,-2 0 0 0,0 0-2 0,0 3 1 16,0-3 1-16,0 0 0 0,2 3 0 0,-2-3 1 0,1 1 0 15,-1 2 2-15,0-2 3 0,2 1 0 0,-2 1 2 0,0-1 1 0,1 0 1 16,1-2 0-16,-2 3 0 0,2-1 1 0,-1 1-1 0,-1 1 1 16,3-1 0-16,-3-1-1 0,2 1-1 0,-1 1-2 0,-1-1-3 15,2 0-1-15,-1 2-1 0,-1-2-1 0,2 2 0 0,-2-2-1 0,3 1-1 16,-3 1 0-16,3-2-3 0,-3 1 1 0,2-1-1 0,0 2 1 0,-1-2-1 15,1-1 1-15,-2 1-2 0,1-1 2 0,1 1-2 0,0 1 0 0,-1-1 0 16,-1-1-1-16,3 1 1 0,-3-1 0 0,2 1-1 0,-1-1 0 16,-1-1 0-16,2 0-1 0,-1 2 1 0,-1-1 0 0,2-1 0 0,-2-1-1 15,2 2 1-15,-2-1 1 0,1-1-1 0,-1 0-1 0,0 0 1 16,0 2 1-16,0-2-1 0,0 0 0 0,0 0 0 0,0 0 1 0,0 0-1 16,0 0 1-16,0 0 1 0,0 0 1 0,0 0 1 0,0 0 2 15,0 0 3-15,0 0 2 0,0 0 4 0,0 0 2 0,0 0 5 0,0 0 3 16,0 0 3-16,0 0 4 0,0 0 3 0,0 0 3 0,0 0 0 0,0 0 2 15,0 0-1-15,0 0-1 0,0 0-3 0,0 0-2 0,0-2-4 16,0-1-3-16,0 0-3 0,-1 0-3 0,-1 1-6 0,2 0-2 0,-2-3-4 16,2 2-3-16,0-2-3 0,-1 1 0 0,-1-1-2 0,2 0-1 15,-1 0 0-15,-1-1 0 0,2 0 0 0,-3 0-1 0,3-1 2 0,-1 1-2 16,-1-2 0-16,0 3-2 0,1-2 2 0,1 0-1 0,-2 0 1 16,2 0 0-16,-1-1-1 0,-1 3 0 0,0-3 0 0,1 1 0 0,-1 1 0 15,1-2 0-15,-1 3-1 0,2-2 0 0,-2 2 0 0,2-2 0 0,-1 2-1 16,-1 1 1-16,2-2 0 0,-1 2 0 0,-1 1-2 0,2-2 1 15,0 0 1-15,0 3-1 0,0-1 1 0,0 0 0 0,0 0 0 0,0 0 1 16,0 1-1-16,0-1 1 0,0 2 0 0,0 0 1 0,0-1 0 0,0-1 0 16,0 3 0-16,0-2-1 0,0 2 1 0,0-1 0 0,0 1 0 15,0 0 0-15,0-2-1 0,0 2 1 0,0 0-1 0,0 0 1 0,0 0 1 16,0-2-1-16,0 2-1 0,0 0 0 0,0-3 1 0,0 3-1 16,0 0-1-16,0 0 1 0,2 0 0 0,-2 0 0 0,0 0 0 0,0 0 0 15,0 0 1-15,0 0 0 0,0 0-1 0,0 0 1 0,0 0 1 0,0 0 0 16,0 0-1-16,0 0 0 0,0 0 1 0,0 0 0 0,0 0 0 15,0 0 0-15,0-2 1 0,0 2-1 0,0-2 0 0,0 2 0 16,0-1-1-16,0-1-1 0,0 2 0 0,1-1 1 0,-1 0 0 0,0-2 0 16,0 3 0-16,0-2-1 0,0 0-1 0,0 1 1 0,0-1 1 15,2 0-1-15,-2 1 0 0,1-1 0 0,-1 1 0 0,0 1 1 0,0-1 1 16,2-2-2-16,-2 3 0 0,0 0 0 0,0-3 1 0,0 3 0 0,0 0 0 16,0-2-2-16,0 1 1 0,0 1 1 0,0-2-1 0,0 2 1 15,0 0-1-15,0 0 0 0,2-2 0 0,-2 2 0 0,0 0 1 0,0 0 0 16,0 0-1-16,0 0-1 0,0 0 2 0,0-1 0 0,0 1 0 0,0 0 0 15,0 0 2-15,1-1-1 0,-1 1 0 0,0 0 0 0,0-2-1 16,0 1 1-16,0 1-1 0,0-2 0 0,0 1 1 0,2 1-1 0,-2-2 1 16,0 2-1-16,0-1 0 0,0 1 0 0,0-2 0 0,0 2 0 0,0 0 0 15,0 0 0-15,0-1 0 0,0-1 0 0,0 2 0 0,0-2 0 16,0 1 1-16,0 1-1 0,0-1 0 0,0-1 2 0,1 2-2 0,-1-1 0 16,0 1 1-16,0-1-1 0,0-1 1 0,0 2 0 0,0-2 0 0,0 1 0 15,0-1 1-15,0 2 0 0,0-2-1 0,0-1 0 0,0 3 0 16,0-4 0-16,0 3 1 0,0-1-1 0,0 2 1 0,0-1-1 0,0 1-1 15,0-1 0-15,0-2 0 0,0 3-1 0,0 0-1 0,0-2 1 16,0 2 0-16,0 0 0 0,2-2 0 0,-2 2 0 0,0 0-1 16,0 0-1-16,0 0 1 0,0 0 0 0,0 0 0 0,0-1-1 0,0 1 1 15,0 0 1-15,0 0 0 0,0 0-1 0,0 0-1 0,0 0 1 0,0 0 0 16,2-2 0-16,-2 2-2 0,0 0 0 0,0 0-1 0,0 0 1 16,1 0-1-16,-1 0 0 0,0-2-1 0,2 2 0 0,-2 0 1 0,1 0-1 15,3 0 0-15,-3 0 3 0,2-1 1 0,0 1 0 0,-1 0 0 16,-1 0 2-16,1 0 2 0,1 0-1 0,0 0 1 0,1 0 1 0,-1-2 1 15,0 2-1-15,0-1 2 0,2 1-2 0,-1 0 1 0,1 0 1 0,-2-1-2 16,2 1 1-16,-1 0-1 0,0-3 0 0,1 3 1 0,-2 0-1 16,2-3-1-16,-1 3 1 0,1 0-1 0,2-2-1 0,-1 1 0 0,-2 1-1 15,1 0 0-15,0-2 0 0,0 0-1 0,1 2 0 0,0 0 0 0,2-1 0 16,-3 1 1-16,2 0-1 0,-1-1 2 0,0 1-1 0,2 0 1 0,-2 0 0 16,2 0 1-16,0-2 0 0,0 1 0 0,0 1 0 0,0-2 0 15,3 1 0-15,-3 1 1 0,0-2 0 0,3 1 0 0,-2 1 1 16,3-2-1-16,-2 2 0 0,0-1 1 0,1-1-1 0,3 2 1 0,-3-2-1 15,0 1 1-15,2-2 1 0,0 2-1 0,-1 0 1 0,1-1-1 0,1-1 1 16,-3 1-1-16,3 2 0 0,-3-2-1 0,2-1 1 0,1-1-1 16,-1 1-1-16,1 1 0 0,-1-1 2 0,2-1-2 0,-2 1 1 0,0 0 0 15,1 0-1-15,1 2 0 0,-1-2-1 0,-2 0 2 0,2 0-2 16,1-1 0-16,-1 2-1 0,-1-1 1 0,2 0-1 0,-2 1 0 0,0 1 0 16,1-1 0-16,0-1 0 0,0 1 0 0,-1 1-1 0,1-2 1 15,-1 2 0-15,1-2 0 0,0 1 1 0,2 1 0 0,-2-1 0 0,2 0-1 16,-3-1 1-16,2 3-1 0,0-4 0 0,0 3 0 0,0-1 0 0,0 1 1 15,0-3 1-15,-1 4-1 0,2-4 0 0,-3 1 0 0,1 1 0 16,0-1 0-16,0 1 0 0,-3-1 0 0,3 0 2 0,-1 1-1 0,-1-1-1 16,0 1 1-16,-1 0 1 0,1-1-2 0,0 0 1 0,-3 0-1 0,4 1 1 15,-4-1-1-15,1 0 1 0,1 2-1 0,-2-1 0 0,1 0-1 16,-1 0 0-16,1-1 0 0,-1 1 0 0,0 2 1 0,0-2-1 0,-1-1-1 16,0 1 1-16,1 0-1 0,0-1 0 0,-2 2 2 0,1 0-1 15,1-2 1-15,-1 0 0 0,3 2 0 0,-2 0 0 0,-1-1 0 0,2-1 0 16,-1 1 1-16,1 1-1 0,0 0 0 0,0-2 1 0,-2 0-1 0,2 3 1 15,1-3 0-15,-2 1-1 0,-1 0 0 0,2 0-1 0,1 0 0 16,-2 1 0-16,-1-2-1 0,3 1 1 0,-3 1 1 0,0-1-1 0,1-1-1 16,-1 3 0-16,0-3 1 0,1 3 0 0,0-1-2 0,-3-1 2 15,2 2 0-15,-3-1 0 0,1 1-1 0,2-1 1 0,-2-1 1 0,1 2-1 16,-1-2-1-16,0 1 0 0,0 1 2 0,-1-2-1 0,2 2 0 16,-2 0 0-16,2-2 1 0,-2 2-1 0,1-3 0 0,1 3 2 0,-2 0-1 15,2 0 0-15,-2-2 0 0,1 0 0 0,2 2 0 0,-3-1 0 0,3-1 0 16,-2 2 1-16,-1-1-1 0,1 1 0 0,1-1 0 0,0-2 0 0,0 3 0 15,-1 0 0-15,-1-3 0 0,3 3 1 0,-2-1-2 0,2 1 0 16,0-1 0-16,-3-1 0 0,2 2 1 0,0-2-1 0,-1 1 0 16,-1 1-1-16,3-2-1 0,-2 1 1 0,0 1 1 0,1-1-1 0,-1-2 1 15,-1 3 0-15,1 0 0 0,-1 0 0 0,1-3 0 0,-1 3 0 16,0 0 0-16,-2-2 0 0,3 1 0 0,-3 1 1 0,2-2 0 0,-2 1 1 16,-1 1-4-16,1 0 1 0,0 0 1 0,2 0-1 0,-3 0 0 0,2 0 1 15,-2 0 0-15,-1 0-1 0,1 0 0 0,1-2 0 0,-1 2 1 0,-1-1-1 16,1 1-1-16,1 0 1 0,-1 0 1 0,-1 0 0 0,1 0 1 15,1-2 1-15,-1 2-1 0,2 0 0 0,-1 0-1 0,1-1 1 0,-1 1 0 16,-2 0-1-16,3-2 0 0,-3 2 1 0,3 0-1 0,-3-1 1 16,2 1-1-16,-1 0-1 0,1 0 0 0,-2 0 1 0,2 0-1 0,-3 0 1 15,2-2 0-15,-2 2-1 0,0 0 2 0,0 0-1 0,0 0 0 0,0 0 0 16,0 0 0-16,0 0 0 0,0 0 1 0,0 0 0 0,0 0 0 16,0 0 0-16,0 0-1 0,0 0 2 0,0 0-2 0,0 0 1 0,0 0 0 15,0 0 1-15,0 0 0 0,0 0 1 0,0 0-2 0,0 0 1 16,0 0 0-16,0 0-1 0,0 0 0 0,0 0 2 0,0 0-1 0,-2 2 0 15,2-2-1-15,0 0 0 0,0 0 1 0,0 0-1 0,0 0-1 0,0 0 0 16,0 0-1-16,0 0 1 0,0 0 1 0,-1 0-1 0,-1 1 0 16,2-1 1-16,0 0-1 0,0 0 0 0,0 0 0 0,0 0 0 0,0 0 0 15,0 2 1-15,0-2-1 0,0 0 0 0,-1 0 1 0,1 0 0 16,-3 0-1-16,3 0 0 0,0 0 0 0,0 0 0 0,0 0-1 0,0 0 1 16,0 0-1-16,0 0 1 0,0 0-1 0,0 0 1 0,0 0 0 15,0 0 0-15,0 0-1 0,0 0 0 0,0 0-1 0,0 0 1 0,0 0 0 16,-2 1 1-16,2-1-1 0,0 0 0 0,0 0 1 0,0 0-1 0,0 0 0 15,0 0 0-15,0 0-2 0,0 2 2 0,0-2 0 0,0 0 1 16,-1 0-1-16,1 0 1 0,0 1-1 0,0 1 1 0,0-2 1 0,0 3-1 16,0-2 1-16,0 1 0 0,0 1 0 0,0-3 0 0,0 3 2 15,0-2-1-15,0 2 0 0,0 0 0 0,0 0 1 0,1 1-1 0,-1-1 1 16,0-1 1-16,0 3-2 0,0 0 1 0,0-3 1 0,0 3-1 16,0-1 0-16,0 0 0 0,0 1-1 0,0 0 0 0,0 1 0 0,0 0 1 15,0 0-1-15,0-1 0 0,0 2 0 0,0-2 1 0,0 3-2 16,0-1 1-16,0 0-1 0,0-1 1 0,0 1 1 0,0 1-1 0,2-1 1 0,-2 1 1 15,0-1-1-15,0 1 2 0,3-1 0 0,-2 3 1 0,-1-3-1 16,2 0 1-16,-1 1 1 0,-1-1 0 0,2 1-2 0,-2 1 2 16,2-2-1-16,-1 0-1 0,-1 1 1 0,2 1-1 0,-2-4 1 0,1 2 0 15,1-1-2-15,-2 2 0 0,2-3-1 0,-1 2 0 0,-1 0 1 0,4-1-1 16,-3-1 0-16,1 1 0 0,-1 0-1 0,-1 1 0 0,2-2 0 16,1-1 0-16,-2 0-1 0,-1 1 0 0,2 0 0 0,-1 1 1 0,-1-2-1 15,2 1 0-15,-2 1 1 0,2-4-2 0,-1 3 0 0,-1-2 0 16,2 1 1-16,-2 0 0 0,1-1 0 0,1 0 0 0,-2-1 0 0,0 3 0 15,0-3 2-15,0-1-2 0,0 1 1 0,0 1-1 0,0-1 1 0,2-1-1 16,-2 0 2-16,0 0-2 0,0 1 0 0,0-2 0 0,0 2 0 16,0-1 0-16,0-1-1 0,0 2 1 0,0-2-1 0,0 0 0 0,1 1 0 15,-1 1 2-15,0-2-1 0,0 1 0 0,0 1-1 0,0-2 0 16,0 1 0-16,0 1 0 0,0-1 1 0,0 0-1 0,0 3 1 0,0-3-1 16,0 1 0-16,0 1 1 0,2-3-1 0,-2 3 0 0,0-2-1 0,2 2 1 15,-2-2 0-15,0 1 1 0,1 1-1 0,-1-1 0 0,0 0 1 16,2-2-1-16,-2 4 1 0,0-1 1 0,1 0-1 0,-1-1-1 15,0 3 1-15,2-3-1 0,-2 1 1 0,0 0 0 0,3-1 0 0,-3 0-1 16,1 1 0-16,-1 0 0 0,2 0 1 0,-2 0 0 0,1 0-1 0,-1 0 0 16,2 0 2-16,-2 0-2 0,0-1 1 0,2 1 0 0,-2 1-1 0,0-1 1 15,1-2 0-15,-1 1 0 0,0 1 0 0,0-1 0 0,0 0 1 16,0 1-1-16,2-3 0 0,-2 2 0 0,0 1 0 0,0-1 0 0,0 0 0 16,0 1 0-16,0-1-1 0,0-2 2 0,2 2-2 0,-2 1 1 15,1-3 0-15,-1 2 0 0,0-1 0 0,0-1 0 0,2 2-1 0,-2-2 0 16,1 2-1-16,-1-2 1 0,0 1 1 0,0 1 0 0,2-2 0 0,-2 2 1 15,0-1-2-15,0-1 0 0,2 2-2 0,-2-1 2 0,0-1-1 16,1 2 1-16,-1-2 1 0,0 0-1 0,0 0 0 0,2 1 0 16,-2-1 0-16,0 0 0 0,1 2-1 0,-1-2 1 0,0 0 0 0,0 0 0 15,0 0 1-15,0 0 1 0,0 0-2 0,0 0 1 0,2 0-2 0,0 0 2 16,-2 0-1-16,0 0 1 0,2 0-1 0,0 0 1 0,1 0 0 16,-1 0 0-16,-1 0 0 0,1 0 2 0,0 0-1 0,-1-2 1 0,2 1 1 15,-1 1 0-15,1-2 2 0,0 2-1 0,-1-1 1 0,2-1-2 16,0 2 2-16,0-1 0 0,0-1-1 0,0 2 1 0,0-2 0 0,-1 1-1 15,2 1 0-15,1-1-2 0,-2 0-1 0,1 1 1 0,0-2-2 0,0 1 0 16,0-1 0-16,1 0 0 0,-2 1 0 0,1-1-1 0,3 2-1 16,-3-2 0-16,3-1 0 0,-2 3 0 0,0-4-2 0,1 3 2 0,2-1-1 15,-1 0 1-15,0-1-1 0,0 3-1 0,3-4 1 0,-1 1 0 16,-1 0-1-16,2 0-1 0,-1 2 1 0,-1-2-1 0,4 0 0 0,-2-2-2 16,0 1 1-16,1 1-2 0,0 0-1 0,0-2-1 0,-1 2-1 0,1 0-1 15,0-1-2-15,-1 1 0 0,1-2-1 0,0 3 0 0,-1-1-1 16,1-2 2-16,-2 2-1 0,3-1 1 0,-1 0-1 0,1-1 2 0,1 1-1 15,0 0 2-15,2 1 2 0,2 0 1 0,0-3 1 0,1 1 1 16,2 1 1-16,1-1 1 0,2 0-1 0,-1 0 2 0,1 0 1 0,3 0-1 16,-2 0 1-16,2 1 1 0,-2-1-1 0,2 0-1 0,0-1-1 0,-1 2-1 15,1-1 0-15,-1 0-3 0,0 0 0 0,-1 0-1 0,0 1 0 16,-2-1 0-16,-1 2-1 0,-1-1 0 0,-3 1 0 0,1 1 1 0,-2-3 1 16,-2 3 1-16,-3-1 1 0,2 1 3 0,-2 1 1 0,-2-3 1 15,-2 4 2-15,-1-2 0 0,1 0 1 0,-1-1 0 0,-2 3 1 0,-2-3-1 16,2 3 0-16,-1-2-1 0,-1 1 0 0,0 1-1 0,1-1-1 0,-1 1 0 15,1-3-1-15,-1 3-1 0,0 0-1 0,0-3 1 0,-1 3-2 0,3 0 2 16,-2-2 0-16,3 1 0 0,-1 1 1 0,0-2 0 0,1 0 0 16,0 2-1-16,3-1 2 0,-2 0 0 0,1 1 2 0,2-2 0 0,2 1-1 15,-1-1 1-15,2 1 1 0,1-2-1 0,0 1-1 0,0 1 0 16,2-1 1-16,0-1-1 0,0 2 1 0,0-1-1 0,-1 1 1 0,1-2-1 16,0 1 1-16,0 1-1 0,-2-1-1 0,2 0 1 0,-2-1-1 15,-1 3 1-15,1-4 0 0,-3 3 0 0,0-1 0 0,0 1 0 0,-1 1 0 16,-2-1-1-16,0-2 1 0,-1 3-1 0,0 0 0 0,-1-2 1 15,-1 2 1-15,2-2 0 0,-3 2 0 0,0-1 0 0,-2-1 0 0,1 2 0 16,1-2-1-16,-1 1 1 0,-2 1 1 0,1-2-1 0,1 2 1 0,-1 0-1 16,0-1 0-16,-2 1-1 0,2 0-1 0,-2 0 1 0,2 0-1 15,-1 0 1-15,-1 0-1 0,2-1 0 0,0 1-2 0,-1 0 1 0,-1 0 0 16,2 0 0-16,-1 0-1 0,-1 0 1 0,2 0 0 0,0 0-1 16,-1 0 0-16,1 0 1 0,-1 0 0 0,1 0 0 0,1 0-2 0,-1 0 2 15,-1 0 0-15,2 0 1 0,0 0-2 0,-1-3 1 0,1 3 1 0,0 0 0 16,-1 0-1-16,1 0 0 0,2 0 1 0,0 0 0 0,-1 0-1 15,1-3 0-15,-2 3 1 0,2 0-2 0,-2-2 1 0,2 2 0 16,0-1 0-16,-1 1-1 0,3-2 1 0,-3 0 0 0,0 2 0 0,0 0-1 16,0-1 1-16,-1 0 0 0,3 1 1 0,-3 0 0 0,0-2-1 0,0 2 2 15,1-1 0-15,-1 1 0 0,0 0 0 0,-1 0 0 0,-1 0 2 16,1 0-1-16,2 0-1 0,-4 0 1 0,2-2 0 0,-1 2-1 0,-1 0 0 16,0 0 1-16,2 0-2 0,-2 0 2 0,0 0-1 0,2 0 0 0,-2 0-1 15,1 0 0-15,-1 0 0 0,0 0 0 0,0 0-1 0,0 0 1 16,0 0 1-16,0 0 0 0,0 0 0 0,0 0 0 0,0 0 0 15,0 0 0-15,0 0 1 0,0 0 1 0,0 0 0 0,0 0 0 0,0 0 1 16,0 0 1-16,0 0-1 0,0 0 2 0,0 0 0 0,0 0 1 0,0 0 1 16,0 0 1-16,0 0-1 0,0 0 2 0,0 0 0 0,0 0 2 15,0 0-1-15,0 0 0 0,0 0 1 0,0 0 0 0,0 0-1 0,0 0 1 16,0 0-1-16,0 0-1 0,0 0-1 0,0 0-1 0,0 0 1 16,0 0 0-16,0 0-1 0,0 0-1 0,0 0-1 0,0 0 1 0,0 0-2 15,0 0 1-15,0 0-1 0,0 0 1 0,0 0-1 0,0 0 1 0,0 0-1 16,0 0 1-16,0 0-1 0,0 0 1 0,0 0-1 0,0 0 0 15,0 0-1-15,0 0 0 0,0 0 0 0,0 0-1 0,0 0 0 0,0-1 0 16,0 1 1-16,0-3-1 0,0 1-1 0,0 2 1 0,0-1-1 0,0-1 1 16,0-1-1-16,0 3 0 0,0-1-1 0,0-1 1 0,0 1-1 15,0-2 1-15,0 1 0 0,0 1-1 0,0-1 1 0,2 0 0 0,-2-1 1 16,0-1-1-16,1 1 0 0,-1 2 0 0,0-3 0 0,0 2 1 16,0-1 1-16,0-2-1 0,0 2 0 0,0-1 0 0,0 1 1 0,0-2-1 15,0 1 1-15,0-1 1 0,0 1-1 0,0-1-1 0,0-1 2 16,0 2-2-16,0-1 1 0,0-2 1 0,0 1-2 0,0-2 0 0,0 2-1 15,0-1 0-15,0-1 0 0,0 1-2 0,-1-1-1 0,-1-1-1 16,2 2-1-16,-1 0 1 0,-1-1-2 0,2 0 1 0,-2-1-2 0,2 2 1 16,-1-2-1-16,-1 0 2 0,2 1-2 0,-2 1 1 0,0 0 0 0,2-1 0 15,-2 1 2-15,1-2 0 0,-1 1 0 0,2 2 1 0,-1 0-1 16,-1-2 0-16,0 2 0 0,2 0 1 0,-1 0 0 0,-1 1-2 0,2-2 1 16,-2 3-2-16,2-3 1 0,-1 3-2 0,-1-1-2 0,2 0-1 15,-1 2 0-15,1 0 0 0,0-2 0 0,-2 1-1 0,2 1 0 0,0-2 0 16,0 2 0-16,-2 0 0 0,2 0 1 0,0 0 0 0,0 2 1 0,0-1 1 15,-1 1 1-15,1-1 3 0,0 2 0 0,0 0-1 0,0 0 1 16,0 0 0-16,-2-2-1 0,2 2 0 0,0 0-1 0,0 0 1 0,0 0-1 16,0 0 1-16,0 0-1 0,0 0 0 0,0 0-2 0,0 0 0 0,0 0 0 15,0 0 1-15,0 0-1 0,0 0 0 0,0 0 0 0,0 0 1 16,0 0-1-16,0 0 0 0,0 0 0 0,0 0 1 0,0 0 0 16,0 0 0-16,0 0 0 0,0 0 0 0,0 0-1 0,0 0 2 0,0 0-1 0,0 0 0 15,0 0 1-15,0 0 0 0,0 0 1 0,0 0 0 0,2 2 1 16,-1-2 0-16,-1 0-1 0,2 2 1 0,0-2 1 0,-1 1-1 15,2 1 2-15,-1-2 0 0,0 1 0 0,-1-1 0 0,3 2 0 0,-1-1 0 16,0-1-1-16,1 2 1 0,-1-1 0 0,1-1 1 0,0 1 1 0,0-1-1 16,1 2-1-16,-1-2 1 0,1 0-1 0,4 0 0 0,-4 0 1 0,2 0 0 15,-1 0 0-15,3 0-1 0,-2 0-1 0,1 0-1 0,-2 0 1 16,3 0-1-16,-1 0-2 0,0 0 1 0,0 0-2 0,3 0-1 16,-3 0 1-16,0 0-1 0,1-2-1 0,-1 1 0 0,0 1-1 0,3 0 0 15,-3-1 0-15,2-1 0 0,-1 2-1 0,2-1 0 0,0-1 0 0,-1 2 0 16,2-1-2-16,0 1 1 0,1-2-1 0,0 1-1 0,3-1 2 0,0 0 1 15,3-1 1-15,2-1 1 0,2 1 1 0,2 1 2 0,4-4 0 16,-1 4 1-16,4-3 0 0,1 1 2 0,0 1 2 0,2-2 1 0,0 1 1 16,1 1 0-16,1-2-1 0,-3 1-2 0,1 1-1 0,-2-1 0 15,2 2-1-15,-3-1-1 0,-2 0 0 0,0 0-1 0,-2 1 2 0,-1 0 0 16,-2-1-1-16,-1-1 2 0,-2 3-1 0,-3-1 0 0,0 1 1 16,-4-3 2-16,-2 4 1 0,0-3 2 0,-2 2 1 0,-1-2 3 0,-2 2 3 15,-2-1 3-15,2-1 5 0,-2 2 4 0,-1-2 3 0,-2 3 0 16,2-3 2-16,-2 1 2 0,1 1-2 0,-2-2-2 0,1 1 0 0,-1 1-1 15,1-2-3-15,-1 3-1 0,-1-2-3 0,1 1-4 0,1 1-5 0,0-2-4 16,-3 1-3-16,2 1-3 0,-2-2-1 0,0 2-1 0,2 0 1 16,-2 0-1-16,0 0 1 0,0 0 0 0,0 0 0 0,0 0 1 0,0 0 0 15,0 0 1-15,0 0 0 0,0 0 1 0,0 0 0 0,0 0 1 16,0 0 0-16,0 0 0 0,0 0 0 0,0 0 1 0,0 0 1 0,0 0-1 16,0 0 0-16,0 0 0 0,0 0 1 0,0 0-1 0,0 0 0 0,0 0 0 15,0 0 1-15,0 0-1 0,0 0 0 0,0 0 0 0,0 0 1 16,0 0-2-16,0 0 0 0,0 0 1 0,0 0-1 0,0 0 2 0,0 0-2 15,0 0 1-15,0 0 0 0,0 0 0 0,0 0 2 0,0 0-1 16,0 0 1-16,0 0-1 0,1-1 1 0,-1 1 1 0,0 0-1 0,0 0 0 16,2 0-1-16,-2 0 2 0,0 0-1 0,0 0 0 0,2 0-1 15,-1 0-1-15,-1-2 2 0,3 2-2 0,-2 0 0 0,-1 0-1 0,2-2 0 16,-2 2 0-16,2-1 1 0,-1 1-2 0,1-1 1 0,-1 1 0 16,1 0-1-16,1-2 0 0,-1 2 1 0,-1 0-1 0,1-1 0 0,0 1 1 15,-1 0-1-15,1-2 1 0,1 2 0 0,0 0-1 0,0 0-1 0,-1 0 2 16,-1-1 0-16,2 1 1 0,-1-2-1 0,0 1 0 0,-1 1 0 15,1-2 0-15,1 2 0 0,-1 0 0 0,-1-2 0 0,1 2 1 0,1-3-1 16,1 3 0-16,-2 0 0 0,1-2 0 0,0 0-1 0,1 2 0 0,-1-1 0 16,0-1 0-16,2 2-1 0,-2-1 1 0,3 1-1 0,-3-4 0 15,2 4 1-15,-2-3-1 0,2 2 1 0,-2 0 0 0,5-1 0 0,-3 1-2 16,0-1 1-16,-1 0 0 0,1 1-1 0,0 1 1 0,2-1 0 16,-2-2 0-16,-1 3 1 0,2 0-2 0,-3 0 2 0,2-3-1 0,-2 3 0 15,3 0 0-15,-3-2 0 0,2 0 0 0,-2 2 2 0,2-1 0 16,-2 0-1-16,-1 1 0 0,3-2 0 0,-1 1 0 0,-1 1-1 0,-1-2 1 15,0 1-1-15,-1 1 1 0,2 0 0 0,-3 0 1 0,0 0 0 0,0 0 0 16,0 0 0-16,0 0 2 0,0 0-1 0,0 0 0 0,0 0-1 16,0 0 0-16,0 0 2 0,0 0-1 0,0 0 0 0,0 0 0 0,0 0-1 15,0 0 2-15,0 0-2 0,0 0-1 0,0 0-1 0,0 0 0 0,0 0-1 16,0 0 1-16,0 0 1 0,0 0-1 0,0 0 0 0,0 0-1 16,0 0-2-16,0 0 1 0,0 0 0 0,0 0-1 0,0 0 1 0,0 0 0 15,0 0-1-15,0 0 1 0,0 0-1 0,0 0 1 0,0 0 0 0,0 0-2 16,0 0 1-16,0 0 0 0,0 0 0 0,0 0-1 0,0 0 1 15,0 0-1-15,0 0 0 0,0 0 0 0,0 1 2 0,2 1-1 16,-2-2 2-16,2 1 0 0,-1 1 1 0,-1-2 0 0,2 1 0 0,-2 0 1 16,3-1 1-16,-1 2 1 0,-1 0-1 0,1-2 1 0,2 0 1 0,-2 0-1 15,-1 0 0-15,3 3-1 0,0-3 0 0,-2 0 0 0,1 0 1 0,1 0-1 16,-1 0 0-16,0 0 0 0,1 0 0 0,-1 0-1 0,-1 0 0 16,1 0-1-16,1 0 1 0,-1 0 0 0,0 0 0 0,0 0 1 0,0 0-1 15,2 0 0-15,-2 0 1 0,-2 0 0 0,1 0-1 0,1 0 0 16,-1 0 0-16,0 0 0 0,-2 0 0 0,0 0 0 0,1 0 0 0,-1 0-1 15,0 0 2-15,0 0-1 0,0 0-1 0,0 0 2 0,0 0-1 16,0 0 1-16,0 0 1 0,0 0-1 0,0 0 0 0,0 0 0 0,0 0 0 16,0 0 0-16,0 0 0 0,0 0-1 0,0 0 0 0,0 0 0 0,0 0 0 15,0 0-1-15,0 0 0 0,0 0 0 0,0 0 0 0,0 0-1 16,0 0 0-16,0 0 0 0,0 0 0 0,0 0 0 0,0 0-1 0,0 0 1 16,0 0 1-16,2 0-1 0,-2 0 1 0,1 0 0 0,-1 3-1 15,2-2 1-15,-2-1 0 0,0 0 2 0,2 1-1 0,-1 1 0 0,-1-2 0 16,2 2 1-16,-1-1 1 0,-1 1 0 0,2-1 0 0,-2 0-1 15,2 2 0-15,0 0 2 0,-2-2-2 0,0 0 1 0,2 2-1 0,-2 1 1 16,1-1 1-16,-1-1-1 0,0 0 0 0,0 2 1 0,0-1 0 16,0 1 0-16,0 0 0 0,0 2 1 0,0-2 0 0,0 1 1 0,0 1 0 15,0 0 2-15,0 1 0 0,0 0 0 0,0-2-1 0,0 5 0 16,0-3 1-16,0 0 0 0,0 1-2 0,-1 1 1 0,-1 0-1 0,2-2 1 16,-2 3-1-16,0 0-2 0,2 0 0 0,0-1 0 0,0 0-2 0,0 2 1 15,0 1 0-15,0-2 0 0,0 1 1 0,0 0-1 0,0 0 0 0,0 0 2 16,0 1-2-16,2 0 1 0,0-1 2 0,1 0-1 0,-1 1 3 15,1 0 0-15,1-1 1 0,0 1 1 0,0-1-2 0,0 2 0 0,2-2 0 16,-1 0 0-16,0 0 1 0,1 0-1 0,1 2 1 0,0-2 0 16,1 0-1-16,-1 1 0 0,1 0-2 0,1-1 0 0,-1 1-1 0,0-1 1 15,0 2-1-15,1-2 2 0,-1 0 0 0,2 0-1 0,-4-1 0 0,3 1-1 16,-4-1 1-16,2 0 0 0,-2-1 1 0,-1-1 0 0,2 1-1 16,-1-1 1-16,-2-1-1 0,-1 1 0 0,0-2-2 0,-1-1 1 15,-1 0-2-15,0 0-3 0,0 0-4 0,0-3-7 0,-3 1-11 0,1 1-15 16,-1-1-20-16,1-1-32 0,-2 0-40 0,-1-2-65 0,1 1-81 0,0-1-87 15,0 0-92-15,0 0-47 0,1-1-24 0,0 1-11 0</inkml:trace>
  <inkml:trace contextRef="#ctx0" brushRef="#br0" timeOffset="73071.0394">5905 14236 68 0,'0'0'99'0,"0"0"-21"15,0 0-16-15,0 0-9 0,0 0-6 0,0 0-2 0,0 0 1 16,0 0-1-16,0 0-3 0,0 0-2 0,0 0-2 0,0 0-1 0,0 0-1 15,0 0 0-15,0 0 2 0,0 0 0 0,0 0 2 0,0 0 3 16,0 0 3-16,0 0 4 0,0 0 0 0,0 0 3 0,0 0 0 0,0 0 0 16,0 0 0-16,0 0 1 0,0 0 0 0,0 0 2 0,0 0 0 0,0 0 3 15,0 0 0-15,0 0 2 0,0 0 0 0,-3 0-3 0,3-2-1 16,0 2-4-16,-2 0-5 0,2-1-4 0,-1-1-5 0,-1 1-3 16,2 0-4-16,-2-2-4 0,1 0-2 0,1 0-5 0,0-1-4 0,-2 0-5 15,2 0-5-15,0-1-2 0,0-1-4 0,0 1 0 0,-1-2-1 16,1 0 1-16,-2-1-1 0,2 1 1 0,-2-2-1 0,2 0-1 15,0 0 0-15,-1 0-1 0,-1-1-1 0,2-2 1 0,-1 3 1 0,-1-4 0 16,2 1 0-16,-2 0 0 0,2 3-1 0,-1-4 1 0,-1 2-1 16,2-1 0-16,-1-1 0 0,-2 1-1 0,1 0 2 0,1 0 0 15,-1 0 0-15,0 0 0 0,1 1 0 0,-1-1 0 0,2 2-2 0,-3-1 2 16,3 1 0-16,-2 1 0 0,2-3 1 0,-1 4 0 0,-1 1 0 0,2-3 0 16,-1 3-1-16,-1 0 2 0,2 0 0 0,-2 0 0 0,2-1 0 15,-1 4 0-15,-1-1 2 0,2-2-2 0,0 2 0 0,-2 2 0 16,2-1 0-16,0 0 0 0,0 1 2 0,-2-1-1 0,2 3 0 0,0-2-1 15,0 2 0-15,0-1 0 0,0-1 1 0,-2 3 0 0,2-1 0 16,0 1 0-16,0 0 2 0,0 0-1 0,-1-2 0 0,1 2 1 16,0 0-1-16,0 0 2 0,0 0-1 0,0 0 1 0,0 0-1 0,0 0 1 15,0 0-2-15,0 0 0 0,0 0 0 0,0 0-1 0,0 0-1 16,0 0 0-16,0 0 0 0,0 0 0 0,0 0 1 0,0 0-2 16,0 0 1-16,0 0-1 0,0 0-1 0,0 0 1 0,0 0 1 0,0 0 0 15,0 0 0-15,0 0 0 0,0 0 0 0,0 0 1 0,0 0 0 0,0 0 0 16,0 0-1-16,0 0 0 0,0 0 0 0,0 0 0 0,0 0 0 15,0 0 1-15,0 0-1 0,0 0 0 0,0 0 0 0,0 0 0 16,0 0 0-16,0 0-1 0,0 0 1 0,0-1 0 0,0 1-1 0,0 0 0 16,0-2 2-16,0 2-2 0,0 0 1 0,0-3-1 0,0 3-1 15,0 0 1-15,0-1-2 0,0 0 1 0,0-1 0 0,0 1 0 16,0 1 0-16,0-2-1 0,0 0 1 0,0 2-2 0,1-1 1 0,-1 1 0 16,0-2-2-16,0 0 0 0,2 2-1 0,-2 0 1 0,0 0-2 15,0 0 0-15,0 0-2 0,0 0 0 0,0 0 0 0,2 0 0 16,0 0 0-16,1 0 0 0,-3 0 2 0,2 0 0 0,0 0 0 0,-1 0 2 15,2 0-1-15,2 0 2 0,-3 2 1 0,1 0 1 0,2-2 1 0,-1 1 1 16,1-1 0-16,0 2 0 0,0 0 0 0,-1-2 0 0,1 0 0 16,4 1 0-16,-4-1-1 0,2 0-1 0,-1 0 0 0,3 0 0 15,-2 0 0-15,2 0 0 0,-1 0-1 0,0 0-2 0,0 0-1 0,0 0-1 16,0 0 0-16,3-1 0 0,-3 1-1 0,0-2-2 0,1 0-1 16,-3 2 0-16,2-1-1 0,-1 1 0 0,2-2 0 0,-3 0 0 15,-1 2-1-15,0 0 2 0,0-3 1 0,1 3 1 0,0 0-1 0,-3 0 2 16,1 0 1-16,-1 0 1 0,-2 0 2 0,1 0 1 0,-2 0 1 0,0 0 1 15,0 0 1-15,0 0 1 0,0 0 0 0,0 0-1 0,0 0 1 16,0 0-2-16,0 0-2 0,0 0 0 0,0 0-1 0,0 0-4 16,0 0-1-16,0 0-3 0,3 0-3 0,-3 0 0 0,0 0-2 0,0 0-2 15,0 0 0-15,0 0 0 0,0 0-1 0,2 0 0 0,-2 0 0 16,0 0 0-16,0 0 1 0,0 0 1 0,1 0 1 0,-1 0 2 16,2 0 3-16,-2 0 2 0,0 0 1 0,0 0 0 0,0 3 1 0,0-3-1 15,0 0 2-15,0 0 2 0,0 0 1 0,0 0 1 0,0 0 1 16,0 0 1-16,0 0 1 0,0 0 0 0,0 0-1 0,0 0-1 0,0 0 1 15,0 0 1-15,0 0 1 0,0 0 0 0,0 0-1 0,0 0-1 16,0 0-1-16,0 0-2 0,0 0 0 0,0 0 0 0,0 0-2 16,0 0 2-16,0 0 0 0,0 0 0 0,0 2 1 0,0 0-2 0,2-2 1 15,-2 1 0-15,1-1-1 0,-1 4 1 0,3-3 1 0,-3 1 1 16,2 0 1-16,-1 1 0 0,-1-3-3 0,2 2 1 0,-1 1 0 16,-1-2 1-16,2 1 1 0,-2-1 0 0,3 2 1 0,-3 0-1 0,2-2 0 15,-2 3 1-15,3-1 0 0,-1 0-1 0,-1 1 1 0,1-1 1 0,1 2 2 16,-1-2-1-16,-1 2 1 0,2 0-2 0,0-1-1 0,-1 3 0 15,1-2 1-15,0 0 1 0,-1 1 0 0,1 0-1 0,0 0 2 16,1 2-1-16,0-2 0 0,-1 1 1 0,0 0 0 0,0 1 1 0,1-1-1 16,-1 2 3-16,0-1 1 0,0-2 0 0,-1 3-2 0,1 0 1 15,0 0 1-15,-1-1 0 0,1 2-1 0,0-3 1 0,-2 3-1 0,3-1 1 16,-3 0-1-16,1 0 0 0,1 0-2 0,-1-2 1 0,-1 3 0 16,3-1-2-16,-3-1 1 0,1 1 0 0,1-1 0 0,0-1-1 15,-2 1 1-15,1 1-1 0,1-2 0 0,-1-2-1 0,-1 4 0 0,1-4 0 16,1 2-1-16,-1-1 0 0,-1 1-1 0,1-4 0 0,1 2 2 15,-1-1-2-15,-1 0-1 0,1 0 0 0,1 0 0 0,-2 1 1 0,-1-3 0 16,2 1 0-16,0-1 0 0,-1 1 0 0,1-1 1 0,-1 0-2 16,1 0 1-16,0 1 0 0,-1-1-2 0,1-1 2 0,-2 1 0 0,1 0 0 15,1-2 0-15,0 0 0 0,-1 3 0 0,1-3 1 0,-2 0-1 16,3 2 0-16,-3 0 1 0,3-2 0 0,-2 1 1 0,-1-1-1 16,2 0 0-16,-2 2-1 0,2-2-1 0,-1 2 0 0,1-2 1 0,-2 0 0 15,1 0-1-15,-1 0 0 0,0 0 2 0,0 0-2 0,0 0 0 0,0 0 0 16,0 0 0-16,2 1 0 0,-2-1-2 0,0 0 1 0,0 2 2 15,0-2 1-15,2 0-1 0,-2 0-1 0,0 0 0 0,1 0 0 16,-1 2 1-16,2-2 0 0,-2 3-1 0,1-3 0 0,-1 0 0 16,2 0 0-16,-2 2 1 0,0-2 0 0,2 0 0 0,-2 0-1 0,1 1 1 15,-1-1 2-15,0 0 0 0,0 0-1 0,0 0-1 0,0 2 1 16,0-2 0-16,0 0-1 0,0 0 1 0,0 0 0 0,0 0 0 0,0 0-1 16,0 0 0-16,0 0-2 0,0 0 1 0,0 0-1 0,0 1-1 15,0-1 1-15,0 0 0 0,0 0 0 0,0 2 1 0,0-1 0 0,0-1-1 16,0 0 1-16,0 2 1 0,0-1-1 0,0-1 1 0,0 2 0 15,0-1 0-15,0-1 1 0,0 0-1 0,0 1 1 0,0-1-1 0,0 0 0 16,0 2-2-16,0-2 1 0,0 2 1 0,0-2-1 0,0 0 0 16,0 0 1-16,0 0 0 0,0 0 1 0,0 0-1 0,0 0-1 15,0 0 0-15,0 0 0 0,0 0-1 0,0 0 2 0,0 0 0 16,0 0 0-16,0 0 0 0,0 0 0 0,0 0 0 0,0 0-1 0,0 0 0 16,0 0 1-16,0 0 1 0,0 0-1 0,0 0 1 0,0 0 1 15,0 0 0-15,0 0-1 0,0 0 0 0,0 0 0 0,0 0 1 0,0 0-1 16,0 1 0-16,0-1 0 0,0 0-1 0,0 0 1 0,2 0-1 0,-2 0-1 15,2 0-1-15,-1 0 1 0,3 0 0 0,-2 0 0 0,0-1-2 16,-1 1 1-16,2-2 0 0,-1 0 0 0,1 2 0 0,-1-1-1 16,3 1 1-16,-2-1-1 0,0-1 1 0,1 2 0 0,1-3 1 0,-2 3-1 15,2-1 0-15,-1-1 0 0,0 1 0 0,0 1 0 0,1-3-1 16,0 1 1-16,-2 2 1 0,2-3 1 0,0 1-1 0,0 2 0 16,0-3-1-16,2 1 1 0,-2 0-1 0,0 1 1 0,1-3 0 15,-1 4-1-15,1-3 1 0,-3 3-1 0,2-2 0 0,0 0 0 0,0 2 0 16,-2-1-2-16,2-1 1 0,1 2-1 0,-3-2-1 0,2 1 0 15,-2 1-1-15,2-2 0 0,-2 0-1 0,0 2-1 0,-1 0-2 0,2-2 0 16,-1 2-1-16,1-1 0 0,-1 1 0 0,-2 0 0 0,3-2 0 0,-3 2 1 16,1 0-1-16,1 0 1 0,-1 0-2 0,-1 0 1 0,1 0 1 15,-2 0 0-15,2 0 3 0,-2 0 0 0,0 0 0 0,0 0 2 16,0 0-1-16,0 0 2 0,0 0-2 0,0 0 2 0,0 0 0 0,0 0 0 16,0 0 1-16,2-2 0 0,-2 2 1 0,0 0-1 0,0 0-2 15,2-1 1-15,-2 1-1 0,0-2 0 0,0 2-1 0,0-2 1 16,0 0-1-16,0 1 1 0,0-2-1 0,0 1 0 0,0 1 0 0,0-3 1 15,-2 3 0-15,2 0 1 0,-2-1 0 0,0-1 0 0,2 2 2 16,-2-1 0-16,2 1-1 0,-1-2 1 0,-1 1 1 0,-1-1 0 16,1 1 0-16,1-1 0 0,-3-1 0 0,3 1-1 0,-1 1 1 0,-1-1 0 15,1-1 1-15,1 1-1 0,-1 1-2 0,-2-3-1 0,2 3 1 0,1-3 1 16,-1 2 0-16,-1-1-1 0,1 0-1 0,1 1 2 0,-1-2 0 16,0 1 2-16,-1-1-1 0,2 1-1 0,-1-1 0 0,0 0 0 15,1 0 0-15,-1-2 1 0,-1 2 0 0,2-2-1 0,1 2-2 0,-2-2 1 16,2 0-1-16,-1-1-1 0,-1 3 1 0,2-1 0 0,0-2-1 15,-2 3 1-15,2-4-1 0,0 4 1 0,-1-2 2 0,-1 0 0 16,2-1 0-16,0 3 0 0,-1-3-1 0,1 2 4 0,-2 0-1 0,2 2 0 16,0-2-1-16,0 0-1 0,0-1-2 0,0 2 2 0,0 0 0 0,0-2 0 15,0 4-1-15,0-2 0 0,0 1-1 0,0-2 1 0,0 1-1 16,0 1-1-16,0-1 1 0,0 1 0 0,0-1 0 0,0 2 2 16,0-1 2-16,0-1-2 0,0 2 0 0,-2-2 1 0,2 3 0 0,0 0 1 15,0-1-1-15,0 1 1 0,0-1 2 0,0 1-1 0,0 0-1 16,0 1-1-16,0-1 0 0,0 2 0 0,-1-2 0 0,1 2 0 0,0 0 0 15,0 0 1-15,-2-1 0 0,2 1 0 0,0 0 0 0,0 0-2 16,0 0 0-16,0 0 1 0,0 0-1 0,0 0 1 0,0 0 1 16,0 0 0-16,0 0-1 0,0 0-1 0,0 0 0 0,0 0-1 0,0-2 1 15,0 2 0-15,0 0-1 0,0-1 1 0,2 0 1 0,-2 1 1 16,0 0 1-16,1 0-1 0,-1 0-2 0,0-2-1 0,2 1 1 0,-2 1 1 16,0 0 1-16,0-2-1 0,0 1 2 0,0 1-4 15,0-2 1-15,0 1-1 0,0 1 0 0,0-2 0 0,0 0-1 0,0 2 1 16,0 0 0-16,0-1 1 0,0-2 1 0,0 2-1 0,0-1-1 0,0 1 1 15,0-1 0-15,0 2 1 0,-2-1 1 0,2 1 0 0,0-2 1 16,0 1-1-16,0 1-1 0,0-2 0 0,-1 2-1 0,1-3-1 0,-2 3 1 16,2-2 1-16,0 2 1 0,-1-2-1 0,1 1 0 0,-2-1-1 15,2 0 0-15,0 1 0 0,0 1 0 0,0-2 1 0,0 0 1 16,0 2-1-16,0 0 1 0,0-3 0 0,0 3-1 0,0 0 1 16,0 0 1-16,0 0-2 0,0 0 0 0,0 0 1 0,0 0-1 0,0 0 1 15,0 0 0-15,0 0-1 0,0 0-1 0,0 0 0 0,0 0 0 16,0 0-1-16,0 0 2 0,0 0 0 0,0 0-1 0,0 0 0 0,0 0 2 15,0 0-1-15,0 0-1 0,0 0 1 0,0 0 0 0,0 0 1 16,0 0 3-16,0 0-1 0,0 0-1 0,0 0 1 0,0-2-1 0,0 2 0 16,0 0 0-16,0 0 2 0,0 0-1 0,0 0-1 0,0 0 2 15,0 0-1-15,0 0-1 0,0 0 1 0,0 0-1 0,0 0-1 0,0 0 0 16,0 0 0-16,0 0-2 0,0 0-1 0,0-2 0 0,0 2-2 16,0 0 1-16,0 0-1 0,0 0 1 0,2-1 0 0,-2 1-1 15,1 0 1-15,1 0 0 0,-2 0-2 0,1 0 1 0,1 0 0 0,1 0 2 16,-1 0 1-16,1 1 2 0,0-1 1 0,-1 0 0 0,4 2 1 15,-3-2-1-15,0 2-1 0,2-2 1 0,-2 0 1 0,2 0-1 0,-2 0 1 16,3 0 1-16,-1 0-1 0,1 0-2 0,-1 0 0 0,0 0 0 16,2 0 0-16,0 0-2 0,-2 0 0 0,1 0 0 0,1 0-1 15,0 0 0-15,0-2-1 0,-1 2 0 0,-1-2 0 0,3 2-1 0,-1-1 2 16,0-1 0-16,1 2-2 0,0-2 1 0,-1-1-3 0,0 1 0 16,1 2-2-16,-2-2-1 0,3 1-3 0,-2-1 0 0,1 0-3 0,-2 1-1 15,2-1-4-15,0 1 0 0,0 0-1 0,-2-1-3 0,4 1 1 16,-2-2-3-16,0 1 1 0,1 1 1 0,0-3 1 0,-2 4 0 0,1-1 0 15,0-2-2-15,3 3 0 0,-3-1 1 0,0-1 0 0,1 1-2 16,-1-1-1-16,-2 2 0 0,2-1-1 0,0 1-2 0,-2-2 1 16,-1 2 1-16,0 0 1 0,-2 0 1 0,2 0 1 0,-1 0 4 0,-2 0 2 15,1 0 1-15,-3 0 3 0,0 0 6 0,0 0 5 0,0 0 5 16,0 0 2-16,0 0 4 0,0 0 1 0,0 0 1 0,0 0 0 0,0 0 1 16,0 0 1-16,0 0 2 0,0 0 0 0,-3 0 0 0,3 0-2 15,-2 0-3-15,2 0-3 0,0 0 0 0,-1 0-1 0,-2 0 0 16,3 0-1-16,-2 0-1 0,2 0-1 0,0 0 1 0,-1 0-4 0,1 0 0 15,0 0 0-15,0 0 0 0,-2 0-1 0,2 0 2 0,0 0 0 16,0 0 0-16,0 0-1 0,0 0-3 0,0 0 1 0,0 0-1 0,0 0 1 16,0 0-1-16,0 0 2 0,0 0 0 0,0 0-1 0,0 0 1 15,0 0-1-15,0 0 0 0,0 0 1 0,0 0-1 0,0 0 2 0,0 0 1 16,0 0 0-16,0 0 2 0,0 0-1 0,0 0 1 0,0 0 1 16,0 0 3-16,0 0-1 0,0 0-2 0,0 0 2 0,0 0-1 15,0 0 1-15,0 0-2 0,0 0 1 0,0 0 1 0,0 0-1 0,0 0 0 16,0 0 0-16,0 0-2 0,0 0-2 0,0 0-1 0,0 0 2 15,0 0 2-15,0 0-1 0,0 0 0 0,0 0 0 0,0 0 0 16,0 0 1-16,0 0 1 0,0 0 0 0,0 0 0 0,0 0 3 0,0 0 1 16,0 0 1-16,0 0-2 0,0 0 2 0,0 0 2 0,0 2 3 15,2-1 0-15,-2 1 2 0,1-1 1 0,-1 2 0 0,0-1 2 0,2 0 0 16,-2 2 2-16,3-1-1 0,-2 0 2 0,-1 0 2 0,0 1 1 16,2-1 2-16,-2 2 1 0,1 0 0 0,1-1-1 0,0 1 1 0,-1 0 0 15,-1 2 1-15,2-2 1 0,0 1 1 0,-1 0 0 0,1 1-1 16,-1 3 1-16,1-3-2 0,0 1-1 0,-1 2-1 0,1-1-1 0,1 1 0 15,-3 0 0-15,4 0-1 0,-2 1-2 0,0-1-1 16,-1 0 0-16,1 2-3 0,-1-2-1 0,1 0-1 0,0 1 1 0,-1-1 0 16,2 0 0-16,-1 2 0 0,1-3 0 0,-1 3-1 0,-1-2-2 0,1 0 2 15,2 1 0-15,0-3-2 0,-1 2 2 0,0 0-1 0,0-1-1 16,-1 1 1-16,1-3-3 0,0 2 0 0,1 0-2 0,-1-2 0 16,1 0 0-16,-1 0-1 0,0 3-1 0,1-3-1 0,-1 0-1 0,0 0 0 15,-1-1 0-15,-1 0-1 0,1 0 0 0,1-1-1 0,-1 1 0 16,0-2-1-16,0 0 0 0,-2 1 0 0,2-3-2 0,-1 3 0 0,-1 0 1 15,2-1 1-15,-1-1 1 0,-1-1-2 0,2 1-1 0,-2 1 0 16,0-1 0-16,2-3 2 0,-2 2-2 0,0 1 0 0,0-1 1 0,1-1-1 16,-1 1 2-16,0-1-2 0,0 1 0 0,0-1 0 15,0-1 0-15,0 2 0 0,0-1 0 0,0-1 0 0,0 0 2 0,0 0-2 16,0 0 0-16,0 2 0 0,0-2 1 0,0 1-1 0,0-1 2 0,0 0-2 16,0 1 1-16,0-1 0 0,0 0 1 0,0 0-1 0,0 0-1 15,0 0 0-15,0 0 1 0,0 0 1 0,0 0-1 0,0 0 0 0,0 0 0 16,0 0 2-16,0 0-1 0,0 0-1 0,0 0 1 0,2 0-1 15,-2 0-1-15,3 0 0 0,-3 0 0 0,2 0 0 0,-1 0 0 16,-1 0-1-16,2 0 0 0,-2-1 0 0,2 1-1 0,-1 0-1 0,-1 0 0 16,2 0 0-16,0-1 0 0,0 1 1 0,0-2 2 0,-1 2-1 15,1 0-1-15,-2 0 0 0,3 0 1 0,-1 0-1 0,-1-1 0 16,1 1 0-16,0-2 2 0,-1 2-1 0,1 0 0 0,-1 0 0 0,1 0-1 16,1 0 0-16,-1 0 0 0,-1-1-1 0,4 1 1 0,-4 0 1 15,1 0 1-15,1 0-1 0,-1 0 2 0,-1 0-2 0,3-2 0 0,-1 2 0 16,0 0 0-16,0-1 0 0,-1 1 0 0,2 0 0 0,1-2-2 15,-2 1 0-15,2 1-1 0,0 0-2 0,-2-2 0 0,2 2-1 0,1 0-1 16,-1-3 2-16,-1 3-2 0,1 0 0 0,0-2-2 0,0 2-1 16,2 0 0-16,0-2-1 0,-1 1 1 0,-1 1-1 0,2-2 1 15,0 0 1-15,-1 2 0 0,1-1 0 0,-1 1 0 0,-1-2-1 0,1 0-1 16,-1 2 1-16,1-3 0 0,-1 3 0 0,0 0 1 0,2-2 1 16,-3 2 1-16,-1-2 0 0,2 2 2 0,-2-1-1 0,0-1 0 0,0 2 2 15,-1-2 0-15,0 1 2 0,-1 1 2 0,2-2 1 0,-2 0 3 16,1 2-1-16,-2 0 2 0,0 0-1 0,0 0 2 0,0 0-1 0,0 0 1 15,0 0 0-15,0 0 0 0,0 0 3 0,0 0 1 0,0 0 2 16,0 0-1-16,0 0 1 0,0-2 0 0,0 2-1 0,0-1 0 16,0-1 0-16,-2 0 2 0,2 2-1 0,-1-1 0 0,1-1 1 0,-3 0-2 15,3 2 0-15,0-3-1 0,0 3-2 0,-1-3-1 0,-1 3 0 16,2-3-2-16,0 1 1 0,0 0 1 0,0 1-2 0,0-2 0 16,0 2-2-16,0-1 0 0,0-1-1 0,0 2-1 0,0-1 0 0,0 1-2 15,0-1 0-15,0-1 2 0,0 1-1 0,0 2 0 0,0-3-1 16,0 1 0-16,0-1 1 0,0-1 0 0,0 1-1 0,0 1-1 0,0 0 1 15,0-1 0-15,0-2 0 0,0 1 0 0,0 1 1 0,0-2-1 16,0 3 1-16,0-3-1 0,0 1 0 0,0-1-1 0,0-1 1 0,0 2 0 16,0-1 0-16,0 0 0 0,0-2 0 0,0 2 0 0,0-2 0 15,0-1-1-15,0 1 1 0,0 0 0 0,0-1-1 0,0 1 1 0,0-1 0 16,0 2 0-16,0-2-1 0,0-1 1 0,0-1-1 0,-2 1 0 16,2 1 0-16,-1 0-1 0,-1-1 1 0,2 0-1 0,-1-1-1 15,-1 0 0-15,2 1-2 0,-2-1 1 0,2 0-2 0,-1 0-1 16,-1 1-1-16,2-1 1 0,-2 1-1 0,1-1 1 0,1 2 0 0,-2-1 0 15,2-1 2-15,-1 2-1 0,-1 0 1 0,2 1 1 0,-2-1 0 16,2 3 1-16,-1-3 0 0,1 1 2 0,0 3 0 0,-3-1 1 0,3 0 0 16,0 2 1-16,-3-2 1 0,3 3-1 0,0 0-1 0,0-1-1 15,-2 1 2-15,2 1 0 0,0-1 2 0,0 1-2 0,0 1 0 0,0 0-2 16,0 0 1-16,0 0 0 0,0 0-1 0,0 0 0 0,0 0-1 16,0 0 0-16,0 0 0 0,0 0-1 0,0 0 1 0,0 0-2 0,0 0 2 15,0 0-1-15,0 0-1 0,0 0 1 0,0 0-1 0,0 0 1 16,0 0-1-16,0 0 1 0,0 0-1 0,0 0 1 0,0 0-2 0,0 0 1 15,0 0 1-15,0 0-1 0,0 0 0 0,0 0-1 0,0 0 2 16,0 0 0-16,0 0 1 0,0 0 0 0,0 0-1 0,0 0 2 16,0 0 0-16,0 0 1 0,0 0-1 0,0 0 1 0,0 0 0 0,0 0 1 15,0 0 0-15,0 0-1 0,0 0 0 0,0 0-1 0,0 0 1 16,0 0-2-16,0 0 1 0,0 0 0 0,0 0-2 0,0 0 0 16,0 0-1-16,0-2 1 0,0 2-1 0,0 0 1 0,0 0-1 0,2-2 1 15,-2 2-1-15,0 0 1 0,0 0 1 0,0 0-2 0,3-1 2 16,-3 1 0-16,4 0 2 0,-2 0 0 0,0 0 1 0,-1 0-1 0,1 0 0 15,1 0 0-15,0 0 0 0,1 0 2 0,-1 0-1 0,0 0 1 16,3 0-1-16,-3 0-1 0,2 0 0 0,1 0-2 0,-1 0-1 16,0 0-4-16,2 0-3 0,0 0-4 0,-1-1-2 0,2-1-2 0,0 2-3 15,0-1-5-15,0-1-4 0,0 2-1 0,1-1-2 0,1-1-1 16,-2 1-1-16,0-1-1 0,1 1 1 0,-1-1 1 0,0 0 2 0,1 1 4 16,-1 0 2-16,0 0 1 0,-1-2 5 0,0 1 4 0,1 0 2 15,-3 1 3-15,2-1 1 0,-1 0 2 0,0 2 2 0,-1-3 0 0,0 3 3 16,-1-2-1-16,1 0 3 0,-2 2 1 0,2-1 0 0,-2-1 2 15,0 2-1-15,-1-2 1 0,-1 2-1 0,1 0 1 0,0-3 0 0,-1 3 3 16,-1 0-1-16,0 0 3 0,0 0 0 0,0 0 3 0,0 0 0 16,0 0-1-16,0 0 1 0,0 0-1 0,0 0 0 0,0 0 1 0,0 0 1 15,0 0 0-15,0 0 0 0,0 0 2 0,0 0-2 16,0 0 0-16,0 0-1 0,0 0 0 0,0 0 1 0,0 0 1 0,0 0 3 16,0 0-1-16,0 0 2 0,0 0 1 0,0 0 2 0,0 0 1 15,0 0 0-15,0 0 0 0,0 0-1 0,0 0 0 0,0 0-1 0,0 0 0 16,0 0-3-16,0 0-1 0,0 0-1 0,0 0-1 0,0 0 0 15,0 0-2-15,0 0-3 0,0 0 0 0,0 0-3 0,0 0 0 0,0 0-1 16,0 0 0-16,0 0 0 0,0 0 1 0,0 0-2 0,0 0 0 16,0 0 0-16,0 0-2 0,0 0 0 0,0 0-2 0,0 0 0 0,0 0 0 15,0 0-1-15,0 0 2 0,0 0 0 0,0 0 0 0,0 0 0 16,0 0 1-16,0 0 0 0,0 0 1 0,2 0 0 0,-1 0 0 16,-1 0 1-16,0 3 2 0,0-3 0 0,0 0 0 0,2 0 1 0,-2 0-1 15,0 0 2-15,2 2-2 0,-1-2 1 0,-1 0 1 0,0 2-1 16,0-1 1-16,0 1 1 0,0 0 0 0,0-2 2 0,2 3 1 0,-2-1 0 15,0 0 2-15,0 1 1 0,1 0 0 0,-1 0 0 0,0-1 1 16,2 3 0-16,-2-2 2 0,3 2 0 0,-3-1-1 0,1 1 1 16,-1 1-1-16,2-1 0 0,-2 0-2 0,3 2 0 0,-3 1-2 0,2-1 0 15,-1 2 1-15,-1-1-1 0,2-2 0 0,-2 3-1 0,2 2 0 16,-1-3 0-16,-1 4-1 0,2-3 0 0,-1 3 0 0,-1-2 0 0,0 0-1 16,2 1-1-16,-2-1 2 0,0 3 0 0,0-1-1 0,0 0 0 15,2-2-2-15,-2 1 4 0,1 2 6 0,-1-3 3 0,2 2 2 0,-2-1 1 16,1-1 1-16,1 1-1 0,-2 1 1 0,2-2 0 0,0 1-1 15,-2-1 2-15,2 1-2 0,-2-1 1 0,2 1-2 0,-1-3-3 16,-1 3-6-16,2-2-3 0,-1 1-2 0,-1-1-3 0,2-2 1 16,-2 1 0-16,2-1-2 0,-1 0 0 0,-1-1-2 0,2 0 0 0,-1 0 0 15,-1-2 1-15,2 1 1 0,0 0-1 0,-1-1 0 0,-1 1 0 16,2-2 0-16,-2 2 0 0,1-3 0 0,1 1 0 0,-2 1 1 0,2-1-1 16,0-3 1-16,-2 2 0 0,2 1 0 0,-2-1 1 0,2-2-1 15,-2 0 1-15,0 0 1 0,0 0-1 0,0 0 0 0,0 0 1 0,0 0 0 16,0 0 0-16,0 0 0 0,0 0 1 0,0 0-1 0,0 0 1 15,0 0-1-15,0 0 1 0,0 0-1 0,0 0 1 0,0 0-1 16,0 0 1-16,0 0-2 0,0 0 2 0,0 0-1 0,0 0 1 0,0 0-2 16,0 0 1-16,0 0 1 0,0 0-2 0,0 0 1 0,0 0-1 15,0 0-1-15,0 0 1 0,0 0-1 0,0 0-1 0,0 0 0 0,0 0-2 16,0 0 0-16,0 0 0 0,0 0 0 0,0 0-1 0,0 0 0 0,0 0-1 16,0 0-1-16,0 0 1 0,0 0 0 0,0 0-1 15,1 1 0-15,-1-1 0 0,0 0 1 0,0 0 0 0,0 0-1 0,0 2 1 16,0-2 1-16,0 0-1 0,0 0 2 0,2 1 0 0,-2-1 2 15,0 0-1-15,1 2 0 0,-1-1 0 0,0-1 1 0,0 0-1 0,2 2 0 16,-2-1 2-16,0-1-2 0,2 0-2 0,-1 2 1 0,-1-1 0 16,2-1 1-16,-2 1 0 0,1-1-1 0,1 2 0 0,-2 0 1 0,2-2-1 15,-1 1 1-15,-1-1-1 0,0 0 0 0,0 2 1 0,2-2-2 16,-2 0 1-16,0 0 1 0,0 1-1 0,2-1 0 0,-1 0 0 16,2 0 1-16,0 0-1 0,0 0-1 0,-1 0-1 0,-1 0 0 0,1 0-2 15,1 0 2-15,-1 0-1 0,1 0-1 0,0 0 1 0,-1 0-2 16,1-1-1-16,3 1-2 0,-3-2-1 0,2 1-2 0,0 1-2 15,1-4-2-15,-1 3-2 0,1 0-1 0,0-1-2 0,1-1-3 0,-1 2 0 16,1-2-2-16,2 0-1 0,-3 1-1 0,2-1-1 0,-1 1 2 0,0-1 2 16,1-1 0-16,0 3 2 0,-1-3 3 0,0 1 1 0,1 3 1 15,-1-4 0-15,-1 3 1 0,3-1 0 0,-1-1 1 0,-1 1 2 16,-1 0 0-16,-1 0 2 0,1 1 1 0,0-1 1 0,-1 0-1 0,0-1 1 16,-2 3 0-16,1-1 2 0,0 0 2 0,-1 1 1 0,-1-2 3 15,-1 1 2-15,1 1 1 0,-2 0 1 0,0 0 0 0,0 0 1 16,0 0-2-16,0 0 0 0,0 0 1 0,0 0 0 0,0 0 0 0,0 0-1 15,0 0 0-15,0 0-1 0,0 0 0 0,0 0 0 0,0 0 1 16,0 0-2-16,0 0 0 0,0 0 0 0,0 0-1 0,0 0 1 0,1 0-1 16,1 0 1-16,-2 0 1 0,2 0 0 0,-1 0 1 0,-1-2 0 15,2 2 1-15,-2 0 1 0,2-1-1 0,-1 1 1 0,1 0 1 0,-1 0-1 16,-1 0 2-16,2 0 0 0,0-2 1 0,-2 2 1 0,1-1-1 16,-1 1 2-16,0 0 1 0,3-2-1 0,-2 0 0 0,-1 2 1 15,0 0 1-15,2-1 0 0,-2 1 0 0,0-1-1 0,0-1 1 0,0 1-1 16,0-1 0-16,0-1 0 0,0 2 0 0,0-2 0 0,0 1-1 15,0-1 0-15,0 1 0 0,0-3-1 0,-2 2-2 0,2-1 0 0,-1-1-1 16,-2 0 0-16,3 0-1 0,-1 0-1 0,-1-2 1 0,0 2-2 16,2-1-2-16,-1-2-3 0,-1 2-2 0,2 0-5 0,-1-2-2 0,-1-1-2 15,2-1-2-15,-2 1-1 0,2 1-2 0,-1-2 0 0,1 1-3 16,-2-1 2-16,2 1-1 0,-2-1-1 0,2 0 1 0,-1 1 1 0,1-1 3 16,-2 1 3-16,2 1 2 0,-1-1 3 0,1 1 2 0,-2 0 1 15,2-1 2-15,-2 2 0 0,2-1 2 0,0 1 0 0,-1 0-1 16,-2 1 2-16,3 0 1 0,-1 2 0 0,-1-1-2 0,2 2 1 0,-2-2 0 15,2 0 0-15,-1 2 1 0,-1-1-2 0,2-1 2 0,-1 2 0 16,-1-1 0-16,2-1 0 0,-2 3 0 0,2-1 0 0,-1 0-1 16,-1 1 1-16,0 0 0 0,2-1 2 0,0 0 0 0,-1 0 1 0,-1-1-1 15,2 2-1-15,0-1 0 0,0 0 1 0,-1 0-1 0,-1 1 1 16,2 1-1-16,0-1 1 0,0-1 0 0,0 2 0 0,-2 0 2 0,2-2-2 16,0 3 0-16,0-2-1 0,0 2 1 0,0 0 0 0,0 0 0 15,0-2 1-15,0 2 1 0,0 0-2 0,0 0-1 0,0 0 0 16,0 0 1-16,0 0-1 0,0 0 0 0,0 0 1 0,0 0 1 0,0 0 1 15,0-1-1-15,0 1-1 0,0 0 0 0,0 0 0 0,0 0 0 16,0-2 2-16,0 0-1 0,0 2 1 0,0 0-1 0,0-3 1 16,0 3-1-16,0 0 0 0,0 0-1 0,0-2 0 0,0 0 1 0,0 2-1 15,0-3 1-15,0 3-1 0,0-2 0 0,0 2-1 0,-1-3 1 0,1 1-1 16,0 2 0-16,-3-2 0 0,3 1 0 0,0-1 0 0,0 2 1 16,0-2-1-16,0 1 0 0,0 1 2 0,0-2-1 0,0 2 1 15,0-1-1-15,0 0 1 0,0 1 1 0,0 0-1 0,0 0-1 0,0-2 1 16,0 2 0-16,0-1 1 0,-1 1-1 0,1 0 1 0,0 0 0 15,0 0-1-15,0-2 1 0,0 1-1 0,0 1 1 0,-2 0-1 16,2 0 0-16,0 0 0 0,0 0 2 0,0-2 0 0,0 1 1 0,0 1-2 16,0 0-1-16,0 0 1 0,0 0-1 0,0 0 0 0,0 0 0 15,0-2 0-15,0 2-1 0,0-2 1 0,0 2-1 0,2-1 0 16,-1 1-2-16,-1-1 0 0,3-1-1 0,-2 2-1 0,1-1 2 0,0-1 1 16,-1 2-1-16,2-1 1 0,2-1-1 0,-1 2 0 0,0-1 0 0,0-1-1 15,1 1-1-15,2-3 0 0,-1 3-3 0,1 0 1 0,2 0-2 16,-3-2-2-16,2-1-1 0,0 3-1 0,3-3-3 0,-1 1-1 15,-1 1-1-15,0-1-2 0,1-1-3 0,-2 1 1 0,2 1-1 0,1-1 0 16,-2-1 2-16,-1 1 0 0,3 1 1 0,-1-1 0 0,-2 1 1 16,1-1 2-16,-1 2-1 0,0-3 0 0,0 3 3 0,1-2 0 15,-1 0 2-15,0 2 1 0,0-1 1 0,-2 1 1 0,1-2 1 0,-1 1 2 16,-1 0-2-16,0 1 0 0,0-1 1 0,0 0 1 0,-1 1 1 0,0-3 1 16,1 3 1-16,-2-1 0 0,-1 0-1 0,2 2 2 0,-2 0 1 15,1-3-1-15,-1 3 0 0,-1 0 1 0,1-2-1 0,1 2 2 0,-3-2-1 16,2 2-1-16,-1-1 0 0,-1-1 0 0,2 2-1 0,0 0 1 15,-2 0-1-15,1 0-1 0,-1 0 0 0,2 0 1 0,-2 0 0 16,3 0 1-16,-1 0-1 0,0 0 0 0,0 0 1 0,0 0 2 0,-1 2 2 16,-1-1 0-16,2-1 0 0,-1 2 2 0,-1-2-1 0,2 2 2 15,-2-2 1-15,2 0 0 0,-1 3-1 0,-1-3 2 0,2 0 1 0,-2 0 1 16,1 2 0-16,-1-2 1 0,0 0-1 0,0 2 1 16,0-2 0-16,0 0 2 0,0 0 2 0,0 0 1 0,0 0 0 0,0 1 1 15,0-1 0-15,0 0-1 0,0 0 1 0,0 0 0 0,0 4 0 0,0-4 0 16,0 1 0-16,0 1 0 0,0 0 0 0,0-1-2 0,0 1-1 15,0 0-2-15,0 1 1 0,0-2-1 0,0 1-1 0,0-1 2 16,0 2-1-16,0 0 0 0,2 0 0 0,-2 0 0 0,0 2-1 0,0-2 2 16,2 1-1-16,-2-1 0 0,1 2 1 0,-1 0 0 0,0 0 0 15,2-1 0-15,-2 3 1 0,1-2 0 0,1 1 2 0,-2 1 2 0,2 0 1 16,-1 1 0-16,-1-1 0 0,3 2 0 0,-1 1 2 0,-1-1-2 16,2-1 1-16,-1 4 0 0,0-3-1 0,-1 2 1 0,1 0-1 0,1-1-1 15,0 4-3-15,-1-2 0 0,0 1-3 0,-1-2 0 0,2 3-2 16,0-1 0-16,-1 2-1 0,-1-2 3 0,2 0 7 0,1 2 4 15,-1 0 2-15,0-1 1 0,0 1-1 0,2-2 1 0,-2 2 0 0,3 0-1 16,-1 0 1-16,-2 1 0 0,2-3 0 0,-2 2-2 0,2-2 1 16,-2 2-7-16,3-1-11 0,-3-1-13 0,2-2-11 0,0 1-15 15,-2-1-17-15,2 0-23 0,-2-1-27 0,2-2-37 0,-4 4-45 0,1-4-84 16,-1 0-108-16,-1 2-54 0,0-3-32 0,-1 1-13 0</inkml:trace>
  <inkml:trace contextRef="#ctx0" brushRef="#br0" timeOffset="84304.6366">5831 13821 54 0,'0'-1'61'0,"0"-2"5"16,0 1 2-16,0 0 0 0,0 1-1 0,0-1-3 0,0 0-2 15,0-1-3-15,0 3-3 0,-2 0-1 0,2-2-2 0,0 0-2 0,0 2-4 16,0-1-1-16,0-1-1 0,0 2-1 0,-2-2-4 15,2 2-1-15,0 0-2 0,0-3-1 0,0 3-1 0,0-2-2 0,0 2 1 16,0 0-2-16,0 0-3 0,0 0-1 0,0 0-1 0,0 0 0 16,0 0-1-16,0 0 0 0,0 0 0 0,0 0 0 0,0 0 1 0,0 0 0 15,0 0 2-15,0 0 0 0,0 0 1 0,0 0 2 0,0 0 1 0,-1 0 0 16,1 0 1-16,0 0-1 0,0 0-2 0,0 0 0 0,0 0-3 16,0 0-4-16,0 0-1 0,0 0-3 0,0 0-1 0,0 0-2 15,0 0-3-15,-2 0-2 0,2 0-2 0,-1 0-2 0,-1 2 0 0,2 1 0 16,-2-3 0-16,2 0 2 0,0 2 1 0,0 1 3 0,0-1 1 15,0 0 3-15,0 1 1 0,0 1 2 0,0 1 1 0,0-1 2 0,0 2 2 16,0-2 1-16,0 4 1 0,0-1 0 0,2 1-2 0,-2 1-1 16,2-1-3-16,-1 1-2 0,-1 3-2 0,2-1 0 0,-1 1-2 0,-1 0-1 15,2 0-2-15,1 2-2 0,-1 0 0 0,-1-1-2 0,1 2-3 16,1-2 1-16,-1 2 0 0,0 0-2 0,2-1 1 0,-1 0 0 16,0 0-1-16,0-1 1 0,-1 2-2 0,3-3 0 0,-2-1 0 0,0-1 1 15,-1 3-1-15,2-4 1 0,-2 1-1 0,-1-3 1 0,1 1-1 16,1 1 0-16,-1-3-1 0,-1 0 0 0,1 0 0 0,1-1-2 15,-3-2-1-15,2 1-4 0,-2-1-3 0,1 0-6 0,1-2-4 0,-2 1-5 16,2 0-6-16,-1-1-9 0,-1-1-11 0,0 0-15 0,0 0-20 16,0 0-20-16,0 0-23 0,0 0-23 0,0-3-23 0,0-2-23 0,0 3-18 15,0-4-51-15,0-1-61 0,0 2-45 0</inkml:trace>
  <inkml:trace contextRef="#ctx0" brushRef="#br0" timeOffset="85138.9432">5881 13737 48 0,'0'0'94'0,"-2"0"1"0,2 0-1 15,0 0 1-15,0 0-1 0,0 0-1 0,0 0-4 0,0 0-4 0,0 0-5 16,0 0-6-16,0 0-3 0,0 0-1 0,0 0-3 0,0 0 0 0,0 0-3 16,0-2-3-16,0 2-4 0,0-2-3 0,0 2-6 0,2-3-3 15,-2 3-4-15,2 0-6 0,-1-2-4 0,-1 2-2 0,3-2-4 16,-1 2-5-16,0-1-2 0,1-1-4 0,0 2-3 0,0-2-2 0,2 2-3 15,-1 0-3-15,1-3 1 0,0 1-2 0,1 2 0 0,1 0 3 16,0-2-1-16,0 1-1 0,3-1 1 0,-2-1-1 0,1 1 1 16,0 1-2-16,-1 0 0 0,3-2 0 0,0 1 2 0,-1 1 0 0,1-2 1 15,0 1-2-15,-1 0-2 0,2 0-3 0,-1-1 0 0,2 0-1 16,-2 0 1-16,0 0-1 0,0-1-1 0,0 3 1 0,-1-1 1 0,0-1-2 16,0-1 1-16,0 1 0 0,-1 1-2 0,-3-1 2 0,2 3 2 15,-3-2 2-15,0 0 0 0,1 2 0 0,-1-1 1 0,-2-1 3 16,-1 2 0-16,-1 0 2 0,-1 0 2 0,0 0 1 0,0 0 2 0,0 0 1 15,0 0 1-15,0 0 0 0,0 0 1 0,0 0 1 0,0 0-1 16,-1 2 2-16,-1-1-1 0,2-1-1 0,0 0-1 0,-2 2 0 0,2-2-3 16,-1 2-1-16,-1-2 0 0,2 0-1 0,-2 0 0 0,2 0 0 15,0 3 1-15,0-3 2 0,0 0 0 0,-1 0 1 0,1 0 1 0,0 0 1 16,0 0-1-16,0 2 1 0,0-2-1 0,0 0 2 0,0 0 0 16,0 2 0-16,0-2-2 0,0 0 0 0,0 0-2 0,0 0 1 15,0 1-2-15,0-1 1 0,0 2-1 0,0 0 1 0,0-1-1 0,-2 1 1 16,2 0 1-16,0-1-1 0,0 1 0 0,0 0 2 0,0 1 2 15,0-2 1-15,0 2 1 0,0 0 0 0,0 0-2 0,0-2 0 0,0 4 0 16,0 0-1-16,0-2-1 0,0 1 2 0,0 1-1 0,0-2-1 16,0 4 0-16,0-2-1 0,0 0-2 0,0 0 1 0,0 2-2 0,0 0 0 15,0-1 1-15,2 1 2 0,-2 1 0 0,1 0 2 0,-1 0-1 16,2 1 2-16,0 1 0 0,-1 0 1 0,-1 0 0 0,2 1 1 16,-2-1-2-16,2 2 1 0,-1 0 0 0,-1-2-1 0,2 3-3 0,-1-3 0 15,-1 2-2-15,2 0-2 0,-2-1 0 0,3 1-1 0,-3-2-1 16,2 2-2-16,1-3 0 0,0 2-1 0,-2-2 0 0,1 1-1 0,1-1 0 15,-1 1 1-15,-1-1 0 0,1-1 0 0,1-2 0 0,-1 3 0 16,-1-3 0-16,1 2-1 0,1-3 2 0,-1 2-1 0,1-2 2 16,1 0 0-16,-2-1-1 0,0 1 2 0,1-2 0 0,-2 2 0 0,3-3 0 15,-3 3 1-15,1-3 0 0,1-1 0 0,-1 1 0 0,-1-1 0 16,1 2 0-16,1-1 0 0,0-1-1 0,-2-1 0 0,1 2 0 0,0-1-1 16,-1-1-2-16,1 1 1 0,-1-1-2 0,-1 2-2 0,0-2-2 15,0 0-4-15,0 0-4 0,0 0-5 0,0 0-9 0,0 0-7 16,0 0-9-16,0 0-11 0,0 0-11 0,0 0-12 0,2 0-13 0,-2 0-16 15,2 0-16-15,-1 0-18 0,-1 0-27 0,0 0-32 0,0 0-26 16,0 0-22-16,0 0-51 0,0 0-63 0,0 0-42 0,2 0-32 0</inkml:trace>
  <inkml:trace contextRef="#ctx0" brushRef="#br0" timeOffset="85672.6028">6295 14311 50 0,'0'0'103'0,"0"0"6"0,0 0 2 0,0 0 3 0,0 0 0 16,0 2 0-16,0-1-3 0,2-1-1 0,-2 0-4 0,0 2-3 0,0-2-5 15,3 0-6-15,-2 0-7 0,-1 2-6 0,0-2-8 0,2 2-6 16,-2-2-6-16,3 0-7 0,0 0-5 0,-1 0-4 0,0 0-5 15,-1 0-4-15,2 0-5 0,1 0-3 0,-1 0-5 0,0 0-4 0,3 0-2 16,-3 0-3-16,2 0-2 0,0 0-1 0,3-2-1 0,-1 0 0 16,0 2-1-16,-1 0-3 0,2-2 1 0,1 2-2 0,1-3 0 0,0 1 1 15,-2 1-2-15,2 0 0 0,2-2 0 0,-4 1 0 0,4 1-1 16,-4-2 0-16,2 1 0 0,1 1-1 0,-2-3 1 0,-1 3-1 16,3 1 0-16,-3-1 0 0,0-1-1 0,1 2 0 0,-1-1 1 0,-1-1 1 15,-1 2-1-15,-1-1 0 0,2-1 0 0,-3 2 0 0,-1-1 1 16,0 1 0-16,0 0 1 0,-1 0 2 0,1 0-1 0,-3 0 1 0,0 0-2 15,0 0-2-15,0 0-5 0,0 0-5 0,0 0-8 0,0 0-8 16,0 0-9-16,-1-2-12 0,-1 1-14 0,2-1-15 0,-2-1-16 16,2 1-17-16,-1 2-21 0,-1-3-22 0,-1 1-21 0,1 0-22 0,1-1-42 15,-1 1-53-15,0-3-43 0</inkml:trace>
  <inkml:trace contextRef="#ctx0" brushRef="#br0" timeOffset="86154.6838">6504 13745 20 0,'-2'-2'129'0,"1"1"-13"0,1 1-6 0,-2-2-1 0,2 0 3 16,-1 2 0-16,1 0 2 0,-2 0-7 0,2 0-8 0,0 0-8 15,-2 0-10-15,2 0-9 0,0 0-9 0,0 0-8 0,0 0-5 16,-3 0-7-16,3 0-3 0,-1 0-5 0,1 0-5 0,-2 0-4 16,2 0-6-16,0 0-3 0,-2 2-3 0,2 0-3 0,-1-2-1 0,1 3 0 15,0-2 1-15,0 0 2 0,0 2 2 0,0 0 2 0,0 0 4 0,0 2 0 16,0-1 1-16,1 1 3 0,-1 1 2 0,2-1 0 0,-2 3 0 15,2-1 0-15,-1 2 0 0,-1-2-1 0,3 2-1 0,-1 0-2 16,0 1 0-16,-1-1-3 0,1 1-2 0,1 2-1 0,-1 0 0 0,-1 0-1 16,1-2-2-16,1 1 1 0,-2 3 1 0,2-3-1 0,-1 3 0 15,0 1-1-15,-1-4-1 0,2 3-1 0,-1-1 0 0,1 0-2 0,-1-1-1 16,-1 1 1-16,1-1 2 0,1 0 3 0,-1-1 1 0,0 1-1 16,0 0 0-16,1-2-1 0,-1 0-1 0,-2-1 1 0,2-2-2 15,-1 3 1-15,-1-3 2 0,2-1 0 0,-2 0-1 0,1 0 0 16,1-2-2-16,-2-1-2 0,2 1-2 0,-1-1-1 0,-1-1-3 0,0 1 0 15,0-3-3-15,0 0-6 0,0 0-4 0,0 0-7 0,0 0-13 0,0 0-11 16,0 0-14-16,0 0-17 0,0 0-18 0,0 0-21 0,-1 0-22 16,1 0-22-16,-2-2-25 0,0 1-23 0,1-3-24 0,-1 1-52 15,-1-2-66-15,1 3-40 0</inkml:trace>
  <inkml:trace contextRef="#ctx0" brushRef="#br0" timeOffset="86908.3671">6468 13711 101 0,'0'0'185'0,"0"0"-38"16,-2 0-26-16,2 0-13 0,0 0-7 0,0 0-3 0,0 0-2 16,0 0-5-16,0 0-5 0,0 0-9 0,0 0-8 0,0 0-8 15,0 0-10-15,2-2-3 0,-1 1-5 0,1 1-1 0,-1 0-3 0,1 0-3 16,1 0-3-16,3 0-5 0,-1 0-4 0,-2 0-4 0,2 0-3 16,1 0-4-16,1-2-1 0,0 2-2 0,1 0 0 0,0-1-1 15,3 0-1-15,-3 1 0 0,2-2-2 0,2 1 0 0,-1 1 0 0,2-2-2 16,0 1 1-16,0-2-1 0,-1 1 0 0,1 0 0 0,1 1 1 15,0-2-1-15,-3 2-2 0,3-1 1 0,-1-1-1 0,1 2 0 0,-3-1 0 16,2 1-1-16,1-3 2 0,-2 3-2 0,1-1 0 0,-1-1 0 16,-1-1-2-16,1 3 0 0,-2-3 0 0,2 4 1 0,-4-3 0 15,2 1 1-15,-2 0 1 0,-1 1 1 0,2-1 0 0,-3 0 0 0,-1 2 3 16,2-3-1-16,-2 1 2 0,-2 2 0 0,2 0 1 0,-2-2 1 16,1 2-1-16,-3-1-1 0,1 1 1 0,1 0-1 0,-3 0-1 0,0 0-2 15,0 0 1-15,0 0-2 0,0 0 0 0,0 0 0 0,0 0-2 16,0 1 1-16,0-1 0 0,0 0 2 0,0 0 0 0,3 0 1 0,-2 2 1 15,-1-2 3-15,0 0 2 0,0 0 1 0,0 0 3 0,0 0 0 16,0 0 3-16,0 0 1 0,2 0 2 0,-2 2-1 0,0-2 0 16,0 3-1-16,0-3 0 0,2 0 1 0,-2 2-2 0,1-2 0 0,-1 2-2 15,2-1-1-15,-1 1-1 0,-1 0-2 0,2-2-1 0,-2 3-1 16,2-3-1-16,-1 4 0 0,-1-3 0 0,2 1 0 0,-2 0 1 0,1 1 2 16,1-1 1-16,-2-1 2 0,2 3 1 0,-1 0 0 0,-1-1 2 15,2 2 2-15,0-3-1 0,-1 5 1 0,1-3 1 0,0 2 1 16,0 0-1-16,1 1 0 0,0 0 1 0,-1 0-3 0,0 1-2 0,-1 1-3 15,1-2 0-15,1 4-1 0,-1-1 0 0,-1 1 1 0,1 1 3 0,1-2 2 16,-1 4 2-16,2-2-1 0,-1 1 0 0,-1 1 0 0,-1 0 1 16,3 1-2-16,-3-1 1 0,2 3-1 0,1-2 0 0,-3-1 0 15,1 3-1-15,1-2-3 0,-1 2-4 0,0-3-2 0,0 1-1 0,1 2-2 16,-1-2-1-16,-1-1 0 0,1-2-2 0,0 2 2 0,-1 1-1 16,-1-5 1-16,2 1-1 0,-2 0 1 0,2-2 0 0,-1 0 0 15,-1 1-1-15,2-3 1 0,-1 1-1 0,-1-3 1 0,2 0 1 0,-2-1-2 16,2-1 2-16,-1 1-2 0,-1 0 1 0,2-3-2 0,-1 1-1 15,-1-1-1-15,0-1 1 0,0 0-5 0,0 0-1 0,0 0-7 16,0 0-7-16,0 0-11 0,5 0-11 0,-5 0-16 0,1 0-20 0,1 0-29 16,-1 0-38-16,-1 0-43 0,0 0-47 0,0 0-82 0,0 0-98 15,0 0-48-15,0 0-23 0,0 0-5 0</inkml:trace>
  <inkml:trace contextRef="#ctx0" brushRef="#br0" timeOffset="107840.4261">2356 12696 42 0,'0'-4'86'0,"0"-1"2"0,0-2 2 16,0 2 1-16,0 1-1 0,0-3-4 0,-2 1-1 0,2-1-3 0,0 1-1 16,0-2-2-16,0 2-5 0,0-2-1 0,0 3 0 0,0-1-2 15,0-1-5-15,0 0-3 0,0 2-4 0,0-4-4 0,0 4-3 0,0-1-3 16,0-1-2-16,0 0-4 0,0 1-5 0,0-1-2 0,-2 1-3 15,0 1-3-15,2-4-3 0,-1 4 0 0,-1-3 0 0,2 0 0 0,-2 1 0 16,1-1 0-16,1 1 0 0,-2-1 0 0,1 1 2 0,-1-1 0 0,0 1 0 16,-1 0 0-16,0-3 1 0,0 3-1 0,-1-1-1 0,0 1 0 15,-1-1-2-15,2 0 0 0,-2 2-3 0,0-1 0 0,2 0-2 0,-2 2-2 16,1 0-1-16,-1-2-1 0,2 1 0 0,-2 2 0 0,2 1 0 0,-2-2 0 16,2 2-1-16,-3 0-2 0,3 0 0 0,1 0-2 0,-1 3-2 15,0-1 0-15,0 1-1 0,-1 0-1 0,1 1-1 0,0 1 0 0,1 1 1 16,-2 0-2-16,1-1 0 0,-2 5-2 0,0-4 1 0,2 5 2 15,-2 1 1-15,2 1 3 0,-3 0 5 0,3 0 2 0,-2 4 2 0,2-2 3 16,-2 5 3-16,2 0 2 0,-1-2 1 0,1 5 0 0,0 1 1 16,-1 0 2-16,1 2 1 0,1 0 1 0,-1 4-1 0,1-2-2 0,1 3-3 15,-1 1-1-15,2 1-2 0,0 0-2 0,0 0-3 0,0 1-2 16,0 3-1-16,3-3 0 0,-1 2-2 0,1-2 0 0,0 2-3 0,0-1 0 16,3-1-2-16,-1 3-1 0,0-5-1 0,0 2 0 0,1-2-2 0,-1 0 2 15,3 0 0-15,-2-1 0 0,2 0 0 0,-2-3 0 0,2 3 0 16,0-1-1-16,-2-3 0 0,1 1 0 0,0-1 1 0,0 0 1 0,-1-1 0 15,-1 0 0-15,0-1-1 0,1-1 1 0,-3-2-1 0,2 1 1 0,-2-1-2 16,0-2 1-16,2-1 0 0,-2 2 0 0,-1-3 0 0,1-1-1 16,0-1-3-16,-2 1-4 0,1-4-4 0,-2 2-8 0,2-1-6 0,-1-1-10 15,-1-2-11-15,0-1-14 0,0 1-12 0,0-2-17 0,0-1-18 0,-1 0-29 16,-1-2-33-16,2-1-39 0,-3 3-47 0,0-3-65 0,0-2-79 16,0 0-49-16,-2-2-35 0,0-1-12 0</inkml:trace>
  <inkml:trace contextRef="#ctx0" brushRef="#br0" timeOffset="108239.8193">1955 13113 223 0,'-3'-4'445'0,"0"1"-59"0,-1 1-95 0,3-1-67 0,-1 3-52 16,1-3-32-16,-1 3-23 0,2-2-13 0,0 2-6 0,0 0-5 15,0 0-6-15,0 0-8 0,0 0-11 0,0-1-9 0,2 1-12 0,-1-2-7 16,1 0-8-16,-1 2-3 0,1 0-2 0,1 0 2 0,2 0 1 0,1 0 1 16,-1 0 2-16,1 0 1 0,-1 0 1 0,3 0 0 0,1 0-1 15,-1-1-1-15,2 1-3 0,1-1-1 0,0-1-2 0,2 2-4 0,1-3 0 16,0 2-4-16,3-1-3 0,-2 1-2 0,2-2-1 0,0-1-2 15,1 2-3-15,0-1-2 0,0 0 0 0,1 0-1 0,1-1-1 0,-2 1-1 16,2 1 0-16,-2 0 0 0,1-1 0 0,0-2 1 0,-3 1-1 0,4 1 1 16,-4 0-1-16,1-1 0 0,-2 1 1 0,0 0-1 0,0 0 2 0,-1-1-2 15,-1 2 1-15,-3-1 1 0,0 0 1 0,-2 1-1 0,1 1 1 16,-4-2 1-16,0 3-2 0,-2-2-1 0,-1 0-6 0,-1 2-7 0,-1 0-11 16,0 0-16-16,0 0-20 0,-1 2-28 0,-3 0-36 0,1-1-59 15,-3 1-71-15,0 1-91 0,-2 0-100 0,0 1-51 0,-2-1-24 0,1 2-12 16</inkml:trace>
  <inkml:trace contextRef="#ctx0" brushRef="#br0" timeOffset="109140.4821">2897 12795 267 0,'-2'0'478'0,"1"0"-58"0,-1 0-95 0,-1 0-65 0,3 0-50 0,-2 0-32 15,-1 0-24-15,2 0-18 0,-1 0-16 0,2 0-15 0,0 0-12 0,-2 0-16 16,1 0-16-16,1 0-13 0,0 0-13 0,0 0-10 0,0 0-8 0,0 0-6 16,0 0-4-16,0 0-3 0,0 0 0 0,0 0-2 0,0 0 0 15,1 1 2-15,1 1 1 0,-2-2 4 0,2 1 3 0,-1 1 3 0,1-2 4 16,1 0 5-16,-1 0 2 0,1 0 3 0,0 0 3 0,1 0 0 16,-2 0 3-16,3 0 0 0,-2 0-1 0,2-2-2 0,0 1 0 0,0 1-4 15,2-2-4-15,-1 1-4 0,1 1-2 0,1-4-5 0,1 3-5 16,-1 0-5-16,2-1-10 0,-2-1-12 0,4 0-14 0,-2 2-14 0,2-2-16 15,-1-1-19-15,2 2-22 0,0 1-31 0,-1-1-36 0,2 1-45 0,-4-3-47 16,3 3-80-16,-1-1-97 0,-2 1-46 0,0 0-23 0,0-2-2 16</inkml:trace>
  <inkml:trace contextRef="#ctx0" brushRef="#br0" timeOffset="109406.0892">2978 13030 131 0,'-5'4'449'0,"1"1"12"0,1-1-64 16,2-1-103-16,-1-1-79 0,2 1-69 0,0-1-38 0,0 0-23 15,0 1-9-15,2-3 2 0,-1 2 2 0,1 0 2 0,1-2-2 0,0 1-4 16,1-1-5-16,0 2-7 0,0 0-5 0,-1-2-4 0,4 1-2 16,-2 1-3-16,0-2-1 0,0 0-2 0,1 0-3 0,3 0-3 0,-4 0-4 15,2 0-4-15,-1 0-5 0,-1-2-5 0,4 1-4 0,-1 1-3 0,-3-2-4 16,3 0-2-16,-1 2-5 0,-2-1-7 0,2 1-9 0,-1-2-12 15,2 0-15-15,-2 2-13 0,-1-3-18 0,1 3-19 0,1-2-23 0,-2 0-27 16,0 1-42-16,0-1-48 0,3 0-43 0,-3-1-44 0,2 3-65 16,0-4-76-16,-1 1-31 0,1-2-9 0</inkml:trace>
  <inkml:trace contextRef="#ctx0" brushRef="#br0" timeOffset="109739.9619">3623 12228 310 0,'1'-14'480'0,"-1"1"8"0,2 3-89 0,-2 0-136 0,1 0-74 0,2 1-44 15,0 0-23-15,-1 2-14 0,-1-1-9 0,1 0-7 0,1 1-3 16,-1 2-5-16,0 1-4 0,-1-1-4 0,-1 1-8 0,2 1-6 0,-1-1-6 15,-1 2-7-15,2 0-5 0,-2 0-5 0,2 2-4 0,-2 0-5 16,0 0-3-16,0 0-2 0,0 0-5 0,0 0-4 0,1 0-4 0,-1 2-4 16,2 0-3-16,-2 0-2 0,4 3-2 0,-2 0 0 0,-1 1 0 0,1 0 2 15,1 0 0-15,0 4 3 0,-1 1-1 0,1 2 2 0,0-2 0 16,1 2 2-16,-1 1 0 0,1-1 1 0,-1 4 0 0,-1 0-2 0,1-1-1 16,0-1-4-16,-1 5-1 0,1-3-1 0,-1 1-5 0,-1-1-5 0,1 3-10 15,1-1-16-15,-1-1-18 0,-1 0-20 0,2 2-24 0,0-3-23 16,-1 1-30-16,-2-1-32 0,3 1-45 0,-3-1-52 0,2 0-81 15,-1 0-94-15,1-1-44 0,-2 0-21 0,2-2-3 0</inkml:trace>
  <inkml:trace contextRef="#ctx0" brushRef="#br0" timeOffset="110040.4338">3608 12790 228 0,'-6'-1'516'0,"-2"-1"12"0,5 2 12 0,-2-1-90 16,2-1-140-16,1 2-86 0,-1-1-59 0,1-1-38 0,1 2-26 0,1 0-12 16,0 0-6-16,0 0-11 0,0 0-11 0,0 0-13 0,1-1-13 15,1 1-14-15,1-2-10 0,0 1-9 0,2 1-6 0,0-2 0 0,3 0-1 16,-2 2 2-16,2-2 2 0,0 1 1 0,3-1 1 0,0-1 1 16,3 0 2-16,-3 0-1 0,4-1 2 0,0 0-1 0,-2 1-1 0,4-2 1 15,-2 0-3-15,2 0-4 0,2-2-6 0,-3 2-7 0,1-1-8 0,-1 0-8 16,3-1-11-16,-1 1-9 0,0-2-10 0,-2 3-9 0,2-3-12 0,-1 1-14 15,-1 2-15-15,1-2-21 0,-3 2-22 0,2 0-26 0,-3 0-27 16,1 1-30-16,-3 1-27 0,-1 0-54 0,0 2-64 0,-1-1-44 0,-3 1-28 16</inkml:trace>
  <inkml:trace contextRef="#ctx0" brushRef="#br0" timeOffset="110440.1542">3768 13026 414 0,'-2'-2'403'0,"2"1"-72"0,-1-1-107 0,-1 1-61 16,2 1-38-16,0-4-20 0,0 4-11 0,0-1-3 0,0 0-1 0,0-1 0 15,0 2-1-15,0-3-4 0,0 3-8 0,0-1-5 0,0-1-5 16,0 2-3-16,0-1 0 0,0-2 0 0,0 3 0 0,0-2 0 0,0 0 1 16,0 2-2-16,0-1-2 0,0 0-5 0,0 1-4 0,0-1-3 0,2 1-6 15,-2 0-2-15,1-2-5 0,-1 2-5 0,0-1-2 0,0 1-6 16,2 0-3-16,-2-2-2 0,1 0-3 0,1 2-4 0,0-1-2 0,1 1-2 16,1-2-2-16,1 1-2 0,0 1-2 0,1-4 0 0,1 4 0 0,-1-2 0 15,5 0 1-15,-3-1-2 0,3 1-2 0,0-1 0 0,2-1-2 16,1 1-5-16,-1-2-5 0,0 0-6 0,2 3-6 0,1-2-7 15,-2 0-7-15,3 0-7 0,-1 1-7 0,0-1-8 0,0 1-8 0,-1-2-10 16,2 3-11-16,-2-3-11 0,-2 2-11 0,2-1-7 0,-2-1-8 0,-3 3-7 16,2-1-7-16,-2 1-12 0,-2-1-16 0,0 1-10 0,-2 0-8 0,-3 1-2 15,0-1-4-15,-3 2 3 0,0 0 4 0,0 0 8 0,0 0 10 16,0 0 9-16,-4 0 11 0</inkml:trace>
  <inkml:trace contextRef="#ctx0" brushRef="#br0" timeOffset="110639.9646">3978 12931 43 0,'-5'3'111'0,"2"-1"5"0,-2-1 3 0,2 1 2 0,0-1 0 0,0-1-3 16,0 1-1-16,1 1-2 0,1 0-1 0,-1 1 0 0,2-2-2 0,-2 1 1 16,2-2-3-16,0 4-3 0,0-3-3 0,0 1-4 0,0 1-4 15,0 0 0-15,0 1 0 0,2-1-2 0,-2 2 0 0,2-1-4 0,-1 1-4 16,1 2-3-16,1-3-2 0,-1 3-3 0,-1-1-3 0,2 1-4 0,0 3-3 16,-1-2-5-16,-1 4-6 0,3-3-3 0,-3 3-4 0,1-1-6 15,1 1-5-15,0 2-4 0,-1 0-4 0,1 1-3 0,-1-2-4 0,-1 2-5 16,4 0-2-16,-4 2-3 0,2-2-3 0,1-1-4 0,-3 1-6 15,2 2-8-15,1-3-13 0,-1 1-16 0,0 2-26 0,0-2-28 0,-1 1-54 16,2 1-68-16,1 0-97 0,-2-1-115 0,2 1-61 0,0-2-33 16,-2 0-16-16,0 0-7 0</inkml:trace>
  <inkml:trace contextRef="#ctx0" brushRef="#br0" timeOffset="147277.2427">10393 10663 41 0,'0'0'49'0,"0"-1"1"0,0-1 3 0,0 2 2 0,0 0 3 16,0 0 0-16,0-5 4 0,0 5 2 0,0 0 1 0,0-2-1 16,0 1-1-16,0 1-1 0,0-2-2 0,0 0-2 0,0 1-1 15,0 1-2-15,0 0-3 0,0-2-4 0,0 2-4 0,0-2-5 0,0 2-3 16,1 0-4-16,-1 0-5 0,0 0-5 0,0 0-3 0,0 0-3 0,4 0-2 16,-2 0-3-16,0 0-2 0,1 0-4 0,0 0 0 0,0 0-2 15,2 0 1-15,0 0-1 0,2 0-1 0,0 0 2 0,1 2-1 16,2 0 2-16,0-2 0 0,2 1 2 0,3 1 1 0,-2-2 0 15,4 2 1-15,2-2 0 0,3 0-1 0,0 0-1 0,1 0 0 0,5 0 0 16,1 0 0-16,-1 0-1 0,5 0 1 0,-1-2-1 0,4 2-2 16,0-3 0-16,4 1-1 0,1 0 0 0,3-2 1 0,1 1 0 0,2 0 3 15,2 0 2-15,2-1 0 0,2 1 0 0,-1-2-1 0,3 2 0 0,0 0 0 16,2 0 0-16,-1 2-1 0,0-1 1 0,0 1 0 0,1-1 0 16,-1 0-2-16,-1 2-2 0,1 0 0 0,0 0-2 0,-2 0 0 15,-3 0 1-15,1 0 0 0,0 0-1 0,-1 0-1 0,-1 0 0 0,-1 0 0 16,-3 0 0-16,3 0-1 0,-3 0 0 0,3 0 0 0,-3 0-1 0,1 0 0 15,2 0 0-15,-3 0 0 0,3 0-1 0,-1 0-2 0,2 0 1 16,2 0 0-16,-1 0-3 0,1 0-1 0,0 0-1 0,3 2 0 16,-1 0-1-16,2-2 0 0,0 0 0 0,1 1-2 0,-1-1-1 0,-3 2-3 15,1-1-2-15,2-1 0 0,-3 3 1 0,1-1-1 0,-3-1 0 16,1 1 0-16,-2 0 0 0,-1 2-2 0,2-1 0 0,-4-1-3 16,1 1 0-16,-1 1-1 0,-3-1 2 0,2-1 1 0,-1 1 1 0,-2 1 0 15,0-1-1-15,-1-1 1 0,0-1 1 0,-1 1 0 0,-3 0 1 0,3 1 1 16,-3-3 1-16,-1 0 3 0,-1 2 1 0,0-1 4 0,-3-1-1 15,1 2 1-15,-4-2 2 0,-2 0 3 0,2 0 1 0,-2 0 2 16,-3 0-1-16,0 0 1 0,-2 0 2 0,-1 0 1 0,-1-2 2 0,-2 2-1 16,0-1 2-16,-1-1 0 0,-3 2 2 0,1 0 1 0,0 0 2 15,-3-3 1-15,0 1-2 0,2 2 0 0,-1 0 2 0,-1-2-1 0,2 2-1 16,-2-1-1-16,0-1-1 0,4 2-1 0,-2-2 1 0,2 1-1 16,0 1-1-16,1-2-3 0,0 0 0 0,0 2-2 0,3 0 0 15,0-3 0-15,-3 3 2 0,4 0-1 0,0 0-1 0,-1 0 2 0,1 0-1 16,0 0-1-16,0 0-2 0,1 0-3 0,-1 0-5 0,0 0-6 0,-3 0-10 15,1 3-12-15,1-3-14 0,-7 0-17 0,3 2-21 0,-4 0-19 16,-1-2-20-16,0 3-26 0,-4-3-30 0,-1 2-59 0</inkml:trace>
  <inkml:trace contextRef="#ctx0" brushRef="#br0" timeOffset="150576.2407">17529 9994 58 0,'-5'-9'71'16,"1"4"0"-16,-3-3 1 0,2 1-1 0,0 2-3 0,0-2-1 15,-2 2-4-15,2 0-4 0,0 1-2 0,1-1-3 0,-1-1-5 16,-1 3-3-16,1-1-2 0,0 1-5 0,-1 0-4 0,1 0-8 0,-2 1-4 15,0 2-3-15,2-4-3 0,-1 4-4 0,-1-1 0 0,0 1-2 16,0 0-1-16,3 0-1 0,-4 1-2 0,1 0-1 0,-2 2-2 16,3-1 2-16,-2 2 0 0,-2-1 5 0,2 2 0 0,0 1 2 0,0 1 3 15,-2 0 3-15,2 0 1 0,-2 5 1 0,-1-2 0 0,3 2 0 16,-2-1 2-16,0 2 1 0,0 2 1 0,2 1 2 0,-2 0 0 0,0 2 0 16,0-1-1-16,2 5-2 0,-1 0-2 0,-1-1 0 0,2 1-2 15,-1 3 0-15,1 2 1 0,2-1-1 0,-4 3-2 0,2-2 0 0,0 1-2 16,2 3-2-16,-1-1-1 0,-2 4-2 0,1-4-1 0,2 2-1 15,-1 1 0-15,-2-2 0 0,5 1-1 0,-3-1-1 0,1 0-1 16,-1-2 1-16,1 0 0 0,2-1 0 0,0-2-2 0,-1 0 1 0,2-3-2 16,-2 0 0-16,2-2-1 0,2-1 0 0,-4-4 1 0,2 0-1 15,2-2 3-15,-3-1 4 0,4-2 8 0,-1-1 11 0,-1-2 8 0,2-2 7 16,0 0 2-16,0-3 3 0,0-2-1 0,0-1 2 0,0 0-1 16,3-3 1-16,-1 0-2 0,1-3-1 0,3-1-2 0,-1-3-4 15,1-2-10-15,-1-1-11 0,3-3-7 0,1-1-8 0,1-2-3 16,0-3-2-16,0-1-2 0,2 0 0 0,0-7 0 0,2 2-3 0,-1-3 1 15,4-3-3-15,-2 2-2 0,0-4 0 0,3 2-2 0,-1-3-4 0,0-1-2 16,-1 1-2-16,2-1-3 0,-1 2-2 0,0 0-2 0,-2-1 0 16,0 4-1-16,-2-2 0 0,1 3 2 0,-1 3 1 0,-2-2 3 0,0 5 0 15,-1 1 3-15,-2 1 5 0,1 4 2 0,-3 1 3 0,-1 0 1 16,-2 4 1-16,2 2 1 0,-1 2-2 0,-2 2 0 0,-2 1 0 16,2 1 0-16,-2 2-1 0,-2 5-1 0,0 0 0 0,-2 3-3 0,1 1-2 15,-3 5-2-15,-1 1-1 0,-1 2 5 0,-3 4 5 0,0 5 4 16,-3 1 3-16,1 3 3 0,-2 3 2 0,0 6 0 0,-3 0 2 0,1 2 1 15,-3 3 1-15,0 3 2 0,0 1 4 0,-2 3 0 0,0 0 2 16,0 0-2-16,0 3-5 0,0-2-2 0,0-1-4 0,1 0 0 16,2-2-2-16,-1-1-1 0,2-2-3 0,1-1 0 0,1-2-1 0,0-4 0 15,4 0 0-15,-4-3-2 0,5-4 0 0,1 0-1 0,-1-5 1 16,3-1 1-16,0-3 2 0,3-2 1 0,-2-2 1 0,4-3 1 16,0-4 0-16,3-1-2 0,0-1-2 0,0-5-1 0,1 0-4 0,2-5-1 15,2-1-1-15,1-3 0 0,1-3-3 0,1-1-1 0,1-4-5 16,4-2-5-16,-2-2-5 0,3-3-8 0,0-4-9 0,3 0-7 0,1-3-7 15,2-2-6-15,-1-5-6 0,2 1-6 0,1-4-6 0,3-1-6 16,-3-1-6-16,2-1-2 0,2-1-2 0,-1 1 3 0,0 0 5 0,-1-2 10 16,-2 3 14-16,0 2 17 0,0 2 16 0,-3 0 18 0,0 8 18 0,-2-3 14 15,-4 5 12-15,-1 4 9 0,-2 2 8 0,-3 4 3 0,-3 2 3 16,0 6 1-16,-3-1 1 0,-2 7-4 0,-3 1-3 0,0 6-13 16,-4 3-20-16,-5 4-33 0,-1 4-42 0,-5 7-68 0,-5 3-83 15,0 9-61-15</inkml:trace>
  <inkml:trace contextRef="#ctx0" brushRef="#br0" timeOffset="155042.6027">27256 11090 75 0,'-5'-4'498'0,"1"-1"13"0,-2 0-65 0,2 3-107 0,1-3-65 0,0 1-49 16,1 1-30-16,-1-3-19 0,2 2-11 0,1-1-5 0,-2 1-10 15,0-1-14-15,1 2-11 0,1-4-13 0,0 2-11 0,0 0-11 16,0 1-7-16,0-2-7 0,0 1-5 0,1 1-6 0,1-1-5 16,0 1-4-16,-2 1-2 0,1-1-2 0,-1 1-3 0,2-2-1 0,-1 2-5 15,-1 0-1-15,2 0-3 0,-2 2-3 0,2-1-3 0,-2-1-5 16,0 3-4-16,0 0-3 0,0-3-2 0,1 1-3 0,-1 2-5 15,0 0-4-15,0 0-5 0,0 0-3 0,0 0-2 0,2 0-3 0,-1 0-2 16,3 0-1-16,-3 0 0 0,5 0 0 0,-1 2 0 0,1 1 0 0,4-3 1 16,1 2 1-16,0 1 0 0,2 0 1 0,3 0 3 0,1 1-1 15,0 1 2-15,4-1 1 0,1 1-2 0,-1-1-2 0,2 1-4 16,2-2-2-16,1 4-5 0,-2-1-3 0,3-2-3 0,-1 3-4 0,4-2-5 16,-1 2-1-16,-1-1-4 0,2-2-5 0,0 1-3 0,0-1-3 15,0 2-2-15,0-1-3 0,-1-1 0 0,1 1-1 0,-2-1 0 0,-1-1 0 16,0 2-1-16,0-3 0 0,-3 1-2 0,1 1-2 0,-1-3-3 15,-2 1-3-15,-1 1-5 0,-3-3-4 0,3 2-8 0,-4-2-10 16,0 0-17-16,-4 2-20 0,1 1-34 0,-2-3-42 0,-3 3-50 16,0-1-58-16,-2 1-70 0,-2 0-77 0,-2-1-36 0,-2 3-15 0</inkml:trace>
  <inkml:trace contextRef="#ctx0" brushRef="#br0" timeOffset="168710.3302">5969 16145 25 0,'-1'0'124'16,"1"-4"6"-16,-2 3 2 0,2-1 3 0,-2 0 0 0,0 2 1 16,2-3-3-16,-2 3-3 0,2 0-6 0,0 0-4 0,0 0-9 0,0 0-10 15,0 0-8-15,0 0-9 0,0 0-9 0,0 0-9 0,0 0-10 16,0 0-7-16,0 0-6 0,0 0-7 0,0 0-4 0,0 0-7 0,0 0-1 15,0 0-4-15,0 0-2 0,0 0-1 0,0 0-1 0,0 0-1 16,0 0-1-16,0 0 2 0,0 0 0 0,0 0 2 0,0 0 1 0,0 0 1 16,0 0 1-16,0 0 3 0,0 0 1 0,2 0 0 0,-2 3-1 0,0-3 1 15,0 2 1-15,2 1 0 0,0-1 0 0,-2 0 0 0,0 1-1 16,2-1 1-16,-2 1-1 0,1 2 0 0,1-2-2 0,-2 1 0 0,2-1 1 16,-1 2 0-16,-1 1 2 0,2 0 1 0,-2 0 0 0,1-2 0 0,1 4 0 15,-2-3 0-15,2 3-1 0,-1 1 0 0,1-1-1 0,1 1-2 16,-1 0 0-16,-1 3-2 0,1-2-1 0,2 0-2 0,-2 2-2 15,1 0-2-15,-1-1-2 0,-1 2-1 0,1 0 1 0,1-1-2 0,-1 2-1 16,-1-1 0-16,1 0-1 0,1-1-1 0,-1 0 0 0,1 1-1 0,-1-1-1 16,-1 0 0-16,2-2 1 0,0-1-1 0,-1 1 0 0,-1-1-1 15,-1-1 1-15,2-3-1 0,-2 3 0 0,2-1 0 0,-1-3 2 0,1-1 0 16,-1 2 3-16,-1-3 3 0,0 1 0 0,0-1 4 0,0-1 2 16,0 1 2-16,0-2 3 0,0 0 0 0,0 0 2 0,0 0 0 0,0 0-2 15,0-2-1-15,0-1-4 0,-1-1-5 0,-1-2-4 0,1 0-7 16,-1-2-7-16,0-2-8 0,1-1-8 0,-1-1-8 0,-1-3-8 0,0 0-6 15,0-2-7-15,0 1-5 0,1-3-3 0,-1 0-5 0,0-2-1 0,0 1 0 16,-1-3-1-16,1 3 5 0,-2-2 1 0,1 2 3 0,1 0 3 16,0 0 6-16,-1 0 3 0,1 3 5 0,0-1 3 0,1 2 5 0,-1 0 5 15,0 0 4-15,-1 2 3 0,0 2 3 0,3 0 2 0,-1 0 3 0,-1 3 2 16,1-1 1-16,2 2 3 0,-1 1 0 0,-1-1 2 0,0 2-1 16,1 2 1-16,1 0 0 0,0-1-2 0,0 3 1 0,0 0-2 0,0-1-2 15,0 1 0-15,0 2-2 0,0 0 0 0,0 0 1 0,0 0 0 16,0 0 1-16,1 2 3 0,1-2 0 0,1 3 3 0,-1-1 3 0,0 3 2 15,-1 0 4-15,2 0 4 0,-1 0 6 0,2 2 6 0,-1 1 4 0,1 1 2 16,-1 1 4-16,0-1 0 0,0 3 3 0,-1 0 1 0,1 2 1 16,0 1-1-16,3 0 0 0,-4 2-1 0,1-3-2 0,0 4-3 0,1 0-3 15,-1 0-3-15,0 1-3 0,0 0-1 0,-1 0-3 0,1-1-3 0,0 3-1 16,1-2-1-16,0 3 0 0,-1-2-1 0,0-3-1 0,0 3 2 16,2-1 0-16,-2 0 1 0,2-2-1 0,0-1 1 0,-1 1-1 15,0 0 1-15,0-2-2 0,0 0 1 0,-1 0-1 0,3-2 0 0,-1 0-2 16,-1-1 1-16,0 0-2 0,-1-2-2 0,2-1 0 0,-2 1 0 0,2-1-1 15,-1-1-1-15,1-3 1 0,-2 4-2 0,0-5 1 0,0 2-1 16,-1-3 0-16,1 1-2 0,-1-1 0 0,0 0-1 0,-1-1-1 0,-1-1-1 16,2 1 0-16,-1-1-5 0,-1-1-7 0,0 0-11 0,0 0-13 15,0-1-13-15,-1-1-17 0,-1-1-19 0,1-2-25 0,-1 0-25 0,-1-1-28 16,-1-1-31-16,1-2-33 0,-2-3-52 0,1 1-61 0,-1-3-56 0,0 0-54 16,2-3-20-16</inkml:trace>
  <inkml:trace contextRef="#ctx0" brushRef="#br0" timeOffset="169177.2697">5979 16015 4 0,'0'0'104'0,"0"0"-7"0,-3 0-1 0,1 0-1 15,1 3-2-15,-3-1-1 0,1 1-2 0,-1 0 0 0,2 0-1 16,-2 3 3-16,0-3 5 0,-2 4 5 0,3-1 6 0,-1 1 3 0,-3 1-2 15,2 1-2-15,0 1-5 0,0 0-4 0,1 0-4 0,-1 1-2 16,-3 1-5-16,2-2-2 0,1 2-4 0,0 0-6 0,0 0-5 0,-2 2-6 16,2-3-7-16,0 1-5 0,0 2-5 0,-1-2-5 0,1 0-4 0,-1 2-4 15,1-4-5-15,1 3-3 0,-1-1-3 0,0-2-4 0,2-1-2 16,-3 0-2-16,3 0-1 0,-1-3-1 0,1 1 0 0,2-1-1 0,-1-2 3 16,0 1 2-16,1-2 1 0,-1 1 1 0,2-1 1 0,0-3 0 15,0 0-1-15,0 0-2 0,0-3-3 0,0-2-6 0,2-2-5 0,-1 2-5 16,1-4-5-16,0-2-8 0,1-1-8 0,0-2-7 0,0-3-6 15,1 0-3-15,1-2-3 0,0 0 0 0,-2-3-1 0,2 4 2 0,-2-1 3 16,2 1 3-16,-1 0 5 0,1 1 4 0,-1 2 4 0,-1 0 6 0,0 4 7 16,0-1 4-16,0 0 4 0,1 3 3 0,-3 1 3 0,4 2 2 0,-4 0 1 15,2 1 2-15,1 1 1 0,-1-1 4 0,0 2 3 0,0 2 4 16,0 0 5-16,2 1 3 0,1 1 3 0,-1 0 1 0,1 2 3 0,1 2 1 16,-1-1 3-16,3 2 0 0,-1 2 3 0,2-1 0 0,1 2 1 15,-2-1-2-15,1 3-3 0,4-2-4 0,-3-1-3 0,-1 3-3 0,2-2-3 16,1 1-2-16,1-1-1 0,-3 0-3 0,1 1-1 0,0-1-2 15,-1-3-3-15,0 2-5 0,2 0-4 0,-3-2-10 0,0 0-9 0,0-2-16 16,0 0-20-16,0 1-28 0,0-3-35 0,1 0-59 0,0-2-72 0,0 0-93 16,-1-2-106-16,0-1-52 0,0-2-24 0,1 1-10 0</inkml:trace>
  <inkml:trace contextRef="#ctx0" brushRef="#br0" timeOffset="170112.8824">9386 12574 311 0,'0'0'429'0,"0"0"-76"16,0 0-114-16,0 0-66 0,0 0-39 0,0 0-20 0,0 0-10 15,0 0-5-15,0 0-2 0,0 0 2 0,0 0 3 0,0 0-7 16,0 2-13-16,0-2-11 0,0 3-12 0,0-2-6 0,1 2-5 0,-1-2-1 16,2 1-4-16,-1 1-1 0,-1 1-1 0,2-1-1 0,0 1 2 15,0 1 0-15,1 2 1 0,-1-2-1 0,1 1-1 0,-1 1 0 0,1 0-3 16,0 1-3-16,2-2-5 0,0 4-3 0,-1 0-2 0,1-3-2 15,-2 3-2-15,2-1-3 0,-2 0-2 0,2 1-3 0,0 0-1 16,2 2-2-16,-2-2-1 0,0 1 0 0,0-2 1 0,1 0 1 0,-1 1 1 16,1-2 0-16,-1 1 0 0,0-2 2 0,1 0 0 0,-1 1 3 15,1-4 2-15,-1 3 4 0,1-4 3 0,-1-1 1 0,3-1 2 0,1-1 1 16,1-1-1-16,1-4 0 0,3-2-2 0,2-2-2 0,1-4-1 16,7-2-3-16,-2-3-3 0,8-4-11 0,2-5-16 0,4-1-12 15,4-2-12-15,4-7-17 0,7-3-24 0,5-5-28 0,6-5-32 0,6-3-49 16,6-3-58-16,4-6-95 0,9-4-114 0,4-3-63 0,4-5-40 0,2-1-11 15,4-1-1-15</inkml:trace>
  <inkml:trace contextRef="#ctx0" brushRef="#br0" timeOffset="173077.6347">6022 15988 13 0,'0'-1'77'0,"-2"1"-5"0,1-1 0 0,1-2 2 0,-2 3 2 0,2 0 1 16,0 0-1-16,-1-2 0 0,1 2-2 0,0 0-2 0,0 0-1 15,0 0-3-15,0 0-2 0,0 0-3 0,0-2-1 0,0 2-2 0,0 0-1 16,0 0 0-16,0 0 1 0,0 0 0 0,0 0-1 0,0 0-2 16,0 0-5-16,0 0-2 0,0 0-3 0,0 0-3 0,0 0-3 0,0 0-3 15,0 0-2-15,0 0-2 0,0 0-3 0,0 0-3 0,0 0-2 16,0 0-2-16,0 0-4 0,0 0-2 0,0 0-1 0,0 0-1 0,0 0-3 0,0 0 1 15,0 2 0-15,0 0 1 0,1 2 1 0,-1-3-1 0,2 4 1 16,-2 0 2-16,3-1 1 0,-1 2 3 0,-1-2 1 0,2 4 3 0,0-1 0 16,-1 2 1-16,-1 0 0 0,1 2 0 0,1 1-1 0,0 2-1 15,1-1-1-15,-1 3 0 0,0-1-2 0,0 4 0 0,0-2-2 0,0 2-1 16,0 1-2-16,1 2-1 0,-1-2-2 0,0 3 0 0,0-3-2 16,2 4 1-16,1-1-1 0,-3 0-1 0,2-1-1 0,-2 1-1 0,2-1 0 15,-2 0 0-15,2-4 0 0,-2 2-1 0,3-2 0 0,-3 1 0 16,2-4 0-16,-3 1-1 0,1-1-1 0,0-2 1 0,1-1-1 0,-1-1-1 15,1-2 1-15,-2 0 1 0,-1-2 1 0,1 1 0 0,1-2-1 16,-1-2 4-16,-1-1 1 0,1 0 1 0,-2 0 1 0,1-3-4 0,1 2-4 16,-2-2-11-16,0-2-9 0,0 1-15 0,0-3-12 0,0 0-19 0,0-2-17 15,-2-2-22-15,1 1-24 0,-1-4-28 0,1 0-30 0,-3-1-27 16,1-2-27-16,0-2-34 0,-3-1-39 0,3 1-44 0,-2-3-48 0</inkml:trace>
  <inkml:trace contextRef="#ctx0" brushRef="#br0" timeOffset="173610.2654">5982 15912 47 0,'-1'-1'62'0,"-1"1"-3"0,0 0 0 0,1 0-3 0,-1 1-2 0,-1-1-2 0,1 1-2 15,1 2-1-15,-1 1-3 0,-2-1-1 0,2-1-1 0,1 3 2 16,-1-1 5-16,-1 2 6 0,0 0 6 0,-2 2 2 0,3-1 3 0,-1 2 0 16,0 0 3-16,-1 0-1 0,0 3-4 0,1-2-2 0,-2 0-3 15,2 3-5-15,-2-1-5 0,2 1-6 0,-2 2-7 0,-1-3-5 0,3 1-5 16,-2 2-4-16,2-2-4 0,-2-1-2 0,2 2-5 0,-2-1-1 16,1-1-1-16,-1 0-1 0,2 0-2 0,-2-2 0 0,0 2 0 0,2-3 1 15,-2-1 0-15,1 0 0 0,-1-2 0 0,2 1 1 0,-2-2 1 16,3 0 0-16,-1 0 2 0,0-2-1 0,1-1 0 0,-1 0 0 0,-1-2-4 15,4-2-3-15,-2 0-3 0,2-1-4 0,-1 0-2 0,1-1-5 0,0-4-5 16,0 1-4-16,1-4-5 0,1 1-4 0,0 0-3 0,3-5 0 16,-3 2-3-16,1-1 2 0,2 1 3 0,-2-2 4 0,2 0 3 0,-2 1 5 15,3 1 5-15,-3 0 5 0,2 0 7 0,-2 3 5 0,2-3 4 16,0 2 6-16,-2 1 3 0,3 2 2 0,-3 1 4 0,2-1 1 0,-2 2 0 16,2 2 1-16,-2 1 0 0,2-2 1 0,0 3 1 0,-1-1 1 15,1 3 4-15,-2 0 2 0,2 0 2 0,0 0 3 0,0 3 2 0,1-1 2 16,0 1 1-16,1 2 1 0,-1-1 0 0,3 2 2 0,-2 0 0 0,1 1 1 15,0 3-2-15,1-2-2 0,1 1-4 0,-1 3-4 0,-1-2-2 16,3 0-4-16,0 1-4 0,0 1-2 0,-1-2-2 0,-1 0-1 0,4 2-2 16,-2-4-2-16,0 1-2 0,1 2-2 0,0-3-2 0,0 2 0 0,-1-3-1 15,-1-1 0-15,2 1 1 0,-2-2-1 0,0 2-3 0,0-5-3 16,-2 3-5-16,0-2-7 0,-1-1-5 0,0 0-9 0,-2-2-11 0,-2 1-19 16,2-1-24-16,-2 0-37 0,-1-1-43 0,1 0-42 0,-3-2-40 15,0 0-70-15,0 0-85 0,0-1-46 0,-3-3-25 0</inkml:trace>
  <inkml:trace contextRef="#ctx0" brushRef="#br0" timeOffset="182478.215">8061 15676 34 0,'0'-3'164'0,"0"0"-33"0,0 2-17 0,0-2-10 0,0 0-2 15,0 0-4-15,0 1-4 0,1 0 3 0,-1 0 4 0,0 0-1 0,0 1-3 16,2-2-4-16,-2 1-4 0,0 1-3 0,0-1-4 0,0 2-5 16,0 0-3-16,0 0-4 0,0-1-2 0,0 1-2 0,0 0 0 0,0 0-5 15,0 0-2-15,0 0-4 0,0 0-2 0,0 0-2 0,0 0-1 0,0 0-1 16,0 0-2-16,0 0-2 0,0 0-5 0,0 0-3 0,0 0-2 16,-2 0-1-16,2 0 0 0,-1 0 0 0,-2 0-2 0,3 0 0 0,0 0-2 15,-2 1-1-15,2-1-2 0,0 0-3 0,0 0-3 0,0 0-3 16,0 0-1-16,0 0-2 0,0 0-1 0,0 0-1 0,0 0-4 0,0 0-1 15,0 0-2-15,0 0 0 0,0 0-1 0,0 0-2 0,0 0-1 16,0 0 0-16,0 0 0 0,0 0-1 0,0 0 1 0,0 2 0 0,0-2 0 16,0 1 4-16,0 1 2 0,0 1 3 0,0-2 3 0,0 1 1 15,0 0 5-15,0 2 0 0,2-1 1 0,-2 0 2 0,3 0 0 0,-2-1 2 16,-1 3 0-16,2-2 0 0,-1 1 0 0,-1 1 1 0,2 0-1 0,-2 0-1 16,2 0-2-16,-1 1 0 0,1 0-1 0,-1 2 0 0,1-1 1 0,0 1-1 15,-1 0 0-15,3 2 1 0,-3-1 1 0,2 1 1 0,-1 1 0 16,1 1-1-16,-2 0 1 0,2-1-2 0,-1 1 1 0,0 3-1 0,-1-2 0 15,2 0-1-15,1 1 1 0,-1 2-1 0,0-2 1 0,0 1 0 16,-1 0-2-16,2 0-1 0,1 1-1 0,0-2-1 0,-2 1 0 0,2-2-1 16,-2 2-3-16,2-2 1 0,-1 1-2 0,1-2-2 0,-2 0-1 0,2 0 0 15,-2 0-2-15,2-2 0 0,0 2-2 0,-1-4 1 0,1 3 0 16,-2-3-2-16,2 0-1 0,-2 0 1 0,2-1-1 0,-2 1 1 0,1-4-1 16,0 2 0-16,-1-1 1 0,0 0-1 0,-1-3 0 0,1 3 2 15,-1-3-1-15,-1 3 2 0,1-5 0 0,-2 2-1 0,2-1 2 0,-1 1 1 16,-1-2 0-16,0 0 0 0,0 0-2 0,0 0 1 0,0 0 0 15,0 0-1-15,0 0-2 0,0 0 1 0,0 0-2 0,0 0-3 0,0 0-5 16,0 0-5-16,0 0-8 0,0 0-8 0,-3-2-6 0,1 1-8 0,1-1-3 16,-1 2-5-16,-1-2-5 0,0-1-4 0,0-1-6 0,-3 1-6 15,1 1-5-15,2-1-2 0,-1-1-2 0,-2 1 3 0,1-2 3 0,0 3 4 16,-1-3 6-16,2 1 4 0,-3 0 4 0,2 0 3 0,0 0 5 0,0 1 4 16,-2 0 5-16,2-1 6 0,1 1 6 0,-1 1 5 0,-2-1 4 15,1 0 4-15,2 1 2 0,-1-3 3 0,0 3 2 0,0-1 2 0,0-1 1 16,-1 1-1-16,0 1 2 0,1 0 1 0,2-1 0 0,-2 0 0 15,2 0 0-15,-3-1 1 0,4 1 1 0,-1 3-1 0,0-3 2 0,0 1 4 16,1 0 2-16,0 0 3 0,-1 0 3 0,2 1 3 0,-3-1 3 16,3 1 2-16,-1-1 1 0,1 1 2 0,-2 1 1 0,3-2 3 0,-2 2 1 15,2-1 3-15,-1-1 0 0,-1 0-1 0,2 1 1 0,-2 0 0 16,1 0 0-16,1 1 0 0,-2-2 1 0,2 1 0 0,-1-1 1 0,1-1 1 16,0 3 2-16,0-2-1 0,0 0-1 0,0 2 0 0,0-3 1 0,0 3 1 15,0-2-1-15,0 2 0 0,0-2-1 0,0 2-1 0,0 0-1 16,0 0-1-16,0 0-3 0,0 0-1 0,0-3-2 0,0 3-2 0,0 0-2 15,0 0-2-15,0 0-3 0,0 0-3 0,0 0-3 0,0 0-2 16,0 0-3-16,0 0-2 0,0 0-3 0,0 0-2 0,0 0-1 0,0 0-1 16,0 0 0-16,0 0-1 0,0 0 0 0,0 0-1 0,0 0 1 0,0 0 0 15,0 2 0-15,1-1 0 0,-1 3 1 0,2-4 2 0,-2 3 1 16,3-1-1-16,-1 0 0 0,1 1 1 0,1 0 0 0,-1 0 2 0,2 1-1 16,-2-1 0-16,2 2 1 0,-1-2-1 0,0 1 1 0,2 1-1 15,1-2 0-15,-1 0 1 0,2 1-1 0,0 0 0 0,-2 1 1 0,2-1 0 16,0-1 0-16,1 1-1 0,1-1 0 0,0-1 0 0,0 3-1 15,-2-5-1-15,2 2-2 0,0 1-2 0,0-3-2 0,-2 2-2 0,2-1-3 16,-1-1-3-16,-1 0-4 0,0 0-6 0,0-1-4 0,0-1-3 0,-2 0-5 16,1 1-3-16,-1-1-4 0,0-3-3 0,-1 1-2 0,-2 1-1 0,2-2-2 15,-2 1-2-15,0-2-1 0,1-1 1 0,-1 1-1 0,-2 0 2 16,4-2 3-16,-4 0 3 0,-1 2 3 0,2-1 5 0,-2-2 3 0,0 1 3 16,0 1 3-16,0 0 2 0,0-2 4 0,-2 1 4 0,2 1 4 15,-1-1 2-15,-1 1 3 0,-1 2 3 0,3-4 1 0,-1 5 2 0,-1-2 1 16,2-1 2-16,-1 2 2 0,-1-1 1 0,2 3 2 0,-2-3 0 15,2 3 2-15,0-2 2 0,0 2 3 0,0 0 3 0,-1 0 2 0,1 2 2 16,0-1 2-16,-2 1 2 0,2 0 1 0,0-1 1 0,0 2 1 0,0 0 1 16,0 0 0-16,0 0 1 0,0 0 1 0,0 0-1 0,0 0-1 15,0 0-1-15,0 0-2 0,-3 0 0 0,3 0-3 0,-2 0-2 0,2 2-1 16,0-2-2-16,-1 1-1 0,-1-1-2 0,2 1-1 0,-2-1-3 16,2 2-2-16,-1-1-1 0,-1-1 0 0,-1 3-2 0,0-1 1 0,2 1-2 15,-1 0 2-15,-1 0-1 0,1 2 1 0,-1 0-1 0,0 0-1 0,1 0 2 16,-1 2 1-16,1-2-2 0,1 3 2 0,-1-1-2 0,-1 0 2 15,0 0-2-15,2 1 1 0,-1 1-2 0,-1 0 2 0,3-2-1 0,-2 2 0 16,2 0-1-16,-1 1 0 0,-1-3 1 0,2 1-1 0,-2 0 0 16,2 0 1-16,-1 1-1 0,-1-2 1 0,2-1-1 0,-1 1 1 0,-1 0 0 15,2-2-2-15,0 0 0 0,0 0 2 0,-2 0-1 0,2-3 3 16,0 1 0-16,0 0 2 0,-1 0 0 0,1-1 1 0,0 1 0 0,0-3 1 16,0 0-1-16,0 0-1 0,0 0-2 0,0 0-4 0,0 0-4 0,-2-2-4 15,2 1-3-15,-1-1-3 0,-1-1-5 0,0-2-3 0,2 2-5 16,-2-4-3-16,0 2-6 0,2-3-4 0,-2 1-4 0,1-3-3 0,1 3 0 15,0-4 1-15,0 1 2 0,0 0 2 0,0 0 4 0,0-3 1 16,0 2 3-16,0-2 1 0,0 2 4 0,0-1 3 0,0 2 3 0,0 0 6 16,0 1 3-16,0-1 4 0,0 0 3 0,0 4 1 0,0-3 2 15,0 3 1-15,0-1 0 0,0 3 0 0,0 0 0 0,0 1 0 0,0 1 1 16,0 0 1-16,0-1-1 0,0 3 1 0,0 0-1 0,0 0 0 0,0 0 1 16,0 0 0-16,-2 0 1 0,2 0 2 0,-1 3 1 0,-1-1 3 15,2 1 1-15,-2 2 1 0,1-1 0 0,-1 2 2 0,1 0-1 0,-1 1 1 16,0 3 1-16,-1-2 0 0,3 1 1 0,-3 3-1 0,3-2 0 0,-2 0-3 15,2 2-1-15,-2-1-1 0,0 2-2 0,2-2 0 0,-2 0-2 16,2-1 1-16,0-1-2 0,0 0 1 0,0 0-1 0,0 0-2 0,0-2 1 16,0 0 0-16,0-2 0 0,0 2 0 0,0-4 1 0,2 1 2 15,-2-1-1-15,2-1 3 0,0-1 0 0,-2 1 1 0,0-2-4 0,0 0-5 16,2-2-7-16,1 1-7 0,-1-3-9 0,-1 1-8 0,1-2-10 16,1-2-13-16,-1 2-17 0,-1-4-20 0,1 1-27 0,0-4-30 0,-1 1-31 15,-1 1-31-15,2-3-25 0,-2 1-25 0,0-1-32 0,0-1-34 0,0 3-49 16,0 1-55-16,0 0-21 0</inkml:trace>
  <inkml:trace contextRef="#ctx0" brushRef="#br0" timeOffset="224409.7691">6161 16171 41 0,'0'-1'97'0,"-2"-1"2"0,2 1 4 0,0-1 5 0,0-1 3 16,0 2 3-16,0-2 6 0,0 0 0 0,0 0-1 0,2 1 1 16,-2 0-2-16,1-1-1 0,1-2-3 0,-2 1 1 0,2 1-1 0,-1-1-4 15,1 1-2-15,1 0-6 0,0 0-5 0,0 2-6 0,-3-2-5 0,2 0-7 16,-1 0-6-16,-1 1-6 0,2 0-4 0,-2 0-7 0,1 2-7 16,1-2-6-16,-2 1-6 0,0 1-6 0,0 0-2 0,0 0-4 0,0 0-2 15,0 0-3-15,0 0-2 0,0 0-2 0,0 0-2 0,0 0 0 0,0 0-3 16,0 1 1-16,-2 1 1 0,1 0-1 0,-1 2 1 0,-1-1-1 15,0 0-2-15,-1 1 0 0,0 0-2 0,-1 1 0 0,2 2 0 0,-3-2-1 16,1 2-1-16,-1-3 1 0,1 2-1 0,0-1-1 0,-1 2 0 16,3-1-2-16,-2-2 1 0,1 1-1 0,-1 1 0 0,2-2 1 15,-2-1-2-15,2 2 1 0,-1-2 1 0,1 2-2 0,0-3 1 0,0 1 0 16,2 1-1-16,-3-4 0 0,3 3 0 0,-1-1-1 0,2 0-2 0,-1-2 0 16,-1 1 1-16,2-1-1 0,0 0 0 0,0 0-1 0,0 0-3 0,0 0 0 15,0 0-2-15,0 0 1 0,0 0 1 0,2 2-1 0,-1-2 1 16,1 2 1-16,-1-1-1 0,4-1 2 0,0 2 0 0,-1-2 0 0,1 1 1 15,0 0 2-15,0-1 1 0,1 1 3 0,3 1 0 0,-1-2 1 0,2 2 0 16,-1-1 1-16,1-1 1 0,3 2 1 0,-1-1-1 0,-1-1 2 16,3 2 0-16,1-1-1 0,0 1 0 0,-2 1 0 0,4-2-1 0,-4 0 0 15,0 3-2-15,3-1 1 0,-3 0-3 0,0 0 1 0,-1-1-1 16,-2 1-1-16,0 1-2 0,0-1 0 0,-2-1-1 0,1 1 0 16,-3 2 0-16,-1-1 0 0,0-1 1 0,0-1-1 0,-1 0-1 0,-1 1 1 0,-1 0-1 15,1-1-1-15,-3-1-3 0,2 0-4 0,-1 2-5 0,-1-3-6 16,0 2-11-16,-1-1-10 0,-1-1-13 0,2 2-16 0,-3-1-17 15,1-1-25-15,-1 2-28 0,-1-2-36 0,2 0-36 0,-1 0-34 0,0 0-35 0,-2 0-58 16,3 0-66-16,-3-2-35 0,2-1-18 0</inkml:trace>
  <inkml:trace contextRef="#ctx0" brushRef="#br0" timeOffset="225543.5516">6336 16083 226 0,'-3'-1'338'0,"1"-1"-78"0,2-1-63 16,-1 3-55-16,-2-2-36 0,3 2-27 0,-1 0-11 0,1 0-8 0,0 0-5 15,0 0-2-15,0 0-5 0,0 0-5 0,-2 0-10 0,0 0-9 0,1 0-8 16,-1 2-8-16,-1 1-4 0,1-1-2 0,-1 1 2 0,1-1 1 16,-2 1 4-16,0 2 4 0,-2-2 5 0,3 1 5 0,-2 0 6 0,1 3 2 15,-1-4 4-15,0 2 3 0,-1 0 3 0,1 0 3 0,-1 0-1 0,1 0 2 16,0-1-1-16,0 1-1 0,-2 2-4 0,4-3-3 0,-1 2-4 15,0-2-6-15,0 1-5 0,-2 0-3 0,4 0-3 0,-2 0-4 0,1-1-2 16,1 2-2-16,-1-1-3 0,1-3 0 0,1 3-1 0,-1-2-1 16,2 1 1-16,-1 1-2 0,-1-2 0 0,2 2 0 0,0-3 0 0,0 0 0 15,0 1 0-15,0 0 2 0,0 0 0 0,0-1 0 0,0-1 2 16,0 1-1-16,0-2 3 0,0 0 2 0,0 0 1 0,0 0 4 0,0 0 3 16,0 0 4-16,0 0 4 0,0 0 5 0,2 0 2 0,-2 0 1 0,1 0 3 15,2 0 1-15,-1 0 2 0,0-2-1 0,1 1 1 0,0 1-2 16,1-2-1-16,-2 1-1 0,4-1-3 0,-2-1-4 0,0 1-3 0,0 1-4 15,0-1-2-15,2 0-1 0,-1 1-3 0,2-1-2 0,-1-1-1 0,2 1-2 16,0 0-1-16,0-1-1 0,0 1-1 0,2-1-1 0,0-1 0 16,1 1-1-16,0 1 0 0,2 0-1 0,2-1 0 0,-2 0-2 0,4 0 0 15,0-1 0-15,0 2 0 0,0-1-1 0,2 0 0 0,0 0-1 16,3 0-1-16,0 0 1 0,2 0 0 0,-3 0 0 0,4 0 0 0,2 0-1 16,-2 1-1-16,2-3 1 0,1 2-1 0,1 1-1 0,-1-3-3 0,2 1-1 15,0-1-1-15,0 2-2 0,0-1-1 0,2 1-1 0,-2-2-4 16,0 3-3-16,2-4-3 0,-1 3-1 0,-1-3-3 0,0 1-2 0,0 1-1 15,0-1-1-15,-1 0 1 0,-2-2-2 0,3 2-1 0,-3-2-1 0,1 3 2 16,-2-2-1-16,0 1 2 0,1-1 1 0,-2 2 2 0,-2-1 2 16,2 0 4-16,0 0 2 0,-3 0 2 0,2 1 1 0,-3-1 1 0,1 3 3 15,-2-3 2-15,1 2 1 0,-2 1-1 0,0 0 0 0,-3-1-1 16,-1-1 1-16,-2 3-1 0,1-1-1 0,-3 1-2 0,-1 1 1 0,1-1-2 16,-3-2 0-16,0 3 0 0,-2 0-1 0,2 0 1 0,-3 0 2 15,-1 0 0-15,1 0 3 0,0 0 1 0,-2 0 3 0,-1 0 1 0,2 0 2 16,-1 0 0-16,-1 0 0 0,0 0 1 0,-1 0 0 0,2 0 0 0,-1 0 2 15,0 0 0-15,-2 0 0 0,1 0-1 0,1 0-1 0,1 0-1 16,-1 0-2-16,-1 0 0 0,1 0-2 0,4-2-2 0,-3 2-1 0,0-2-2 16,2 1-2-16,0-1-3 0,0-1-1 0,1 1-1 0,0 0-1 15,0-1-1-15,3 0 0 0,-1 0 0 0,1-1 0 0,-1 2 1 0,1-1 0 16,2 0 1-16,-1-2 1 0,-1 2 1 0,2-1 3 0,0 1 2 16,-1 0 2-16,2-2 0 0,-4 3 1 0,2-1 1 0,1-1 2 0,-3 1 2 15,0 2 0-15,-2-3 2 0,3 2 1 0,-2-1 4 0,-2-1 3 0,0 1 2 16,-1 2 2-16,-2 0 2 0,2-2 2 0,-1 0 3 0,-3 3 2 15,0-3 0-15,0 3 0 0,0-2-1 0,-1 0-2 0,-1 2-2 0,-2-1 1 16,-1 0-4-16,2 1-1 0,-2-2-1 0,0 1 0 0,-3 1 2 16,2 0-2-16,-2 0 0 0,2 0 0 0,-1 0 0 0,-2 0 2 0,1 0 5 15,2 0 3-15,-1 0 3 0,-2 1 3 0,4-1 1 0,-1 2 2 0,-2-2 0 16,3 0 0-16,-1 1 0 0,1-1 0 0,2 1 3 0,-2-1 0 16,2 0 2-16,-2 0 0 0,2 0 0 0,1 0 0 0,-2 0 0 0,-1 0-1 15,4 2 2-15,-1-2-1 0,-1 0-2 0,1 2 1 0,1-2-3 16,-1 0-1-16,2 0-2 0,0 0-3 0,0 0-2 0,0 0-3 0,0 0-4 15,0 0-2-15,0 0-3 0,0 0-2 0,0 0-2 0,0 0-2 16,0 0-3-16,0 0-2 0,0 0-1 0,0 0-1 0,0 0 0 0,0 0 0 16,3 0 1-16,-1 0 0 0,0 0-1 0,1 0 1 0,0 0 1 0,3 0 1 15,-3 0 1-15,2 0 1 0,1 0 0 0,-1 1 1 0,0-1 0 16,2 0 1-16,0 2-1 0,-1-2-1 0,1 0 0 0,-1 0 0 0,0 3 0 16,1-3 0-16,-1 0 1 0,-1 3-2 0,1-3 0 0,0 1 0 0,-1-1 1 15,0 1 0-15,0 1 0 0,-2-2 0 0,2 1 1 0,-2 1 2 16,1-2-2-16,-1 2 0 0,2-1 0 0,-3-1 1 0,-1 2-1 0,1-2 1 15,-2 2 1-15,2-2 0 0,-1 4 1 0,-1-3 0 0,0 1 2 16,0-1 1-16,-1 3 1 0,-1-1 1 0,2-1 1 0,-2 3 2 0,-1-2-1 16,0 1 2-16,-2 1-1 0,1-1 1 0,-1 1-2 0,0 0 0 0,0 0 0 15,-1 0-3-15,-3 2-3 0,2-1 0 0,-1-2-4 0,0 1-3 16,-1 2-3-16,1-2-4 0,-3 0-5 0,3 0-2 0,-1-2-6 0,1 2-3 16,0 0-6-16,-1 1-6 0,1-4-4 0,1 3-7 0,1 0-7 15,-2-2-7-15,3 1-6 0,2-1-6 0,-2 0-7 0,2-1-4 0,0 0-6 16,1 2-6-16,-1-1-5 0,3-2-6 0,-2 3-7 0,2-4-8 0,0 3-5 15,0-1-5-15,2 0-3 0,-2-2-4 0,0 0-3 0,3 1-2 16,0 1 0-16,1-2 0 0,-1 2 3 0,0-2 5 0,0 0 7 0,2 0 9 16,-1 0 10-16,1 0 13 0,-2-2 13 0</inkml:trace>
  <inkml:trace contextRef="#ctx0" brushRef="#br0" timeOffset="225677.2945">7918 16070 22 0,'2'-4'95'0,"1"3"16"0,-1-1 15 0,-2 1 12 0,2-3 12 0,-1 4 7 16,-1 0 7-16,0-2 2 0,0 2 2 0,0 0-3 0,0 0-5 15,0-2-11-15,0 2-14 0,0 0-13 0,0 0-16 0,0-1-14 0,0 1-13 16,0-2-13-16,0 2-10 0,0 0-12 0,0 0-12 0,0 0-13 15,0 0-14-15,0 0-15 0,0 0-14 0,0 0-18 0,0 0-17 0,0 0-18 16,0 0-20-16,0 0-21 0,0 0-22 0,0 0-24 0,0 0-27 0,-3 0-24 16,0 3-22-16,-1-1-40 0,1 0-49 0,0-2-35 0</inkml:trace>
  <inkml:trace contextRef="#ctx0" brushRef="#br0" timeOffset="231143.2456">5973 14262 49 0,'0'0'55'0,"0"0"-1"0,0 0-2 0,0 0 2 16,0 0 3-16,0 0 2 0,0 0-2 0,1 0-1 0,1 0 1 0,1 0-3 16,0 0-1-16,-1 0-3 0,3 0-1 0,-2 0-2 0,3 0-2 15,-1 0-1-15,-2-2-2 0,3 2-3 0,-1-2-8 0,0 2-3 16,1 0-2-16,0 0-3 0,2-3-3 0,-3 3-1 0,2-1-2 0,0 0-1 15,0 1-3-15,-1-2 0 0,0 2-2 0,2-1-1 0,-2-1-1 16,1 2-1-16,-1-2 1 0,-1 1-1 0,3 1 0 0,-4-2-2 0,3 0 0 16,-4 2-2-16,2 0 0 0,-2 0-2 0,0 0 1 0,2 0-1 15,-4 0-4-15,1 0 0 0,-2 0-1 0,0 0-2 0,0 0 1 0,0 0-1 16,0 0 3-16,0 0 0 0,-2 0 1 0,-1 4 0 0,-3-3 1 16,1 3 1-16,-1-1 0 0,-1-1 0 0,-2 1 1 0,1 2 3 0,0-1 1 15,-1-1 1-15,-2 2-1 0,1-2-1 0,2 0 1 0,-3 0 0 16,3 0-1-16,-3 0 2 0,2-2 0 0,1 3 2 0,0-1 1 15,0-2 3-15,-1 1 4 0,2 1 4 0,1-3 0 0,1 1 4 0,2 1 5 16,-3-2 3-16,4 1 3 0,-1-1 2 0,0 0 1 0,1 0 2 16,1 0-1-16,1 0 0 0,0 0-2 0,0 0-4 0,0 0-3 0,0 0-4 15,0 0-4-15,0 0-5 0,1-1-5 0,1 1-3 0,0-2-4 16,1 1-3-16,0 1-3 0,3-2-2 0,-1 1 0 0,-1-1-2 16,1 1 0-16,2-1 1 0,0 1-1 0,0-1 2 0,-1 0 0 0,2 2 2 15,-3-1 0-15,4 1 1 0,-4-1 0 0,3-1 0 0,-3 2 0 16,1-1 0-16,2-1 2 0,-3 2 0 0,-1-1 0 0,1-1 3 0,-2 2 2 15,2-1 2-15,0 1 5 0,-2 0 4 0,-2 0 4 0,1 0 5 16,0 0 5-16,-1-2 4 0,-1 2 6 0,0 0 3 0,0 0 1 16,0 0 2-16,0 0-1 0,0 0-1 0,0 0-2 0,0 0-3 0,-1-1-5 15,-1 1-5-15,2-2-7 0,-2 2-3 0,2 0-6 0,-1-3-6 16,-1 3-5-16,2-2-4 0,-1 2-2 0,-1 0-2 0,2-2 0 0,-3 1-2 16,3 1-1-16,0 0 0 0,0 0 0 0,0 0-1 0,0 0-1 15,0 0-2-15,0 0-3 0,0 0-6 0,0 0-5 0,0 0-4 16,0 0-6-16,3 0-9 0,-3-2-11 0,3 0-15 0,-1 2-20 0,1-1-28 15,0 1-33-15,2-2-38 0,1 0-38 0,2 2-71 0,0 0-85 16,0-3-40-16</inkml:trace>
  <inkml:trace contextRef="#ctx0" brushRef="#br0" timeOffset="236078.046">5789 13981 7 0,'0'0'58'0,"0"-1"1"15,0 1 2-15,0 0-1 0,0 0-2 0,0 0 1 0,0 0-2 16,0 0-1-16,0 0-3 0,0 0-3 0,0 0-4 0,0 0-3 16,0 0-3-16,0 0-2 0,0 0-3 0,0 0-2 0,0 0-3 15,0 0 1-15,0 0-3 0,0 0-1 0,0 0-1 0,0 0-2 0,0 0 1 16,0 0-1-16,0 0-1 0,0 0 2 0,0 0 1 0,0 0 0 15,0 0 1-15,0 0 1 0,0 0 0 0,0 0 0 0,0 0 0 0,0 0-1 16,0 0-1-16,0 0-1 0,0 0-1 0,0 0-2 0,0 0 1 16,0 0-1-16,0 0-2 0,0 0 0 0,0 0-2 0,0 0-3 0,0 0 1 15,0 0-2-15,0 0-2 0,-1 1 1 0,-1-1 3 0,2 3 1 16,-2-1 0-16,0 1 0 0,0-1 0 0,-1 3 0 0,1 0-1 16,1 0 0-16,-2 3-1 0,1-1-1 0,0 0 0 0,-1 2-1 0,0-1 2 15,1 0-3-15,-1 1-1 0,1 0-1 0,-2 1-1 0,3 0-1 16,-1 0-2-16,0-3 0 0,-1 3-2 0,2-1 2 0,-1-2 0 0,0 0 0 15,-1 1 1-15,1-1 0 0,1-2 0 0,-1 0-1 0,2 0 1 16,-3 0 1-16,3-3 2 0,-2 0 3 0,2 1 1 0,0-1 4 16,0 0 2-16,0-2 3 0,0 0 1 0,0 0 0 0,0 0 0 0,0 0-2 15,0 0-1-15,0-2-6 0,0 0-6 0,0-1-5 0,0-1-10 16,2-1-8-16,-2 0-10 0,3-3-11 0,-3 1-10 0,2-3-8 0,1 0-6 16,-1 1-6-16,-1-1-2 0,1-1-2 0,1-1 1 0,-1 2 2 15,-1-1 3-15,1 1 5 0,1-1 5 0,0 1 7 0,-2 1 5 16,1-1 8-16,1 1 7 0,-1 2 6 0,-1 0 3 0,1-1 4 0,1 2 5 15,-1 2 4-15,0-1 3 0,-1 0 4 0,1 1 2 0,-1 1 0 16,-1 1 2-16,2-1 1 0,-2 1 1 0,2 0 2 0,-1 2 0 0,1-1 3 16,-2-1 2-16,4 2 1 0,-2 0 2 0,-1 0-1 0,-1 0-1 15,2 0 1-15,1 0 0 0,-1 0 1 0,-1 2 2 0,1-1 2 16,1-1-1-16,0 2 2 0,1 0-1 0,-1-2 1 0,1 3 0 0,1 1-2 16,-2-3-1-16,2 3 0 0,-2-1-1 0,2 2-1 0,0-3-1 15,2 2-2-15,-2-1-2 0,3 3 0 0,-3-1-3 0,4-1-1 0,-2 2-1 16,-1 0-1-16,2-1-1 0,0 2 0 0,0-2-2 0,-2 0 1 15,2 2 0-15,-1-1-1 0,0 0 1 0,1-2 1 0,0 1-2 0,-3-1 1 16,2 1-1-16,-2 1 1 0,0-3 1 0,0 1 0 0,-2-1-2 16,0 0 2-16,-1-1 1 0,2 3 0 0,-2-5 1 0,-1 2-1 15,-1 1-1-15,0-3-5 0,0 2-11 0,-1 0-27 0,1-2-39 0,-2 3-34 16,-2-3-36-16,1 4-78 0,0-4-96 0,-1 1-56 0,1-1-32 16</inkml:trace>
  <inkml:trace contextRef="#ctx0" brushRef="#br0" timeOffset="237110.2199">6199 14025 12 0,'-2'-2'62'15,"2"2"0"-15,-1-2 1 0,1 2 0 0,0 0 0 0,-2 0-1 16,2 0-4-16,0 0-2 0,0 0-2 0,-1-3-1 0,1 3 0 0,0 0 0 15,0 0 1-15,0 0 1 0,-2-2 1 0,2 2 2 0,0 0 0 16,0 0 0-16,0 0-1 0,0 0-2 0,0 0-2 0,0 0-4 16,0 0-5-16,0 0-3 0,0 0-4 0,0 0-3 0,0 0-4 0,0 0-3 15,0 0-3-15,0 0-4 0,0 0-1 0,0 0-3 0,0 0-3 16,0 0 0-16,0 0-3 0,0 0 0 0,0 0 0 0,0 0-1 0,0 0 0 16,0 0 0-16,0 0-1 0,0 0 0 0,0 0-1 0,0 0-1 15,0 0 0-15,0 0-2 0,0 0 1 0,0 0-2 0,0 0 2 16,0 0-1-16,2 5 0 0,-1-5-1 0,-1 2 2 0,2 1-1 0,-1-1 1 15,1 0-1-15,1 1 1 0,-1 1 0 0,1 1 2 0,1-2 0 16,-2 2-1-16,4-2 1 0,-2 2-1 0,0-1-1 0,0 0 2 0,0 3 0 16,2-1-1-16,-1-1 0 0,2 2 1 0,-1 0-1 0,0 0 0 15,2-2 0-15,-2 2 1 0,-1-2-2 0,2 1 2 0,-1 0 0 0,0 0 0 16,2-1-1-16,-3 1 1 0,1-2 0 0,-1 0 0 0,1 1-1 16,0-3 1-16,-2 2-1 0,-1-1-1 0,2 0 0 0,-2-1-2 15,-1 0 2-15,-1-2 0 0,3 3 0 0,-4-3-1 0,0 0-4 0,0 0-4 16,0 0-6-16,0-3-6 0,0 1-4 0,0 0-5 0,0-3-5 15,0 0-7-15,0 0-11 0,-2-1-10 0,0-1-13 0,2-1-12 0,-1 1-13 16,-1-1-9-16,0 0-7 0,1-4-6 0,-1 3-1 0,0-1 2 16,1 0 3-16,1-1 3 0,-2 1 6 0,2 0 8 0,0-2 11 15,0 4 9-15,0-3 13 0,0 3 13 0,0 0 12 0,0 0 9 0,0-1 12 16,0 3 12-16,0-1 10 0,0 1 9 0,0-1 6 0,0 3 7 0,2-1 4 16,-2 0 5-16,1 3 3 0,1-3 4 0,-2 2 3 15,0 1 3-15,0 0 4 0,0 1 4 0,0-2 5 0,0 1 2 0,0 2 1 16,0 0-1-16,0 0 0 0,0 0-1 0,0 0-1 0,0 0 1 15,0 0 0-15,0 0-1 0,0 0 1 0,0 0 2 0,0 0 2 0,0 2 0 16,-2 1-1-16,2-2-2 0,-1 2-2 0,1 0-4 0,-2 0-3 16,2 2-3-16,-1 0-3 0,-1 0-3 0,2-1-2 0,-2 3-3 0,2 1-4 15,-1-3-6-15,-1 1-5 0,2 3-5 0,-1-1-3 0,-1-1-3 16,2 1 0-16,-2 0-1 0,2-1 0 0,0 2-2 0,-1 0-5 16,-2 0-10-16,3-2-10 0,-1 2-14 0,-1 1-22 0,2 0-25 0,-2 0-34 15,2-1-40-15,-1 1-46 0,-1 0-49 0,2-3-65 0,-2 2-71 16,1 0-37-16</inkml:trace>
  <inkml:trace contextRef="#ctx0" brushRef="#br0" timeOffset="237543.2087">6148 14086 133 0,'-3'0'139'0,"3"-3"-19"16,0 3-12-16,0-2-4 0,0 2-3 0,0-1-1 0,0 0-2 15,0 1-2-15,0-2-2 0,0 1-2 0,0 1-4 0,0 0-7 16,0 0-7-16,0-2-4 0,0 2-6 0,0 0-3 0,0 0-3 0,0 0-4 16,0 0-5-16,0 0-6 0,0 0-6 0,0 0-7 0,0 0-5 15,0-1-6-15,3 1-4 0,-3 0-3 0,2 0-1 0,-1 0-2 0,1 0-1 16,1 0-1-16,0 0 0 0,-1 0-1 0,1 1 1 0,0 1 0 16,2-2 1-16,1 3 0 0,-3-2 1 0,2 0-2 0,-2 1 0 15,2 1 0-15,0 0 0 0,1-1-1 0,0 3 2 0,1 0 0 0,-1-1-1 16,-1-1 1-16,1 1 0 0,2 1 0 0,-2-2-2 0,-1 2 1 15,3-3 0-15,-3 2-3 0,3-1-1 0,-2 0-6 0,-1 0-5 0,1 0-8 16,2 0-13-16,-2-1-12 0,-1 1-18 0,0-2-16 0,1 1-17 16,-1-2-20-16,1 0-18 0,-1 0-23 0,-2 0-25 0,2 0-31 0,0-2-34 15,-2 1-50-15,2-2-57 0</inkml:trace>
  <inkml:trace contextRef="#ctx0" brushRef="#br0" timeOffset="237743.7514">6336 13991 72 0,'0'0'192'0,"0"0"-35"0,-1 2-23 0,-1 0-17 0,2-2-10 0,-2 1-7 15,2 1-4-15,-1-1-4 0,-2 1-4 0,3 1-5 0,-1 1-9 16,-1-1-7-16,2 2-9 0,-2 2-5 0,-1-2-4 0,1 2-6 16,1 1-7-16,-1 1-9 0,-1-2-15 0,0 4-22 0,-2-1-39 0,3 1-45 15,-4 1-47-15,3-2-45 0,-2 2-70 0,2 0-85 0,-2 0-43 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7:12.743"/>
    </inkml:context>
    <inkml:brush xml:id="br0">
      <inkml:brushProperty name="width" value="0.05292" units="cm"/>
      <inkml:brushProperty name="height" value="0.05292" units="cm"/>
      <inkml:brushProperty name="color" value="#FF0000"/>
    </inkml:brush>
  </inkml:definitions>
  <inkml:trace contextRef="#ctx0" brushRef="#br0">27332 5576 78 0,'2'-2'255'0,"1"-1"-77"0,-3 0-35 0,0 0-16 0,1-1-7 16,-1 2-4-16,2-1-6 0,-2 0-6 0,1 0-3 0,-1 0-5 0,0 1-3 15,2-1-5-15,-2 2-5 0,0 0-9 0,2-1-11 0,-2 2-14 16,0 0-9-16,0 0-9 0,0 0-6 0,0 0-4 0,0 0-4 16,0 0-6-16,0 0-3 0,0 0-2 0,1 0-3 0,3 0-2 0,-3 0-2 15,2 0 0-15,2 0 1 0,0 2-1 0,2-2 2 0,2 2 1 16,0-1 1-16,7 3 0 0,-2-1 2 0,5 0 0 0,3 1 0 0,1-1-2 16,3 2 0-16,3-2-1 0,2 3 1 0,3-2 3 0,3 1 3 15,1 0 2-15,4 0 1 0,1 2 3 0,4-2-1 0,0 0 0 0,2 1-2 16,3 0-3-16,2 0-2 0,3 0-1 0,-2 0-2 0,4 0 0 0,-1-2-4 15,2 0-6-15,-1 1-3 0,-1-1-5 0,1-1-2 0,-4 1-5 16,-2-1-1-16,-2-1-1 0,0 1 3 0,-7-3 3 0,-1 0 3 16,-5 0 1-16,-5 0-3 0,-3 0-5 0,-6 0-21 0,-4-3-27 15,-6 3-30-15,-5-4-31 0,-4 3-51 0,-6-3-61 0,-8 1-66 0,-7-1-69 16,-8 1-36-16</inkml:trace>
  <inkml:trace contextRef="#ctx0" brushRef="#br0" timeOffset="3099.7973">6983 6420 40 0,'-2'-4'79'0,"2"1"1"0,0 1 2 15,0 0-1-15,0-1-2 0,0 1-4 0,-1 1-1 0,1-1-1 0,0 0 0 16,-2 0 2-16,2 1-1 0,0 1-1 0,0-2 0 0,0 1-2 16,0 1-5-16,-2 0-3 0,2 0-3 0,0 0-3 0,0 0-3 15,0 0-3-15,0 0-6 0,0 0-6 0,0 0-6 0,0 0-5 0,0 0-5 16,0 0-4-16,0 0-3 0,0 0-4 0,0 0-3 0,0 0-3 16,0 0-4-16,0 0-1 0,-1 0 0 0,-1 1-1 0,2 1-1 15,-3-2 1-15,1 3 0 0,-2-2-1 0,3 2-1 0,-1 0-2 0,0 0 1 16,-1 1-1-16,1 1 3 0,1 0 1 0,-1 0 1 0,-1 0 2 15,1 2-2-15,1-2 0 0,-1 1 1 0,2 2-1 0,-1-2-1 0,-1 1 0 16,2 0 0-16,0 0 0 0,0 2 1 0,0-1 1 0,0-1 0 16,0 3 0-16,2-2-1 0,-1 0 0 0,1 2-1 0,-1-3 1 0,1 1 1 15,1 2-1-15,-1-1 0 0,1-1 0 0,0-1 1 0,-1 2 0 16,1-2 1-16,1 1-1 0,1-1-1 0,-2 1 1 0,2-1 2 16,-2 0 0-16,2 0 2 0,-1-2-1 0,1 0 1 0,-1 2 1 0,0-3 1 15,0 2 1-15,-1-3 1 0,3 2 1 0,-1-2 1 0,1 0 2 16,-1 0-1-16,1 0 2 0,-1-2 1 0,2 2 0 0,2-1-2 15,-3-1 2-15,2-1 1 0,0 0 0 0,3 0 0 0,0 0-1 0,-1-1 4 16,4-1-2-16,-3 0 0 0,5 1-3 0,-2-2 0 0,0 0-3 0,2 0-2 16,1 0-3-16,-1 0-1 0,1 0-3 0,0-1-1 0,1-1 0 15,1 2-4-15,-3 0-1 0,5 0-4 0,-4 1-1 0,4-1 1 16,-1-1 0-16,-1 1 2 0,3 1 2 0,0-2 2 0,-1 1 2 0,1 2 0 16,0-3 2-16,0 1 2 0,-1 1 1 0,4 0 0 0,-3-1 3 15,3 1 1-15,-4 1 2 0,3-1-1 0,1 0-1 0,0 2 0 0,-1-2-1 16,1 1-1-16,-1 1 0 0,3-2 1 0,-2 1 0 0,2 1-1 15,0-2-1-15,-2 1-2 0,2 1 0 0,0 0-2 0,-2 0 0 16,2 0 2-16,-2 0-2 0,2 0 0 0,-2-2-2 0,0 2 1 0,0 0-1 16,-2 0 0-16,1 0 0 0,0-2 0 0,-2 1 1 0,0 1-1 15,2-1-1-15,-2-1-1 0,-1 2-1 0,-1-1 0 0,2-1 0 0,-3 2 0 16,3-1-1-16,-3-1 0 0,0 2-1 0,0-1-1 0,1-1-1 16,-2 1 1-16,-1-1-2 0,1 2 0 0,-1 0 1 0,-1-3-1 0,3 3 0 15,-2-2-1-15,-2 2 1 0,2 0 2 0,-3-2 0 0,2 2 3 16,-2-1 0-16,2 1 1 0,-2 0 1 0,0 0 1 0,-1 0 1 0,0 0 1 15,3 0 2-15,-4 0 1 0,4 0 0 0,-2 0 3 0,2 0 0 16,-3 0 0-16,4 0-1 0,-4 0 0 0,2 0 0 0,0 0 1 16,0 0 0-16,0 0-1 0,2 0 0 0,-1 0 1 0,1 0 0 0,-1 0-1 15,2 0-1-15,0 0 1 0,-2 0 0 0,3 1-1 0,-1-1 0 16,1 0-1-16,1 0 0 0,-2 0-1 0,2 0-1 0,0 0 1 0,0 0-1 16,0 0-1-16,-1 0 0 0,3 0-1 0,0 0-1 0,0 0-1 15,-2 0 1-15,2 0 0 0,-2 0 0 0,-1 0-1 0,2 2 2 16,-1-2-2-16,-1 0-2 0,0 2 1 0,2-2 0 0,-4 0 0 0,4 3 0 15,-4-3-1-15,2 0-1 0,-2 0 1 0,1 2-1 0,1-1-1 0,-2-1 0 16,1 0 1-16,-1 2-2 0,-1-1 2 0,1-1-2 0,-1 2 1 16,1-1-1-16,-1-1 1 0,1 2-1 0,-2-1 1 0,2-1-2 15,-2 2 2-15,0-1-2 0,0 0 0 0,0 1 0 0,0 0-1 0,-1-1 0 16,-2 1 1-16,4-2 1 0,-3 3 0 0,1-3 2 0,-1 3 1 0,2-3-1 16,-2 1 2-16,0 0 2 0,1-1 1 0,0 2 1 15,0-2 3-15,-1 1 0 0,1 1 2 0,-1 0 0 0,3-1 1 0,-4-1 0 16,1 2-1-16,1-2 1 0,1 0-1 0,0 2 0 0,-2 0-2 15,1-1 1-15,-1 1 1 0,2 0-1 0,-2-1-2 0,1 2 0 0,-1-2 1 16,3 2-1-16,-3-1 1 0,-1 0-2 0,1-1 1 0,0 1-1 16,-1 1 1-16,1-1-1 0,0-2 1 0,-1 2 0 0,-1 1 0 15,3-1 1-15,-1-1-1 0,-2 2 0 0,3-1-2 0,-1-1 0 0,-1 2 1 0,1-1-1 16,0-1 2-16,0 2-1 0,-1-1 1 0,1 1-1 16,1 0 1-16,0 0-1 0,-1-2 1 0,1 1-1 0,1-1 1 0,0 2-1 15,0-1 1-15,0-1-1 0,-2 1 2 0,4 0-1 0,-4 0 0 16,2-1-1-16,0 3 0 0,1-3-1 0,-2 1 1 0,2-1-2 0,-2 3 0 15,-1-4 0-15,2 2 1 0,-2 0-2 0,1-1 0 0,-1 1-1 16,3 0-1-16,-3-1 0 0,0 1-1 0,2-2 1 0,-1 0 0 16,-1 2 0-16,2 1 0 0,-2-3 0 0,0 0 0 0,1 3-2 0,-1-3 1 15,-1 2 0-15,1-1-1 0,1-1-1 0,-3 2 1 0,2-1-2 16,1 1 1-16,-1-1-1 0,1-1 0 0,-1 2-1 0,2-1 0 0,-2-1 1 16,1 1-1-16,1 1-1 0,0-2 2 0,-2 2 0 0,3-2 3 0,-2 1 2 15,2 1 1-15,1-2 3 0,-1 1 0 0,0 1 2 0,-1-1-1 16,-2 1 1-16,4-2 0 0,-4 1 0 0,2 1 2 0,0-1 1 15,0-1 0-15,0 3 0 0,0-3-1 0,0 3-1 0,-2-3-2 0,1 2 1 16,-1-2-1-16,1 0 0 0,-1 2 1 0,2-2-1 0,-2 2 1 16,-1-1-1-16,2-1 0 0,-2 2 0 0,2 0-1 0,-1-2 1 15,1 1-1-15,-1-1 0 0,3 2-1 0,-2-2-1 0,2 0 0 0,-2 0 1 16,3 0-2-16,-1 1 0 0,3-1 1 0,-3 0-1 0,1 0 0 16,4 0 1-16,-4 0-1 0,5 0-1 0,-4 0 0 0,4 0 0 0,0 0 1 15,0 0-1-15,-1 0 1 0,1 0-1 0,0 1 1 0,-1-1-1 16,-1 0 0-16,1 3 0 0,-2-3 0 0,1 0 1 0,-1 0 0 15,-1 0 0-15,0 2 1 0,-1-2-1 0,0 0-1 0,1 2-1 0,-3-2 1 16,2 0-2-16,-1 0 1 0,0 0 0 0,0 0-1 0,-1 0-1 16,-2 0-2-16,4 0 1 0,-4 0-1 0,1 0 1 0,-1 0-1 0,1 0-1 15,-3 0 1-15,1 0-1 0,2 0 1 0,-5 0-1 0,2 0 0 16,0 0 1-16,0 0 0 0,-1 0 1 0,1 0-2 0,-2 0 2 0,1 0-1 16,2 0 3-16,-2 0 0 0,2 0 0 0,-4 0 4 0,4 0 0 15,-2 0 1-15,0 0 1 0,-2 0-1 0,4 0 0 0,-2 0 2 16,1 0 2-16,0 0 0 0,0 0 1 0,-1 0-1 0,1 0 0 0,-2 0 0 15,1 0-2-15,2 1 1 0,-2-1-1 0,1 0 0 0,0 0 1 16,0 0-1-16,-1 2 1 0,1-2-2 0,-2 0 1 0,3 0-1 0,-2 0 1 16,-2 0-2-16,2 0-1 0,-1 0 1 0,2 0-2 0,-3 0-1 15,1 0 0-15,0 0 0 0,-1 0 0 0,1 0 0 0,-1 0 0 16,-2 0 0-16,2 0 0 0,-1-2 0 0,2 1 0 0,-3 1 1 0,-1-2 0 16,1 2-1-16,2-2 1 0,-2 2 0 0,-1 0 0 0,3-3 1 0,-3 2-1 15,3 1 0-15,-2-1 0 0,0-1-1 0,-1 2 1 0,2-1 0 16,0 1-1-16,0-2 1 0,-1 0-1 0,-1 2 0 0,1-1 0 15,2-1 0-15,-2 0 1 0,1 2 1 0,-1-2-1 0,3-1-1 16,-4 1 1-16,3 1 0 0,-3 0-1 0,1-2 1 0,4 1 0 0,-6 1-1 16,3-2 1-16,-1 1-1 0,-1 1 0 0,3-1 0 0,-2-1 0 15,0 2-1-15,-1-1 0 0,0-1-1 0,1 3 0 0,0-1 0 0,-1-1 0 16,0 1 0-16,0-1-1 0,2 2 0 0,-3-1 0 0,0-1 0 16,0 2-1-16,1 0 2 0,-2-3 0 0,0 3-1 0,2-2 1 0,-1 2 1 15,-1 0 1-15,0-2 0 0,2 2 1 0,-1-1-1 0,-3-1 1 16,2 2-1-16,1-2 1 0,-1 1 1 0,1 1 0 0,-1-2 0 15,0 2 0-15,-1-2 1 0,1 2-1 0,2 0 0 0,-2-3 0 0,-1 2 1 16,4 1 0-16,-3-1 3 0,2-1 1 0,-2 2 2 0,0-1 2 16,1 1 1-16,-1-2 3 0,0 0 1 0,0 2 4 0,0-1 1 0,0-1 3 15,0 0 0-15,1 0 2 0,0 1 1 0,-2-1 0 0,1-1 0 16,0 2 0-16,1-1 0 0,-1-1 2 0,1 0 2 0,-1 0-1 0,-1 0-1 16,1 0 0-16,0 0-1 0,1-1-1 0,-1-1-1 0,0 2-2 15,0-2 2-15,1 2-1 0,0-2-1 0,-3 1-2 0,1-3-1 16,1 1-1-16,-1 0-5 0,-1 0 0 0,1 0-2 0,1-1 0 0,-3 1-2 15,2-2 0-15,-1 2-1 0,-1-1-2 0,0 1-2 0,0-2-9 16,0 0-12-16,0 1-20 0,0-1-23 0,0 0-46 0,0 0-55 16,-1 1-91-16,-1-1-114 0,2 1-75 0,-1-3-58 0,-1 2-30 0,2-1-18 15</inkml:trace>
  <inkml:trace contextRef="#ctx0" brushRef="#br0" timeOffset="72098.8061">16226 8603 326 0,'-7'-12'343'0,"-1"2"-109"0,-2 1-59 0,3-1-35 16,-1 0-20-16,-1-2-13 0,1 3-6 0,-4-3-2 0,4 1-3 15,-2-1-4-15,1 1-1 0,0-2 1 0,-1 1-5 0,-1-2-3 0,0 1-6 16,1 2-2-16,-2-3-9 0,2 1-6 0,-1 0-6 0,-3-1-7 0,1 2-4 15,-1 0-3-15,1-1-5 0,-2 2-2 0,0-3-3 0,-2 1-2 16,1 1-2-16,-3 2-1 0,-1-3-1 0,2 3-1 0,-4 0-2 16,0 0-2-16,1 0 1 0,-2 0-2 0,-1 3 0 0,-1-1-1 15,3 0-1-15,-4 2-2 0,0 0 0 0,0 3-3 0,0-4-1 0,-1 4-2 16,0 0-3-16,0-1 0 0,-2 4 0 0,-1-2-2 0,0 2-2 16,0 0-2-16,-2 2-1 0,1-2 2 0,-3 4 0 0,2-1 1 0,-1 2-1 15,-1 0 0-15,1 0-1 0,0 2-1 0,-2-1 2 0,3 2-1 16,-1-1 1-16,0 1 1 0,-1 2 2 0,0 0 0 0,0-1-1 15,2 3 0-15,-3-2-3 0,2 0 0 0,0 1 0 0,-1-1 0 0,-1 0 0 16,1 2 0-16,-1 0 1 0,0-1-1 0,1 0 0 0,-1 1-1 0,0-2 0 16,0 1-1-16,3 2 1 0,-4-3 0 0,2 1 0 0,0 1 0 15,-1-1-1-15,2 1-1 0,0 0 2 0,-2 0-1 0,2-2 1 16,-1 2 0-16,0-1 1 0,0 2 0 0,0-1 0 0,1 2 0 16,-2-3 0-16,2 3-1 0,0 0 0 0,1-1 1 0,-2 1 0 0,2 0 1 15,0-1-1-15,1 0 0 0,-1 0-1 0,2 2-2 0,0-1 1 16,-1-2 0-16,0 2-2 0,3 1 2 0,-2-2 0 0,0 3 0 0,0 0-1 15,2 0 1-15,0 1 0 0,0 0 0 0,-1 2-1 0,-1 0 1 0,4-2 0 16,-3 3 1-16,2 4 1 0,-1-3 0 0,-1 2 1 0,4 1 0 16,-2 2 1-16,-1-1 1 0,4 3-1 0,-3-2-1 0,0 2 0 15,2 1 0-15,0 0 0 0,0 0 0 0,1 3-1 0,0-1-1 0,0 0 0 16,2 0 0-16,1 1-1 0,-1-1-2 0,2-1 0 0,1 2 1 16,0-2-1-16,0 0 1 0,3 0-1 0,-3-2 1 0,5 2 0 15,-2-3-1-15,4 2 1 0,-2-2 0 0,2-2-1 0,1 1 1 0,-1 0-1 16,2-1 0-16,2 1-1 0,1-3 0 0,0 1-3 0,2 0-2 15,0 0 0-15,2 0 1 0,0-2 0 0,1 3 1 0,-2-2 2 0,4 1 2 16,0-1 1-16,0 1 2 0,0 0 2 0,3 0 3 0,-2 0 0 16,3 0 1-16,-1 3 3 0,0-6 2 0,2 4 1 0,-2 0 0 0,2-1-1 15,2-3 1-15,-2 6-2 0,2-4-2 0,-1 0 0 0,1 3-1 0,2-1-1 16,-1-1 1-16,0 2 0 0,0 0-2 0,3-1 2 16,-2 2-2-16,1 0 1 0,1-1-1 0,-2 3 1 0,5-3 0 0,-3 1 1 15,-1 0 0-15,4 0-2 0,-1-1 2 0,-1 2-2 0,1-3 1 0,0 1-1 16,-1 1 1-16,1-2-1 0,-1 1 1 0,1 1-1 0,0-3 1 15,0 2-2-15,-1-1 1 0,2-1-1 0,-2 2-1 0,2-3 2 0,-2 0-1 16,0 2 0-16,0-1 1 0,3 0-1 0,-3-2 0 0,-1 3 1 16,3-3-1-16,1 2-1 0,-1-3 1 0,2 2 0 0,-2-1 2 0,3 1 0 15,0-3 0-15,-1 2 0 0,0 1 1 0,3-3-2 0,-2 1 1 16,3 0 1-16,-1 0-1 0,1 0 1 0,-1 0 1 0,3 0-1 16,0 2 1-16,-3-4 0 0,3 1-2 0,0 2 1 0,0-1 1 15,-2-1-2-15,2-1 1 0,-2-1 0 0,1 0 0 0,-1 0 0 0,2-4-1 16,-4 6-1-16,2-6-1 0,2-1 1 0,-4 3 0 0,2-4 1 15,-1 3-1-15,1-3 0 0,-2 0-1 0,3 0 0 0,-2-2 0 0,1 1-1 16,2-1 0-16,-4 0 0 0,2 0 2 0,0 0-1 0,0-1 1 0,0 0-1 16,2-1 0-16,-4 1 0 0,2-1-1 0,1 2 0 0,0-3 0 15,1 0 1-15,0 1 0 0,0 0 0 0,0 1 1 0,2-2-2 16,-1 1 0-16,0-2 2 0,1 2-2 0,2 1 0 0,0-2 0 0,-1 1 1 16,2-3 1-16,-2 3 1 0,2-2-1 0,3 1 1 0,-3-1-1 15,3 0-1-15,0-1 1 0,-2 2-1 0,2-1 1 0,2-2 0 0,-2 1 1 16,0 0-1-16,2 2 1 0,-2-5-1 0,1 3-2 0,-1-2 1 15,1-1-2-15,0 1-2 0,-1 0-1 0,2-1 0 0,-2-1-1 0,1 2-2 16,0-1-1-16,-1-1-1 0,1-1 1 0,-1 2 2 16,0-1-1-16,0-1 2 0,0 1 1 0,-1-1 0 0,1 2 4 0,-2 0 1 15,1-2 1-15,1 0 3 0,-2 0 2 0,0 0 1 0,-1 0 3 0,3 0-1 16,-3 0 0-16,1 0 0 0,-2 0-1 0,3-2 0 0,-1 0-1 16,0 2 0-16,2-1 1 0,-1 0-2 0,-1-1-2 0,2-1 1 15,0 0-1-15,0 2-1 0,2-4-1 0,-2 1 1 0,0 1-3 0,2-2 0 16,-1 2-1-16,1-2-1 0,-2 0-1 0,2-2-1 0,-1 2-1 15,-1-2-1-15,0 2 0 0,2-1-2 0,-4 0 0 0,2-2-1 0,0 2-1 16,-3 1 0-16,0-3-1 0,0 1 1 0,0 0 2 0,-1 2 2 16,-3-2 1-16,2 0 1 0,0 1 2 0,-1-2 1 0,0 2 3 15,-3-1 0-15,0 1 3 0,3-2 0 0,-5 3 2 0,3-3 1 0,-1 1 1 16,-2-3-1-16,1 3 0 0,2-3-1 0,-4 3-1 0,4-4 0 16,-2 3-1-16,-2-2 0 0,4 1-1 0,0-4-2 0,0 1 1 0,-1 0 2 15,1 0 1-15,2 0 2 0,-1-2 3 0,1-2 1 0,2 2 1 16,-1 0 0-16,0-1 0 0,0 0-1 0,-1-2 1 0,3 1 0 15,-2 0 0-15,0 1-2 0,2-3 1 0,-3 1-3 0,0 0-1 0,0 1 0 16,1-2-5-16,-2 1 0 0,1-1 0 0,-1 0-1 0,-2 0 0 16,1 0-1-16,-1-1 0 0,1 1-3 0,-1 0-2 0,-1-2-1 0,-1 1-1 15,0-1-1-15,-3 1-3 0,3-2-1 0,0 1 0 0,-1-1 0 16,-3 1 0-16,1-4 2 0,3 2 1 0,-5 0 2 0,4-2-1 0,-4 3 4 16,2-4 3-16,-2 3 2 0,2-2 4 0,-4 2 2 0,2-1 4 15,1-1 1-15,-1 2 0 0,-1-3-1 0,2 1 0 0,-4 1-2 0,2-1 0 16,1 0-2-16,-2 0 0 0,1-2-1 0,-1 1-1 0,2-2-2 15,-1 2-2-15,-2-3-2 0,3 1-1 0,-3 0-1 0,1 0-2 16,0 0 0-16,1-3 0 0,-3 3 0 0,1-1 0 0,-1 1 1 0,2-2-1 16,-2 0 0-16,-2 3-1 0,3-3 1 0,-1 2-1 0,-1-1-1 15,0 1-2-15,-1-2-2 0,0 2 0 0,0 0 0 0,2 0 1 0,-2 0 2 16,-2 1 1-16,0-2 1 0,4 3 1 0,-4-2 1 0,0 3 1 16,-1-2 0-16,0 2 3 0,1 0-1 0,-3 2 3 0,2-3 0 15,-2 4 2-15,2-1 0 0,-2 0-1 0,1 0-3 0,0 2-1 0,-3-1-2 16,3-1 0-16,-3 1-1 0,-1 1 0 0,2-1 0 0,-1-1-1 0,-1 2 0 15,0-1 0-15,0-1-1 0,0 0 0 0,0 0 1 0,-1 0 0 16,-1-2 0-16,1 1 0 0,-1-1 0 0,0-1-1 0,-2 2 0 16,-1-2 0-16,2 2-1 0,-2-1-1 0,0 0 0 0,1 0 0 0,-4 0 0 15,2 0-1-15,-1-1 0 0,-2 1-3 0,-1 2-2 0,2-2-2 16,0 2 0-16,-3-1-3 0,0 1 0 0,0 0-3 0,-3 2-1 16,1 0-2-16,2-1 0 0,-3 0-3 0,0 2 2 0,-2-1 0 0,2 0 3 15,-2 3 0-15,0-1 2 0,-1 0 2 0,-2 0 1 0,5 2 4 0,-5-3 3 16,1 3 4-16,-1 0 2 0,-1-1 4 0,1 0 3 0,-2 0 3 15,1 1 1-15,1 0 0 0,-5-2 1 0,4 1 0 0,-3-1 2 16,1 2-2-16,0-3 0 0,0 3-2 0,0 0-1 0,0-2-1 0,-2 2-3 16,3-1-1-16,-2 0-2 0,-3 2-2 0,4-1-2 0,-3-3 0 15,4 4-1-15,-4 0-3 0,1 1 0 0,-2-1 1 0,0-1 0 0,-2 1-2 16,2 2-1-16,-2 1-1 0,-2-1 1 0,-2 0 0 0,2 1 0 16,-6 0 0-16,1 1 0 0,1 0 0 0,-3 0 0 0,-1 3 0 0,-3-2 0 15,2 1 0-15,-3 1 1 0,0 0 2 0,-1 1 2 0,-2 2-1 16,0 1 1-16,-2-1 0 0,-1 2 1 0,-1 0 0 0,-3 0-1 0,1 3 1 15,-2 0 1-15,-2 0-1 0,-1 0 1 0,-2 3 1 0,0-1-5 16,0 1-6-16,-4 0-8 0,2 1-11 0,-1 1-11 0,-4 1-16 16,2-1-14-16,0 2-17 0,-1 1-21 0,1-1-26 0,-2 2-32 0,0 1-34 15,-3-1-34-15,1 1-34 0,-3 3-65 0,0-1-80 0,0 0-47 16,-3 2-33-16,1-1-9 0</inkml:trace>
  <inkml:trace contextRef="#ctx0" brushRef="#br0" timeOffset="74331.2954">17339 13421 132 0,'-4'-10'429'0,"-1"3"-60"0,-2-1-93 0,0 1-67 0,0-1-52 16,3 0-27-16,-3 2-17 0,1-3-5 0,-2 2-2 0,0-1 0 15,0-1 1-15,2 1-4 0,-2 2-4 0,0-2-8 0,0 1-7 0,2-1-10 16,-5 3-9-16,3-4-8 0,-2 2-7 0,1-1-8 0,-2 1-8 0,1 0-3 15,-2-2-3-15,1 1-1 0,-5 1-2 0,3-1-3 0,0 1-2 16,-2 0 0-16,0-1-2 0,0 1-2 0,-1-2 0 0,-2 4 0 16,1-3 0-16,0 2 1 0,-2-1-1 0,1 1 0 0,-1-1-1 0,1 0 1 15,0 2 0-15,-1 0 1 0,1-2 1 0,1 2 0 0,-1-2 0 16,0 3 0-16,-1 0 1 0,1-2-1 0,1 1 0 0,-3 1 0 0,2-2-2 16,-1 1 0-16,0 0 0 0,0 0-2 0,-3-2-1 15,3 2-2-15,-1 0-2 0,-1 0-1 0,0-2 1 0,-1 1 0 0,-1 0-2 16,-1 0-2-16,2 0 0 0,-2 0-1 0,-1 2 0 0,1-2-1 15,-2 0 0-15,0 0 0 0,1 0-1 0,-4 1-1 0,2 0 1 0,-1-2 0 16,-1 1-3-16,-1 0 1 0,0 0 0 0,0 0-1 0,0 0 0 0,0 2 0 16,-3-2 1-16,3 2-1 0,-3-1-1 0,0 2 0 0,-1-1 1 15,3 0 0-15,-4-1 0 0,1 2-1 0,0 1 0 0,1 0-2 16,-2-1 1-16,2 1-1 0,-2 1 1 0,2 1 0 0,0 0-2 0,-3 0 1 16,2 0-1-16,1 0 1 0,-2 1-2 0,0 1 0 0,2 1 2 15,-2 1-1-15,1-1 2 0,1 2 0 0,-2-1-2 0,2 3 1 16,0-2 0-16,-1 1 0 0,-1 1 0 0,2 0 1 0,0 1 0 0,-3 1-1 15,3 0 2-15,0-1-1 0,-1 1-1 0,-1 3 1 0,2-4-2 16,-2 3 2-16,2-1 0 0,0 0 0 0,-1 2 1 0,-1-2-1 16,1 2 1-16,3 0-2 0,-2-2 2 0,-1 2-1 0,1 0-1 0,1 2 1 15,1-2 1-15,-1 1-1 0,0 1 1 0,1 1-1 0,-2-1 0 0,0 1 0 16,1 0 0-16,-1 2 0 0,1-1 2 0,2 3 0 0,-3-2 0 16,3 0 2-16,-2 3-1 0,4-3 0 0,-2 2-1 0,0-1 2 0,3 1 0 15,0 0 0-15,3-2 1 0,-1 1-1 0,1 2 1 0,1-3-1 16,2 2-1-16,-3-1-1 0,4 0 0 0,-2 0 0 0,4 1 0 15,-2 1-1-15,2-2 1 0,-2 0 0 0,1 3-1 0,3-2 0 16,-3 1-1-16,3 0 1 0,-3-1-1 0,2 0 1 0,1 2-1 0,-1 0 1 16,1 0 1-16,-1-2 0 0,-1 4 0 0,3 1 1 0,-2-1 0 15,0 0 1-15,1 3 0 0,-3-2 0 0,2 3 0 0,1 0 0 0,-1 0 2 16,3-1-1-16,-4 3 0 0,2-1 0 0,1 0 1 0,-1 1-1 0,0-3 0 16,3 3 0-16,-2-2-1 0,2 2 1 0,1-2-1 0,-3 0 0 15,4-1-1-15,-2 3 0 0,2-3 0 0,0 2 0 0,0-1 0 16,1 1 1-16,0 1 0 0,0-2 0 0,0 1 1 0,1 1 1 0,1-2-1 15,0 2 0-15,0-2 2 0,-1 1-1 0,1 1 0 0,2-2 1 0,-1 0-1 16,0 0 2-16,0 0-1 0,1-1 1 0,1 3 0 0,0-3 0 16,2 1-1-16,-1 0 1 0,0 1-1 0,3 1 1 0,-1-1-1 0,1 1 1 15,-1-1 0-15,2 1 0 0,0 0 0 0,2 2 1 0,-1-1-1 16,2-1-1-16,-1-1 1 0,4 0 0 0,-3 1 0 0,2-1-1 0,0 1 1 16,1-3-2-16,-1 2 2 0,3-1-1 0,-2 0-1 0,0-2 1 15,1 3-1-15,2-3 1 0,-1 0-1 0,0 2 0 0,0-3 2 0,1 1-2 16,-1 1 1-16,2-2 0 0,-2 1 1 0,1 1-1 0,-1-2-1 0,2 1 1 15,1 1 0-15,-2-3 1 0,2 0-2 0,0 1 2 0,2 1-1 16,-1-1 1-16,1 0-1 0,0 0 1 0,1 0-1 0,1-2 1 0,0 2-1 16,1 0 2-16,0 1-1 0,1-3 1 0,-1 1 0 0,3 2-1 15,0-1 0-15,0-2-1 0,1 2 2 0,-1 0 0 0,3-3-1 0,0 3 1 16,-1-1-1-16,1-1 0 0,2 1 1 0,-2 0-1 0,0-2 1 0,0-1-1 16,2 1 1-16,-3-1-1 0,3-1-2 0,-1 0-1 0,-1-1-1 15,2-1 0-15,-2 0 1 0,2-1-1 0,-1 1 0 0,1-4 0 0,-1 3 1 16,0-3 0-16,2-1 1 0,0-1-2 0,2 2 1 0,0-3 1 0,-1 1 2 15,2-2 1-15,1 2 0 0,-1-3 1 0,2 0 0 0,2 1 0 16,-1-3-2-16,1 2 0 0,1-1-1 0,2 0 0 0,-1 0-2 0,3-2 0 16,-1 2-1-16,1-2-2 0,2 1-1 0,-3 0-2 0,4-1-1 15,-2 2-2-15,3 1-1 0,-1-4-1 0,-1 2-1 0,2 1 0 0,0-2-2 16,-1 2-1-16,1-2 1 0,-3 2 1 0,2-2 0 0,-1 0 4 16,-1-1 1-16,-2 1 3 0,2-1 1 0,-3 1 4 0,1-2 0 0,0 0 2 15,-1-1 2-15,0 1 2 0,-2-1 2 0,1 1 1 0,-1-3 3 0,0 2-1 16,-1-2 0-16,2 0-1 0,-1 0 0 0,-1-2 1 0,1 2-2 15,0-3 1-15,-1 1 3 0,3-1 0 0,-2 1 0 0,0-1 1 0,2 0 0 16,-2 0 0-16,0-2-2 0,0 1 1 0,-1 1-1 0,1-2 0 16,-3 2-1-16,2-1 0 0,-2 1-1 0,0 0-2 0,-1 0-2 0,1-1-2 15,-4 1-2-15,1 1-1 0,-1-1-3 0,1-1 0 0,0 4 0 0,-4-3 0 16,2 1 1-16,0 0 0 0,-2-1 1 0,-1 0 1 0,3 0 2 16,-3-1 2-16,2 2 1 0,-2-1 1 0,4 0 2 0,-3-1 2 0,-2 1 2 15,4-2 2-15,-1 2 1 0,1-2 0 0,-1 2-1 0,2-2-2 0,-1-2 1 16,0 4-1-16,2-4-1 0,-1 0 0 0,1 0-3 0,2 2 0 15,-3-3 0-15,4 1-2 0,-4-1-2 0,4-1 0 0,-1 2-1 0,-1 0-1 16,0-1 0-16,-1-1-1 0,2 1 1 0,-1-1-2 0,-1 0 1 16,0 0-1-16,0 0 0 0,-2 2 1 0,0-3-1 0,-1 1-1 0,1 2 2 15,-3-2-2-15,1 0 1 0,-1 0 0 0,1 0-1 0,-2-1 0 0,-2 1 0 16,1-2 1-16,1 2-1 0,-4 0-1 0,2-1-2 0,-1-1 0 16,-1 0 0-16,3 1-2 0,-3-2 0 0,1 2 1 0,0-2 0 0,-1-1 0 15,4 0 4-15,-7 0-1 0,3-1 1 0,1 1 0 0,-1-2 2 0,-1 0-1 16,0 0 1-16,-2-2 2 0,3-1 1 0,-1 0 0 0,0 0 0 15,-2-1 0-15,2-1-1 0,-2-1-2 0,2 1 0 0,-2-1-2 0,0-2-2 16,-1 0-2-16,1-1-1 0,-1 2-1 0,3-4-2 0,-3 3 0 16,-1-3-2-16,1-3 0 0,0 2 3 0,0-1 2 0,-1 0 2 0,2-1 2 15,-1-1 0-15,-2-2 1 0,1 2 2 0,1-1 0 0,1-1 2 0,-3 1-1 16,2-3 2-16,1 2 1 0,-3-1 1 0,3 0-1 0,-1-2-4 16,-1-2-1-16,0 2-4 0,1-2-2 0,-3 1 1 0,0-3-1 0,-2 0-1 15,3 0 0-15,-2-1-2 0,-1-1-2 0,-1-1-2 0,0 0-4 16,-2-2-4-16,0-1-3 0,-2-1 1 0,2 3-1 0,-5-4-3 0,0 0-5 15,0 1-5-15,-3-2-8 0,0-1-7 0,-4 0-7 0,2-1-6 16,-4 2-10-16,0-4-13 0,-3 1-15 0,-2-2-18 0,2 1-31 0,-6 0-40 16,2-3-50-16,-2 2-52 0,-3 0-87 0,0-1-102 0,-1 1-47 15,-1 1-23-15,-3 2-12 0</inkml:trace>
  <inkml:trace contextRef="#ctx0" brushRef="#br0" timeOffset="76398.2112">22152 10871 259 0,'-9'-20'216'0,"-1"0"-54"0,2 2-36 0,-1-2-15 0,-2 1-7 16,3 0-1-16,0-1-1 0,-3 0 2 0,2 3 1 0,1-1 2 16,-3-2 2-16,1 3-4 0,2-2-6 0,-4 3-8 0,2-1-10 0,0-1-10 15,-2 0-10-15,-1 2-11 0,-1 1-8 0,1-2-7 0,-1 0-5 0,-2 1-4 16,-1 0-5-16,0 1-4 0,-4 0-5 0,2-2-6 0,-3 2-3 15,-2 0-6-15,-1 0-2 0,3 2-4 0,-5-2-4 0,0 0 0 0,-1 1-1 16,-1 1 1-16,1 2-1 0,-1-2 1 0,-1 1 0 0,0 0 2 16,-1 1 1-16,1 0 2 0,0 1 1 0,-2 0 3 0,0 1 2 15,1-2 4-15,-1 1 4 0,0 3 0 0,1-1 2 0,-2 0-1 0,-1 1-1 16,3-1-1-16,-4 2 0 0,2 1-1 0,1-2 1 0,-1 2-1 16,0 0 1-16,-2 1-2 0,2-1 2 0,0 3-2 0,-1-1-1 15,-1 0-2-15,1 1-1 0,-1 0-1 0,1 0-2 0,-1 2 1 0,1-1-1 16,0-1-1-16,-1 2-2 0,-1 0-2 0,1 0-2 0,0 2 1 15,0-1 0-15,0 1 0 0,1-1 1 0,-2 0 1 0,1 2 3 0,0 1 3 16,-2-1 3-16,1 2 1 0,-2-1 2 0,0 1 1 0,2-2 2 16,-1 4 2-16,-1-1 2 0,-1 1 0 0,1-1-2 0,0 1 0 15,2 1-2-15,-3-1 0 0,4 1-2 0,-3 3-2 0,1-3-2 0,2 5-2 16,-1-3 0-16,3 2 1 0,0 0-1 0,0-1 0 0,1 3-2 16,2 2 1-16,0-1 0 0,0 0 0 0,1 0-1 0,1 2 2 0,1 0 1 15,0-1-1-15,2 2 0 0,-1 1 1 0,0 3-1 0,0-6 1 16,1 4 0-16,0-1 1 0,4 1 1 0,-2 1 1 0,1-3-1 15,-2 1 1-15,3 1 1 0,-1 0 0 0,3-2 1 0,0 1 0 0,-1-1 2 16,1 0 2-16,0 0 0 0,0 1 0 0,-1 0 0 0,0-1 0 16,0 0 0-16,0-1-1 0,0 3 0 0,1-2 0 0,2 0-1 0,-4 0 1 15,3-2-1-15,-2 3 0 0,3-3-2 0,1 2 0 0,-3-1-2 0,3 1 0 16,1-2-1-16,-3 1-1 0,6 0 0 0,-3 2 1 16,-1-1-1-16,4-2-1 0,-1 2 0 0,0-2-1 0,0 2 0 0,1 1 0 15,3-1 1-15,-4 0 0 0,4 0 1 0,-1 0 0 0,-1 1 0 0,2-1 1 16,0 0-4-16,0 0 4 0,1 0-1 0,0 2 0 0,0-2 0 15,-1 1 1-15,1-1 0 0,0 2 1 0,-1-1-1 0,-1 1-1 16,2-1 0-16,-1 3 0 0,0-4 0 0,-1 4 1 0,0-2 1 0,-1 2-1 16,3-1 0-16,-1 1 2 0,-2 1-1 0,1-1-1 0,1 1 2 15,-2 1-2-15,1-2 0 0,1 2 2 0,-2 1-1 0,1-2 0 0,2 1 1 16,-2 1-1-16,0 2-1 0,0-5 1 0,1 3 0 0,0-1-1 16,-1 0 2-16,-1 0-2 0,3 0 0 0,0 0 0 0,2 0 2 0,-3-2-2 15,-1 3 0-15,3-4 1 0,-1 3 0 0,1-1 0 0,0 0 2 16,3 2-1-16,-4-3 1 0,1 0-1 0,1 2 2 0,1 0 1 0,1 0-1 15,-3 0 2-15,2 0 0 0,2 0 0 0,-3 0 1 0,1 3 0 16,2-3 0-16,-2 1 0 0,2 3-1 0,1-3 1 0,-1 2 0 0,0 1-1 16,0-2-1-16,0 2-1 0,2 1 1 0,-1 0 0 0,0 1 0 15,2-2-1-15,-1 1 0 0,-1 0 0 0,2-1-2 0,0 2 2 16,0-2-1-16,0 0 1 0,2 1 1 0,-1-2-2 0,-1 1 0 0,4 0-2 16,-3-1 1-16,1 1-1 0,-1-2 0 0,4-2 2 0,-2 3-2 15,0-2 1-15,0 1 0 0,2-2-1 0,-2 0 0 0,2 0-1 16,3 0-1-16,-2-1 1 0,1 2 2 0,-1-2 0 0,0 2 2 0,4-1-1 15,-2-1 2-15,0 2-1 0,2-2 1 0,0 0-1 0,0 1 1 16,4-1 0-16,-3-1 1 0,0 3 1 0,5-3 1 0,-2-1 0 0,2 1-1 16,1 1-1-16,-1-3 0 0,1 2-2 0,1-2 1 0,1 2 0 15,0-1 0-15,1 1-1 0,1 0 1 0,-2-2-1 0,1 1-2 0,2 1 1 16,0-2-1-16,1 1 1 0,0 1-1 0,1-1 1 0,1 1-1 16,-2-2 1-16,2 4-1 0,0-4 1 0,0 1-1 0,2 0 0 15,0 1-2-15,0-2-1 0,-1-1-2 0,2 3 0 0,-1-3 0 0,1-1 1 16,1 1 1-16,-3-2 1 0,1 2 0 0,2-5 2 0,-3 3-2 0,3-2 1 15,-1-1 1-15,0 1 0 0,2-4 2 0,-4 3 2 0,4-2 0 16,0-1 1-16,1 0-2 0,0 0 0 0,1-1 0 0,-1-1-1 16,1-1-3-16,4 1 0 0,-1-1 1 0,0-1-3 0,0 2-1 0,3-1-1 15,-1-3-2-15,1 2 1 0,0 0-1 0,0 0-2 0,1-1-1 16,0 2-2-16,0-2 0 0,-1 1-2 0,3 2-3 0,-3-3-1 16,2 1-3-16,0 2 1 0,-1-1 1 0,-1-2 2 0,2 0 1 0,-2 2 1 15,1-2 2-15,-1 1 3 0,1-1 1 0,-1 0 4 0,-2 0 1 0,1-2 3 16,-1 3 3-16,2-4 2 0,-2 0 2 0,-1-1 1 0,2 0 1 15,-3 1-2-15,4-3 0 0,-2 0-1 0,-1 0 1 0,0 0-1 0,2-3-1 16,0 1-1-16,0 2-2 0,-1-3 0 0,0-1-1 0,1-1 0 16,0 2-1-16,2-1-1 0,-3-2-1 0,0 2-1 0,4-3-1 0,-6 2-1 15,4-1-1-15,-1 0-1 0,-1 0 2 0,4 0 1 0,-4-2 3 16,0 3 1-16,1-4 3 0,-1 4 0 0,2-3-1 0,-2-1 2 0,1 2 1 16,-2-1 1-16,1 1 1 0,2-1 0 0,-3-1 3 0,1 0-1 15,-1 1 0-15,1-1 0 0,0 1-2 0,1-1 0 0,-1-2-2 0,-3 2 0 16,2 0-1-16,0-3 1 0,3 2 0 0,-5-2 0 0,-1 3 0 15,1-3 1-15,-2 0 0 0,-1 1-1 0,2-3 0 0,-2 2 0 0,-1-1-1 16,-3 0 1-16,3-1 0 0,-2 1 1 0,-3-2 0 0,-1 1 0 16,2-1 0-16,-1 0-1 0,-1 1 0 0,-1-2 0 0,0 1 0 15,-2-1 1-15,-1-1 1 0,2 3-1 0,-1-3-1 0,-2 0 1 0,2-1 0 16,-2 3 1-16,1-5 2 0,-1 4 2 0,-2-2 1 0,3 2 2 16,-3-2 0-16,1 2 0 0,0-4 1 0,-2 2 0 0,0 0 0 0,2-1 0 15,-4 0-1-15,2 0 0 0,0-1-1 0,0-2-3 0,-2 4-3 16,3-3-2-16,-4-1-2 0,2 1-3 0,-1-1-1 0,1 2 1 0,1-6 0 15,-1 5 1-15,-3-2 1 0,2-1-1 0,-1-1 2 0,1 0 0 16,-1 2-1-16,-1-3 1 0,1 0 1 0,0 3 1 0,-1-3-1 0,-1 0 4 16,2 1 1-16,-2-2-1 0,0 2-3 0,-1 0 0 0,0-5-1 15,-1 6-2-15,2-5 0 0,-2 0-2 0,0 3 2 0,0-3-1 16,-1-2 0-16,1 1-2 0,-1-1 1 0,-2-1-1 0,2 0-2 0,-1 1-1 16,-1-3 0-16,0-1 0 0,2 3-1 0,-4-3-2 0,3 0 1 15,-3 0-3-15,0 0-1 0,0-2-1 0,0 1 3 0,-1-2 2 0,0 3 1 16,-1-4-1-16,-1 3 2 0,2-3 0 0,-2 3 1 0,0-1 0 15,-2 2 1-15,1-3 0 0,-1 3 3 0,-1-4 0 0,0 3 3 0,-4-3-1 16,1 3-4-16,-2-4-1 0,0 0-2 0,-1-1-1 0,-4 0-1 16,2-1-1-16,-5-1-1 0,0-2-1 0,-2-2-6 0,-3 1-6 15,0-2-8-15,-4-3-8 0,-3 3-11 0,-1-3-11 0,-4-3-10 0,-3 6-19 16,-7-6-21-16,-1 0-34 0,-7 0-39 0,-5 1-51 0,-8-5-59 16,-4 4-81-16,-8-1-95 0,-8 0-46 0,-6 3-22 0,-6-1-5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9:29.274"/>
    </inkml:context>
    <inkml:brush xml:id="br0">
      <inkml:brushProperty name="width" value="0.05292" units="cm"/>
      <inkml:brushProperty name="height" value="0.05292" units="cm"/>
      <inkml:brushProperty name="color" value="#FF0000"/>
    </inkml:brush>
  </inkml:definitions>
  <inkml:trace contextRef="#ctx0" brushRef="#br0">20752 12205 361 0,'-2'-1'364'0,"2"1"-86"0,0 0-61 16,-3-3-48-16,3 3-28 0,0 0-19 0,0 0-8 0,0 0-5 0,0 0-6 15,0 0-5-15,0 0-7 0,0 0-8 0,0 0-10 0,0 0-10 16,0 0-8-16,0 0-7 0,0 0-5 0,0 0-6 0,0 0-3 0,0 0-4 16,0 0-1-16,0 0 1 0,0 0-2 0,0 0 0 0,0 0-1 15,0 0-1-15,0 0-3 0,0 0-1 0,0 0-3 0,0 0-2 0,0 0-3 16,0 0-1-16,0 0-2 0,0 0-2 0,0 0-2 0,0 0-2 16,0 0-1-16,0 0-2 0,0 0-1 0,0 0-2 0,0 0 2 15,5 3 1-15,-4-2 1 0,3-1 0 0,0 1 0 0,1 1 3 0,2-2 1 16,0 1 0-16,1 1 2 0,3 0 1 0,0-1 1 0,2 1 1 15,2 0 1-15,-2-2-1 0,2 3-2 0,2-3-2 0,-2 1-2 16,2 0-4-16,1-1-3 0,-1 2-3 0,-2-2-1 0,1 1-4 0,0 1-4 16,-2-2 0-16,2 2-2 0,-3-2-2 0,1 0 1 0,-2 3-2 15,-2-1 0-15,2-2 0 0,-2 0 1 0,-2 2 0 0,0-2 2 0,-2 1 2 16,-1-1 0-16,-2 0 3 0,0 0 1 0,1 0 1 0,-3 0 2 16,-1 0 0-16,0 0 1 0,0 0 2 0,0 0 0 0,-1 0-1 0,-4 0 0 15,0 0 0-15,-2 0 1 0,-2 0 1 0,0 0 0 0,-3 2-1 16,-1 0 0-16,-4-2 1 0,0 0-1 0,0 1 0 0,-5 1 0 0,1-2-1 15,2 1 1-15,-3-1 0 0,2 1-1 0,-1 0 2 0,3-1-1 16,-2 2-2-16,6 0 1 0,-2-2 0 0,2 1 1 0,1 1-2 16,4-2 1-16,1 1-1 0,-2-1 0 0,6 2-2 0,-3-1 0 0,4-1-1 15,0 2-1-15,0-1 1 0,1-1 1 0,0 2 0 0,2-2 1 16,0 0 2-16,0 0 0 0,2 1 1 0,0-1 2 0,-1 1 3 16,2-1 0-16,2 2 2 0,0 0 1 0,0-2 3 0,2 1 1 0,1-1 0 15,0 0 0-15,1 0 1 0,0 0-1 0,-1 0 0 0,1-1 0 16,4 1-1-16,-5-2-1 0,1 0-1 0,4 1-1 0,-5 0 2 0,0-1-1 15,1-1-1-15,-3 2 1 0,2-1-1 0,-1 2 3 0,-2-1 1 16,0 1 4-16,-1-2 1 0,-1 1 4 0,-1 1 4 0,-1-2 2 16,1 0 6-16,-2 2 1 0,0 0 4 0,0 0 0 0,-2 0-2 0,2-1-3 15,-1 0-2-15,-3 1-3 0,-1-1-4 0,0-1-4 0,-3 1-5 16,-1-1-4-16,-3 0-3 0,3 2-6 0,-4-1-5 0,-3 1-2 0,3-2-3 16,-1 2-1-16,-2 0 0 0,2 0 2 0,1 0 2 0,-1 0 2 15,3 0 0-15,2 0 1 0,-1 0 3 0,2 0-1 0,2 0-1 16,1 0 1-16,0 0-1 0,2 0-1 0,-1 0-2 0,2 0-1 0,1 0-2 15,1 0 0-15,0 0-1 0,0 0 0 0,0 0 1 0,1 0 1 16,1 2 1-16,2-2 0 0,-1 1 0 0,2-1 0 0,3 2 1 16,0 0 1-16,3-2 0 0,-1 0 1 0,1 0 1 0,3 0 1 0,-1 0-1 15,1 0 0-15,-2 0-2 0,2 0-1 0,-1 0-1 0,-1 0 1 16,-2 0-1-16,0 0 0 0,-2 0-1 0,-1 0-1 0,0 0 0 0,-2 0-5 16,0 0-4-16,-2 0-12 0,-3 0-14 0,0 0-33 0,-2 0-45 15,-3 3-86-15,-1-2-108 0,-5 1-75 0,0 2-57 0,-4 0-30 0,-7-1-18 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49:41.773"/>
    </inkml:context>
    <inkml:brush xml:id="br0">
      <inkml:brushProperty name="width" value="0.05292" units="cm"/>
      <inkml:brushProperty name="height" value="0.05292" units="cm"/>
      <inkml:brushProperty name="color" value="#FF0000"/>
    </inkml:brush>
  </inkml:definitions>
  <inkml:trace contextRef="#ctx0" brushRef="#br0">20543 3626 18 0,'2'-2'69'15,"-1"-1"-1"-15,-1 3-4 0,2-3-2 0,0 1 0 0,-2 0 0 16,0 0-4-16,1 0-5 0,-1 1-5 0,0-2-3 0,0 1-3 0,2 1-5 16,-2 1-2-16,0-2-1 0,0 1 1 0,0 1 1 0,0 0 1 15,1-2 1-15,-1 2-2 0,0 0-3 0,0 0-3 0,0 0-3 0,0 0-1 16,0 0-1-16,0 0-2 0,0 0 1 0,0 0-1 0,0 0 0 0,0 0-4 16,0 0-2-16,0 0-4 0,0 0-1 0,0 0-2 0,0 0-2 15,0 0 0-15,0 0-2 0,0 0 1 0,0 0-1 0,0-1-2 0,4 1 0 16,-3 0-2-16,2 0 0 0,2 0 1 0,0 0 2 0,-1 0 1 0,4 1 0 15,0 1 3-15,6-2 3 0,-1 1 0 0,4 1 3 0,5-2 0 16,-1 1 1-16,6 1-1 0,3-2-1 0,3 1 0 0,4 1 0 16,4-2-1-16,2 0-3 0,5 0-4 0,2 0-5 0,3 0 1 0,7 0 2 15,0 0 2-15,5-2-1 0,3 2 0 0,6-1 1 0,1 1 1 0,5 0 0 16,4 0 0-16,3 0-2 0,4 0-3 0,3 0-3 0,2 0 4 0,4 0 7 16,2 0 2-16,1 0-5 0,5 1-1 0,-4 1-3 0,8-2 0 15,2 3-1-15,0-2-2 0,1 2-2 0,1-1-2 0,-4 1 2 0,0 1 4 16,0-1 6-16,-2 0-1 0,-1 1-6 0,1-1-3 0,-4 2-5 0,1-2-3 15,0 1-5-15,-3 1-3 0,0-2-4 0,-2 2-6 0,2-2-6 16,-6 1-1-16,-3-1 2 0,-2 2 0 0,-1-2-4 0,-2 1-1 0,-2 0 2 16,-1 0 2-16,-2-1 0 0,-3-3 2 0,-2 4 4 0,-2-1 2 15,-1 0 2-15,-2 0 3 0,-5-2 7 0,0 2 0 0,-4 0-3 0,-5-2-1 16,-2 2-2-16,-3-2 0 0,-5-1 0 0,-2 2-1 0,-4 0 0 16,-4-2-2-16,-3 0-1 0,-5 2-4 0,-3-2-7 0,-5 0-5 0,-2 0-4 15,-6 0-3-15,-3 0-2 0,2-2-2 0,-8 2-2 0,-2-2-3 0,2 0-3 16,-7 1-1-16,3-2-4 0,-4 3-4 0,-2-4-3 0,-1 0 0 15</inkml:trace>
  <inkml:trace contextRef="#ctx0" brushRef="#br0" timeOffset="47333.8959">8732 6625 115 0,'0'-1'126'0,"-1"-2"-11"15,-1 1-6-15,2 1-4 0,0-1-3 0,0 2-3 0,0-1-4 16,0 1-4-16,0 0-6 0,0 0-6 0,0 0-7 0,0 0-9 16,0 0-5-16,0 0-8 0,0 0 0 0,0 0-2 0,0 0 3 15,0 0 0-15,0 0 3 0,0 0 4 0,0 0 1 0,0 0 3 0,0 0-1 16,0 0-1-16,0 0-4 0,0 0-2 0,0 0-3 0,0 0-5 0,0 0-5 16,0 0-5-16,0 0-4 0,0 0-4 0,0 0-4 15,0 0-5-15,0 0-4 0,0 0-1 0,0 0-4 0,0 0-2 0,0 0-2 16,0 0-3-16,0 0-3 0,0 0-3 0,0 0-2 0,0 0 1 15,0 0-2-15,0 0-1 0,0 0 0 0,0 0 0 0,0 0-1 0,0 0 0 16,0 0 0-16,0 0-1 0,2 1 0 0,-1 1 0 0,1-2 1 16,0 3 1-16,-1-2 1 0,2 1 1 0,1 0 2 0,1 0-1 0,-1-1 3 15,2 1 3-15,1 1 3 0,-1-1 2 0,2 0 2 0,3 1 1 0,0 1 2 16,0-3 3-16,2 2 1 0,0 1 0 0,2-2 4 0,0 0 0 16,3-1 1-16,-1 1 2 0,1 1 0 0,4-1 1 0,-1-2-2 15,3 2 0-15,-1 1-2 0,4-3-1 0,3 2 0 0,0-2-2 0,3 0-1 16,2 0-1-16,2-2-2 0,3 2-1 0,0-3 0 0,3 1-3 15,4-1-1-15,-1-2-3 0,5 1-1 0,-1 0-6 0,1 1 1 0,3-2 0 16,1 0 1-16,0 0 2 0,0 0 3 0,-2 1 1 0,4 0-1 16,0 1 1-16,-2-2 1 0,0 2-1 0,-1-1 1 0,0-1 0 0,1 2 1 15,-3 0 2-15,-1 1 1 0,1 0 0 0,0 1-2 0,-4-1-2 16,-1 0-1-16,0 1-2 0,-2 1 0 0,-4-2-2 0,1 2 0 16,-2-2 0-16,-4 2 1 0,-1 0-1 0,1 0-1 0,-4 0 0 0,-4 0-1 15,2 0-1-15,-4 0 0 0,-1 0 0 0,-1 0-2 0,-2-3 0 16,-1 3 0-16,-2-1-2 0,-1 1 0 0,0 0-2 0,-1 0 0 0,-1-1-1 15,1-1 0-15,-2 2 0 0,0-1 1 0,0 1-1 0,-1 0 1 0,0 0 1 16,-1-2 1-16,-1 2 1 0,-2 0 1 0,4 0 1 0,-4 0-1 16,0 0 2-16,-2 0 0 0,1 0 2 0,-3 0 2 0,3 0-2 15,-2 0 1-15,-3 0 0 0,1 0 0 0,-2 0 0 0,2 0-1 16,-1 0-2-16,0 0 1 0,-3 0 1 0,1 0 0 0,-2 0-2 0,0 0 1 16,0 0 0-16,0 0 0 0,0 0 0 0,2 0 0 0,-2 0 0 0,0 0 0 15,0 0 0-15,0 0 1 0,0 0 0 0,1 0-2 0,-1 0 0 16,0 0 0-16,0 0 2 0,2 0 0 0,-1 0 0 0,1 0 0 0,1 2 1 15,-1-2 1-15,-1 0-1 0,3 1 1 0,-1-1 2 0,1 2 0 16,1-2 2-16,1 1 1 0,-1-1 0 0,0 1 1 0,3 2 1 16,-2-3 0-16,2 0-1 0,0 0 0 0,1 0 1 0,-1 2 0 0,0-2 0 15,0 0-1-15,3 0-2 0,-3 2 0 0,0-2-1 0,1 0-1 16,-1 1 1-16,0-1-1 0,0 2 1 0,1-2-1 0,-4 0-1 16,2 0 1-16,-2 0 0 0,-1 0 0 0,2 0-2 0,-3 0 2 0,1 0 0 15,-1 0 1-15,0 0-1 0,-1 0 2 0,-1 0 0 0,-1 0 1 16,0 0 1-16,0 0 0 0,0 0 1 0,0 0 0 0,0 0 0 0,0 0 0 15,0 0 2-15,0 0 0 0,0 0-1 0,0 0 2 0,0 0-2 16,0 0 0-16,0 0-1 0,0 0 0 0,0 0-1 0,0 0-1 16,0 0-1-16,0 0 0 0,0 0-2 0,0 0-2 0,0 0-6 0,0 0-8 15,0 0-13-15,0 0-15 0,0 0-17 0,0 0-23 0,2 0-26 16,-2 0-39-16,5 0-48 0,-2 2-79 0,3-1-94 0,0-1-68 0,2 2-54 16,0 0-26-16</inkml:trace>
  <inkml:trace contextRef="#ctx0" brushRef="#br0" timeOffset="48901.0677">13913 6667 145 0,'0'0'157'0,"0"0"-23"16,0 0-17-16,0 0-12 0,0 0-9 0,0 0-6 0,0 0-3 16,0 0-5-16,0 0-1 0,0 0-2 0,0 0-7 0,0 0-9 0,0 0-10 15,0 0-10-15,0 0-7 0,0 0-7 0,0 0-2 0,0 0-1 16,0 0-2-16,0 0 2 0,0 0-1 0,1 0 1 0,1 0-1 0,-1 0-2 16,2 0 1-16,0 0 0 0,2 0-1 0,0-2 0 0,1 2-1 15,2 0-2-15,2-2 0 0,-1 2-2 0,5-1 0 0,1-1-2 0,0 2 2 16,3-2 0-16,2 1 0 0,1-1 0 0,4 0-1 0,4-1 0 15,-1 2 0-15,5-2-1 0,1 2-2 0,2-1 0 0,2 0-3 16,1-1 0-16,4 1-2 0,0 2-1 0,1-2-2 0,2 2-3 16,0-1-3-16,1-1-3 0,2 2-3 0,-1-2-2 0,0 1-1 0,0 1 0 15,2 0 2-15,-1 0 0 0,1 0 2 0,0 0 2 0,0 0 2 0,-2 0 2 16,2 0 1-16,1-2 2 0,1 2 1 0,-1 0 3 0,-2-1 1 16,3 0 2-16,0 1 1 0,2-2-2 0,-3 1-2 0,1 1-2 15,0-2-2-15,-1 2-3 0,-1-1-3 0,0 1-2 0,0 0 0 0,-3-2-3 16,-1 2-1-16,1 0-2 0,-4 0-1 0,1 0 1 0,-1 0 1 0,-1 0 1 15,-2-1 1-15,-2 1 2 0,0 0 2 0,0 0 3 0,-2 0 1 16,-1 0 1-16,0 0 2 0,-2 0 0 0,-1 0 3 0,-1 0 3 16,-2-2 0-16,-1 2 0 0,-1 0 1 0,-2 0-1 0,0 0-1 0,-4 0-3 15,3 0 0-15,0 0-1 0,-2-2-1 0,-3 1-1 0,1 1 2 16,1 0-1-16,-4-1 0 0,2 1-1 0,0-2-1 0,-1 2 0 16,-1 0-1-16,-1 0-2 0,3 0-1 0,-5 0 1 0,3 0 0 0,-2 0 1 15,0 0-1-15,0 0 0 0,-1 0 0 0,-1 0-1 0,0 0-2 16,0 0 1-16,0 0-1 0,-2 0 0 0,0 2-1 0,0-1 2 0,-1-1 0 15,-2 1-1-15,2 1 2 0,-2-2 0 0,0 2 1 0,0-2 0 16,2 0 2-16,-2 1 1 0,1-1 2 0,0 2 4 0,-1-2 2 16,0 0 2-16,1 1 2 0,0-1 3 0,-1 0 1 0,0 2 2 0,0-2 3 15,-1 0 1-15,1 0 1 0,0 0 4 0,-3 0 0 0,3 0 2 16,-4 0 1-16,1 0-1 0,0 0 2 0,-2 0 1 0,2 0-1 16,-2 0 1-16,2 0 1 0,-4 0 1 0,2 0-1 0,-1 0 0 0,-2 0 0 15,0 0-2-15,0 0-1 0,0 0-3 0,0 0-1 0,0 0-2 0,0 0-1 16,0 0-4-16,0 0-3 0,0 0-4 0,0 0-11 0,0 0-13 15,0 0-25-15,0 0-29 0,0 0-56 0,0 0-69 0,-2 1-95 16,-1 1-106-16,-3 0-66 0,2-2-40 0,-3 2-23 0</inkml:trace>
  <inkml:trace contextRef="#ctx0" brushRef="#br0" timeOffset="59333.7001">6303 11680 90 0,'0'-7'444'15,"-2"4"12"-15,2-3-84 0,-1 0-131 0,-2 0-73 0,3 0-43 16,-2 1-20-16,1 1-12 0,1 0-5 0,-2-1-2 0,2 0-3 0,-1 0-1 16,-1 2-4-16,2-1-5 0,-2 1-8 0,1 0-9 0,1-1-7 15,-2 4-8-15,2-3-5 0,-1 3-3 0,-1-3-3 0,2 1-1 16,-2 1 1-16,2 1-2 0,-3-2-1 0,2 1-1 0,-1 1-4 0,0-2-2 15,-2 2-2-15,2 0-3 0,1 0-3 0,-1 0-3 0,-1 0-2 16,1 0-2-16,-1 0-4 0,0 2-2 0,1-2-2 0,-1 3 0 16,0-2-3-16,0 1-3 0,-2 1-2 0,4 0 1 0,-1 1-1 0,-1-1 1 15,1 3 0-15,1-2 2 0,-1 3 1 0,1-2 2 0,-1 2 2 0,2 0 0 16,0 1 0-16,2-1 1 0,-1 1 1 0,2-2 1 0,-1 4-1 16,3 0 1-16,-2-3-1 0,3 3 1 0,0-2-1 0,-1 1 0 15,3-2-2-15,1 2 0 0,-1-1-2 0,-1 2 2 0,1 0-1 0,3-3-2 16,-2 2-1-16,1 0-1 0,-1-2 0 0,-1 1 1 0,0-1-1 0,0 1-1 15,1-1 0-15,-2-1 0 0,-1 2 0 0,-1-2 1 0,2 1-1 16,-2-2-1-16,-2 1 0 0,1-2 1 0,-3 1 1 0,1-1 1 16,0 1 0-16,-2-3 2 0,-2 3 0 0,0-3 3 0,-1 4 0 15,0-2 0-15,-4-1 1 0,0 2 2 0,-1 0 2 0,-2-3-1 0,0 3 2 16,-2-3 2-16,1 3 1 0,-3-2 1 0,3 2 1 0,-3-2 2 16,1-1 0-16,2 2 2 0,-2-1-2 0,2 0 1 0,-1-2 2 0,2 2-1 15,0-1 1-15,1-1 0 0,3 0 0 0,0-1-2 0,1 2-2 0,0 0-2 16,0-2-3-16,2 0-5 0,0 0-4 0,0 0-1 0,3 0-2 15,0 0 0-15,0 0-1 0,3 0-1 0,0 0 1 0,3 0-1 16,-1 0 0-16,2 0 0 0,1 0 2 0,2 0-1 0,3-2 1 0,0 0 0 16,1 1 0-16,2 0 0 0,1-2-4 0,2 0-1 0,0 0-3 15,0-2-3-15,3 1-3 0,-3 0-4 0,3-3-1 0,0 2 1 0,1-3-2 16,-1 2-2-16,1-2 0 0,-1-2 1 0,-1 3 1 0,0 0 1 16,-1-2 3-16,-1 1 0 0,-2-4 3 0,1 4 1 0,-2-3 2 15,-2-2 1-15,0 4 1 0,-4-3 3 0,0 1 0 0,0-2 2 0,-5 0-1 16,0-1 2-16,-2 3-1 0,0-1 1 0,-3 0 1 0,0 1 4 15,-3-1 5-15,0 2 4 0,0 0 5 0,-1-1 4 0,-2 4 3 0,-1-2 2 16,0 1 2-16,1 0 0 0,-1 3 1 0,-1 1 2 0,1 1 0 16,-1-1 0-16,1 1 0 0,-1 3-4 0,1 0-3 0,0 0-4 0,-1 3-6 15,0 1-2-15,1 1-3 0,0 2-3 0,1 0-1 0,-1 0-2 16,2 1 1-16,-2 2 0 0,4 1-1 0,-2 0 2 0,3 2 2 16,-1 2 0-16,0-4 1 0,3 5 1 0,0-4 1 0,0 5-1 0,0-2 1 15,1-2 2-15,1 2 0 0,1-3 0 0,0 3 1 0,2-3 0 16,1 1 0-16,-3-3 1 0,2 3-1 0,0-3 1 0,0-1 1 15,1 0 1-15,2-1 1 0,-2 0 1 0,1-1 1 0,-1-2-1 0,2-3-1 16,1 1 0-16,-1-2-1 0,0 1-3 0,5-2-3 0,-4-2-2 16,3 0-3-16,0-2-4 0,1-3-3 0,1 0-4 0,-3-3-8 0,3 0-8 15,-1-3-7-15,-2-1-7 0,3 0-7 0,-3-3-5 0,-1 0-4 16,2-2-1-16,-4-1-3 0,2-2 0 0,-3-2 0 0,0 3 1 0,-2-3 1 16,-2 0 3-16,0 0 5 0,0-1 8 0,-3 0 10 0,2 1 12 15,-2 3 11-15,-2-3 11 0,2 2 11 0,-1 2 10 0,-1 2 9 0,-1 0 10 16,1 3 7-16,1 2 8 0,-1 1 7 0,1 1 5 0,-1 1 3 15,2 2 0-15,-2 2-3 0,2-1-7 0,-1 4-7 0,-1-2-9 16,2 2-8-16,0 2-10 0,0-1-7 0,0 2-7 0,0 0-8 16,0 0-6-16,0 3-4 0,2 1-2 0,-1 0 0 0,1 3 0 0,0 1 2 15,-1 1 3-15,2 1 2 0,-1 2 7 0,1 2 4 0,0 1 4 16,2 1 3-16,-2 0 3 0,0 2 0 0,0 1 1 0,1 0-1 0,-1 3-1 16,0-3-3-16,0 2 1 0,2-1-1 0,-1 0-1 0,1 0 0 15,-2-2-1-15,2 4 1 0,-2-2-2 0,2-2 0 0,0 0-1 0,-1 0 1 16,1-2 1-16,0-1-2 0,-2-2 0 0,2 1 0 0,-2-1-2 15,2-1-1-15,-1-2-2 0,1-2-4 0,0 0-4 0,-2 0-5 0,0-2-4 16,1-3-5-16,-1 0-4 0,0 2-11 0,-1-3-9 0,0-1-16 16,0-1-19-16,1-1-21 0,-1-2-27 0,-1-1-27 0,1-2-27 15,1-3-26-15,-1-2-24 0,-2-2-44 0,1-2-54 0,1-3-54 16,-2-2-55-16</inkml:trace>
  <inkml:trace contextRef="#ctx0" brushRef="#br0" timeOffset="59566.2088">6924 11376 133 0,'-4'-5'392'0,"0"1"-78"0,0-1-61 0,0 2-51 0,0 2-35 16,1-1-29-16,1 2-16 0,-1 2-14 0,0-1-11 0,0 2-11 16,-1 2-10-16,-2-1-11 0,3 1-13 0,-2 2-15 0,1-1-8 0,0 2-5 15,0 0-3-15,0 0-3 0,-1 1-1 0,2 0-3 0,-3-1 0 16,3 1-4-16,0-2-1 0,1-1-1 0,-1 1 1 0,2-2 0 0,-1 0 0 16,2 0 2-16,-2-3 2 0,2 1 0 0,0 0 3 0,0-1 2 15,0-2 1-15,2 1 2 0,0-1 1 0,-1-1 1 0,2-1 1 0,2 1-2 16,0-2 0-16,1 1-2 0,0-3-2 0,2 1-2 0,-1 0-3 15,2 0 0-15,-1-3-4 0,2 1-3 0,0-1-1 0,0 1-3 0,1 0-1 16,0 0-3-16,2-3-4 0,0 1-5 0,2 0-8 0,2 0-9 16,-2 0-14-16,5-1-13 0,0-2-28 0,2 3-35 0,-2-1-42 15,2 0-45-15,0 1-77 0,2-2-94 0,0 3-56 0,-2-3-40 0</inkml:trace>
  <inkml:trace contextRef="#ctx0" brushRef="#br0" timeOffset="61134.3283">6085 15083 50 0,'0'-3'221'0,"0"2"-40"0,0-2-27 0,0 0-13 0,0 0-10 16,0-1-7-16,0 1-7 0,0 1-2 0,0-1-2 0,0 0 2 0,0 0 1 16,0 0-2-16,0 0-5 0,0 0-6 0,0 0-5 0,0 0-5 15,0 2-3-15,0-1-3 0,0-1-5 0,0 2-2 0,0-1-2 0,0 2-4 16,0-1-4-16,0 1-6 0,0 0-3 0,0 0-6 0,0 0-5 0,0 0-5 16,0 0-5-16,0 0-8 0,0 0-6 0,0 0-6 0,0 0-4 15,0 0-3-15,0 0-3 0,0 0-2 0,0 0-3 0,0 0-3 0,0 0-3 16,0 0-2-16,0 0-2 0,0 0 1 0,0 0-1 0,0 0 1 15,-1 0-1-15,1 3 2 0,-2-2 1 0,2 2-2 0,0 0 0 0,-2 0 1 16,2 2-1-16,0-1 2 0,0 2 0 0,0 2 2 0,0-2 1 16,0 1 1-16,0 0 0 0,0 3 1 0,0-1-1 0,0-2 0 0,0 4 0 0,0-2 1 15,0 0-1-15,2 3 1 0,0-1-1 0,-1-2 2 0,-1 2-1 16,3-2 1-16,-3 2-1 0,2-3-1 0,-1 3 2 0,-1-2-2 16,2 0 1-16,-1 1-1 0,1-3 1 0,-2 0-2 0,2-1-1 0,-1 0 0 15,-1 0 0-15,2-1-1 0,-2-2 0 0,1 0 1 0,1 1 0 0,-2-1 0 16,2 0 0-16,-2-1 1 0,0-1 0 0,0 0 0 0,0-1 0 15,0 0-1-15,0 0-1 0,0 0-1 0,0 0-3 0,0 0-2 16,0 0 0-16,-2-1-1 0,2-2-1 0,-2 0-1 0,1 0-2 0,1-1 0 16,-2 1 0-16,2-2-2 0,-1 1 1 0,-1-2-1 0,2 0 1 0,-2 0 1 15,2 0 3-15,0 1 1 0,0 0 2 0,0-2-1 0,0 2 0 0,0-2 0 16,0 1 1-16,0 2-1 0,0-3 0 0,0 2-1 0,0-1 0 16,0 1 1-16,0 0-1 0,0 1 0 0,0 1 0 0,0-1 0 0,0 2-1 15,0-3 0-15,0 1 1 0,0 1 0 0,2 1 2 0,-2-1-1 16,0-1 1-16,0 1 1 0,0-2 0 0,0 0 1 0,0 2-1 0,0-1 2 15,0 2-1-15,0-3 2 0,0 1 0 0,0 1 0 0,0-2 0 16,0-1 1-16,0 2 0 0,0-1-1 0,0 0 0 0,0 0-1 0,2-2 1 16,-1 3 0-16,-1-4-1 0,2 0-1 0,-2 2 0 0,1-2-1 15,1 1 1-15,-2-2-1 0,3 1 0 0,-1-1-1 0,-1 1-1 0,3-2-1 16,0 0 0-16,-1 4 1 0,0-3-2 0,2-1 0 0,0 3 0 0,0 1 1 16,0-3-1-16,1 1 0 0,-2 3-1 0,3-2-2 0,-1 2 1 15,1 0 0-15,0 1-2 0,-2 1 1 0,2 0 0 0,-1 0 0 0,-1 1 1 16,1 1 1-16,-2 1 1 0,3 0 0 0,-4 1 1 0,2 1 1 15,-2 1 1-15,0 1 1 0,2 0 3 0,-4 0 1 0,1 3 2 0,-1-1 0 0,-1 1 2 16,0 3 1-16,-1-1-1 0,-1 0 2 0,-2 1-1 0,1 1 1 16,0 1 0-16,-2-1 1 0,0 0 1 0,-3 1-1 0,2 0 1 0,-2-1 0 15,2 1 2-15,-1-2 1 0,1 0 1 0,-2 2 2 0,2-5 0 16,-1 2 2-16,2-2-1 0,1 1 1 0,-2-2 0 0,1 0-1 0,2-3 1 16,-1 1 0-16,1 1 0 0,0-2 0 0,1-2-2 0,1 0-1 15,-1 2-3-15,2-3-1 0,-1 3-2 0,1-3-1 0,0 0-3 0,0 0 0 16,0 0-1-16,1 1 1 0,1-1 0 0,-1 1 0 0,4-1 3 0,-3 2 1 15,3-1 2-15,0-1 3 0,2 2 4 0,-2 0 4 0,3-2 4 16,0 0 1-16,1 2 5 0,1 1 1 0,-1-1 1 0,1 1 1 0,4 0-1 16,-3 1 0-16,1-1-2 0,1 2-2 0,1 1-3 0,-1 0-3 15,0 0-3-15,1 1-3 0,-1 2-2 0,2-1-2 0,-2 0 0 0,1 0-4 16,-1 1 1-16,-1-1-2 0,1 2-3 0,-1 1-4 0,0-2-6 16,-2-1-5-16,1 0-7 0,-2 1-9 0,-1 0-9 0,0-1-13 0,1-1-12 15,-1 1-13-15,-3-2-17 0,0 0-19 0,1-2-18 0,-1 2-19 16,-1-2-20-16,0-1-28 0,-1-2-31 0,-2 0-40 0,-1-1-42 0,0 0-51 15,4-1-56-15,-3-3-23 0</inkml:trace>
  <inkml:trace contextRef="#ctx0" brushRef="#br0" timeOffset="61500.6955">6461 15117 354 0,'-5'-5'457'16,"2"-1"-64"-16,-3 2-99 0,3-1-64 0,1 3-49 0,-2-2-32 15,2 1-24-15,0 1-15 0,-1-1-11 0,3 0-10 0,-2 2-11 0,1 1-13 16,1 0-12-16,0 0-12 0,0 0-13 0,0 0-9 0,0 0-9 0,0 0-7 15,0 0-4-15,3 0-2 0,-1 0-1 0,1 1 2 0,0-1 1 16,0 3 3-16,2-3 2 0,-2 0 1 0,3 0 2 0,-2 0 1 16,0 0 1-16,1 0-1 0,0 0 0 0,0-3-3 0,2 1-1 0,-2-1-3 15,0-2-2-15,0 1-3 0,1 1-1 0,0-3-3 0,-3 0-3 0,2 0-3 16,-2-2-4-16,2 1-2 0,-3-1-2 0,-2-1 0 0,1 1-3 0,-1-1 2 16,-1 1-2-16,-1-1 1 0,-1-2 2 0,0 2 0 0,-2 0 2 15,0 0 1-15,-1 1 1 0,0 1 2 0,1-3 3 0,-3 5 4 0,-1-1 3 16,2 2 5-16,-1-2 3 0,0 3 4 0,-1-1 3 0,0 3 2 15,0 0 3-15,1 1 0 0,-1 0 3 0,1 1 1 0,0 0 0 0,-1 3 1 16,1-1 0-16,2 1 0 0,-1 2-2 0,2 0-2 0,-2-1-3 0,2 5 0 16,0-3-1-16,2 5-1 0,0-2-1 0,1 0 0 0,1 2 0 15,-1-1 0-15,2 4 0 0,2-2 0 0,-1 1-1 0,2-2-1 0,2 3-1 16,0-2-1-16,2 0-4 0,0-1-6 0,1-1-6 0,2 0-9 16,0 1-8-16,0-3-13 0,1-1-13 0,0 0-13 0,0 0-14 0,2-4-20 15,1 2-23-15,-1-3-26 0,1-1-26 0,-1-2-24 0,2 0-20 0,-2-2-26 16,1-1-30-16,-1 1-47 0,0-5-57 0</inkml:trace>
  <inkml:trace contextRef="#ctx0" brushRef="#br0" timeOffset="62366.4496">6703 14950 109 0,'-3'-7'405'0,"-1"2"-54"0,0 0-45 0,-1 1-40 0,2 1-32 0,-2 0-28 16,-1 0-22-16,1-1-22 0,-1 4-17 0,1-3-15 0,-1 3-14 0,1 0-14 15,0 0-13-15,0 0-12 0,0 3-14 0,0-3-14 0,0 4-13 16,-2-1-13-16,3 2-9 0,0 0-5 0,-1-1-4 0,1 2-2 0,1 1 0 15,2-2-1-15,-1 2 0 0,0 1-1 0,2 1 1 0,0 0 1 0,2-2-1 16,0 2 0-16,-1 0 0 0,2 0 1 0,3 0-4 0,-3 0-3 16,2-1-1-16,3 1-4 0,-3 0-4 0,3 0-1 0,0-1-3 0,0 0-1 15,0 1-1-15,1-3-3 0,-1 3 1 0,0-1-2 0,0-1 1 16,1 1-1-16,1-2 2 0,-4 1 2 0,1-3 2 0,0 3 2 16,-2-1 4-16,0-2 1 0,-2 1 1 0,0-1 2 0,0 1 2 0,1-1 1 0,-3-1 2 15,-1 0 1-15,0 0 1 0,0 0 2 0,0-1 1 0,-3 1 2 16,0-2-1-16,1 0 1 0,-3 1 1 0,2 0 0 0,-2-2 1 0,-1 0 0 15,0 0 0-15,0 0-1 0,-1 0 2 0,-1 0 1 0,2 0 1 16,0 0 3-16,-1-4 0 0,1 3 3 0,1 0 4 0,-1-2 4 0,0 1 2 16,1 1 1-16,2-2 2 0,-2 1 0 0,3 1 2 0,-1-2-1 15,0 1-2-15,0 0-1 0,3 1-3 0,-1 1-3 0,1-1-4 0,0 1-5 16,1-2-4-16,-1-1-3 0,3 3-4 0,0-1-2 0,2-2-3 0,0 1 1 16,1 2-2-16,2-3 0 0,1 1-1 0,-1-2 2 0,2 1-2 15,1 2 2-15,0-3-2 0,3 1 0 0,-3 1 0 0,2-3-2 0,1 2-2 16,-1-1-2-16,2 1 0 0,0-3-2 0,-1 1 0 0,0-1-1 15,2 0 1-15,-2 0-2 0,0 0 1 0,-1 0 1 0,0-3 0 0,-1 1 1 16,1 1 1-16,-2 0 2 0,0-1 2 0,-3-1 3 0,1 0 0 0,-1 0 2 16,-1 3 1-16,-2-3 0 0,0 1 2 0,0 1 3 0,-3 0 0 15,1-1 3-15,-3 1 2 0,0 1 3 0,0-2 2 0,0 2 3 0,-3 2 1 16,1-1 2-16,-2 0 1 0,1 1 2 0,0 0-1 0,-2 0 0 16,2 1 1-16,-1 2-1 0,-2 1-1 0,0-1-2 0,1 1-1 0,-1 1-1 15,1-1-1-15,-1 1-4 0,-2 2-2 0,3 1-1 0,-3 0-3 16,3 0 0-16,-1 1-2 0,-2 1 1 0,4 0-2 0,-1 0 1 0,0 2 0 15,2 0 0-15,-2-1-1 0,3 3 0 0,-2 1 1 0,4-3 0 0,0 2 0 16,0 0 2-16,0 1-1 0,4 1 2 0,-2-2 0 0,4 0 0 16,-2-2 2-16,0 3 1 0,3-4-1 0,0 2 1 0,0-1-1 0,-1-1 0 15,4 1-1-15,-1-4-2 0,-1 2 0 0,2-3-2 0,0 1-4 16,2-4-6-16,-3 3-4 0,2-3-6 0,0-3-5 0,2 3-8 0,-2-4-4 16,0 1-7-16,0-3-5 0,3-1-7 0,-4-1-5 0,2 1-7 0,-2-3-2 15,1 2-4-15,0-2-1 0,-1-2 2 0,-2-1 3 0,2 0 2 16,-3-2 3-16,-1 1 5 0,-3-1 6 0,2 0 5 0,-3-1 7 0,2-1 12 15,-4 2 13-15,0-2 14 0,0 0 13 0,-4 0 13 0,2 1 13 16,-3 1 14-16,2 0 10 0,-2 0 10 0,-1 1 8 0,-2 2 9 0,2 0 7 16,1 2 7-16,-1 0 1 0,-1 1 2 0,0 2-2 0,2 0-5 15,0-1-5-15,0 2-10 0,1 2-10 0,0-1-10 0,1 2-11 0,-1 2-9 16,2 1-9-16,-1-2-8 0,1 2-7 0,2 2-6 0,-1-1-5 16,-1 4-5-16,2-1-3 0,0 2-6 0,0 2 0 0,2 1-1 0,-1 1 1 15,-1 0 1-15,2 2 3 0,1 1 3 0,-1 0 0 0,2 2 2 0,-1 0 0 16,-1 1 1-16,3-2-1 0,-2 3 1 0,3-2 1 0,-2 1 1 15,0 0 0-15,2-2-1 0,-1 3 1 0,0-2 0 0,0-1-1 0,1 1-1 16,0-4-5-16,-1 3-5 0,1-2-6 0,-1-3-7 0,0 4-9 16,0-4-8-16,1 0-14 0,-3-1-11 0,2-1-13 0,0-1-13 0,-2 0-11 15,2-1-12-15,-2-1-16 0,0-1-16 0,0-1-22 0,-2-2-26 16,-1 0-26-16,0 0-31 0,2 0-18 0,0-5-15 0,-1 1-4 0,-1-2 1 16,0-2 8-16,0 1 14 0,0-1 18 0,-1-1 23 0,-1 1 36 0</inkml:trace>
  <inkml:trace contextRef="#ctx0" brushRef="#br0" timeOffset="62451.6506">7191 15030 117 0,'-4'-8'177'0,"0"-1"31"0,-1 1 28 0,1 3 13 0,1-4 10 0,0 4 0 15,1-2-5-15,1 1-15 0,-1 0-21 0,2 0-22 0,2 0-24 16,-1 1-22-16,2-4-21 0,2 4-21 0,1-2-18 0,1-2-16 0,2 2-14 16,1-1-12-16,2-1-11 0,1 0-11 0,4-1-11 0,1 0-18 15,2-2-18-15,1 2-24 0,1-1-27 0,0 0-39 0,5-1-48 0,-2 1-95 16,2-2-119-16,0-1-72 0,0 2-52 0,-2 0-27 0,-1 0-13 16</inkml:trace>
  <inkml:trace contextRef="#ctx0" brushRef="#br0" timeOffset="84133.7312">11097 10737 24 0,'-46'31'24'0,"2"1"-3"0,-2 1 2 0,3-1 2 15,-2 2-1-15,2-3 1 0,1 4-1 0,2-1-2 0,0 2 1 16,0-2-1-16,3 2 0 0,1 2-2 0,2 1 2 0,1 0 3 0,3 2 3 16,0-2 3-16,3 6-1 0,0-2 0 0,1 2 1 0,2 1-1 15,0 0 2-15,2 3-1 0,0 1-1 0,0-2-1 0,3 4-2 16,-2-1-2-16,4-1-1 0,-2 5-4 0,2-1-6 0,-1-3-6 0,2 2-2 16,2 1 6-16,0-1 0 0,1-1 2 0,3 3-2 0,-2 0 0 0,3-2 1 15,0 1 0-15,2 2 2 0,2-2-1 0,2 1 1 0,1 2 0 0,1-1 2 16,2 1 3-16,1-2-1 0,1 2-3 0,2-1-3 15,2-1 0-15,0 1-1 0,3-1 1 0,-1 3 1 0,2-4 1 0,0 1 0 16,3 2 1-16,-1-2 0 0,1 3 0 0,-1-2-1 0,1 1 1 0,0 4 0 16,1-3 0-16,2 0-1 0,-1 1 1 0,1 1 1 0,2-2 0 15,-1 2-1-15,2-2-2 0,0 0 0 0,1-2 0 0,1 2 0 0,3-3-1 16,-1-1 2-16,0 1 0 0,3-2 0 0,1-2 1 0,1 0 1 16,-1 0-1-16,2-3-1 0,2 1-1 0,0-3-1 0,-1 2 2 0,2-4-1 15,-1 2-2-15,4-3 0 0,-3-2 1 0,2 1-1 0,0-2-2 0,0-1-1 16,-2 0-1-16,3-3-1 0,0 0 0 0,1-1-1 0,-1-2 0 15,-1 2 0-15,3-4 1 0,0-2 1 0,0 1 1 0,0-2 0 0,2 1 0 16,0-1 3-16,2-3 0 0,-1 2 3 0,4-4 3 0,-2 2 2 16,5-3 2-16,0 0 4 0,0 2 2 0,2-3 2 0,1-1-1 0,3-1 1 15,0 0 3-15,2-1 2 0,1 1 0 0,0-3 1 0,3-1 2 0,0 0 0 16,2-2 0-16,1-1 1 0,0 0-2 0,2-1 0 0,2-2-1 0,1 0-1 16,3-2-2-16,0 0 1 0,2-2-2 0,1 2-2 0,0-4-1 15,2-1-1-15,-3-2-3 0,4 2-3 0,-2-2-4 0,0-2-2 0,0 2 2 16,0-2-1-16,0-1 0 0,1 3 0 0,-2-4-1 0,3 1 0 15,-1 1-2-15,0-3 1 0,2 2-2 0,-1-2 0 0,-1 1-1 0,3-2 0 16,-3 1 3-16,1-2-5 0,1-1-4 0,-1 1-3 0,2-2 3 16,-3 0-1-16,1-1 2 0,1-3 0 0,1 1-1 0,-1-1-1 0,2-2 0 15,1 0-1-15,0-2 1 0,1-2 0 0,0 1 2 0,-3-2 1 0,3 0 2 16,0 0 0-16,-1-3-2 0,0 0-1 0,-4 1-2 0,0-2 1 16,-1 2 0-16,0-2 0 0,-2-2 1 0,-2 2-1 0,-3 2-1 15,4-4 1-15,-7 2-1 0,1-1-1 0,-1 2 2 0,-3 0-2 0,-1-2 1 16,0 1-3-16,-2 0-1 0,-2 0-2 0,-1-1 0 0,-2-1-3 0,0 2 0 15,-4-3-2-15,0 1-3 0,-1 0-4 0,-2-3-5 0,-1 2 1 0,-1-2 3 16,-2 1 3-16,-1-2 2 0,1 0 2 0,-1 1 1 0,-2-4 0 16,2 2 2-16,-5-1 0 0,1 0 1 0,0-2 3 0,0 0 3 15,-1 0 3-15,-2-2 4 0,2 2-1 0,-4-4-5 0,1 1-2 0,-1-1-4 16,-1 1 1-16,-3-1-1 0,1-1 0 0,0 0 0 0,-5 1-1 16,3-1 2-16,-2 2-1 0,-2-2-1 0,-1 1-1 0,-1 1 1 0,1-1-1 15,-2 1 1-15,2 1 1 0,-5 0 2 0,3-2 0 0,-2 2-1 16,0-1 1-16,0 1-1 0,-2-1 1 0,2-1 1 0,-1 1 0 15,-1 0 1-15,0 2 0 0,1-4 2 0,-3 3-2 0,3-3 0 0,-1 3 0 16,-1-3-2-16,0 3 0 0,1-4 0 0,-1 3 0 0,0-2 2 16,1-2-2-16,-4 2-2 0,5-2 0 0,-3 1 0 0,1 0-1 0,-1-1-3 15,0 2-1-15,0-1 0 0,-1 0 1 0,-2 2-2 0,1 1 0 16,-3-1 1-16,0 1 2 0,-3 0 0 0,0 2 3 0,0 0 1 0,0 0 1 16,-3 0-1-16,-4 4 2 0,2-3 2 0,-3 3 0 0,-1-3 2 15,-1 1 1-15,-1 1-1 0,-2-2 1 0,-1 2-2 0,-2-3-1 16,0 2-2-16,0-3-2 0,-3 2-1 0,2-3 0 0,-3 1 1 0,0-2-1 15,-1 1-2-15,1-3 0 0,-2 1-1 0,0-3 1 0,1 4-1 16,-3-5-1-16,2 1-1 0,-2 0-1 0,0-1-1 0,1 1 0 0,-3-1 1 16,1 1-1-16,1 2 1 0,-3-3 0 0,1 3 2 0,-1 1-2 15,-1 0-1-15,1 2 0 0,-5 1-1 0,0 0-2 0,-1 0-1 0,-2 1-2 16,1 1-2-16,-4 2-2 0,1-1-2 0,-6 2-3 0,1-3 0 0,-3 3-2 16,1-1-2-16,-4 1-1 0,-1 0 1 0,0-1 0 0,-1 2 1 15,-1-1 2-15,-2 0 4 0,0 0 2 0,-4 1 2 0,3 2 2 16,-2-2 2-16,1-1 2 0,-2 3 1 0,1 0-2 0,-1 1 0 15,-1 1-5-15,-1-4-4 0,-1 5-5 0,-2-2-5 0,1 0-3 0,-3 2-4 16,1 2-1-16,-4-4-1 0,-1 6-3 0,0 1-1 0,-1-4-3 16,1 4-4-16,-4 1 4 0,3 2 5 0,-3-2 6 0,1 2 6 0,1 3 5 15,-2 0 5-15,1 1 1 0,-2 0 1 0,0 4 0 0,-1-1 0 16,-3 1 2-16,-1 2 2 0,0 1 3 0,-3 0 2 0,1 1-2 0,-3 2-5 16,0-1 0-16,0 1 2 0,-1 0 1 0,3 3 3 0,-2 0 1 15,2 0 1-15,0 0 3 0,-1 2 0 0,1-1 1 0,1 2-3 0,0 1 3 16,-1-1 2-16,0 0 4 0,-2 2 0 0,1-1 0 0,-1 1-1 15,1 1-3-15,2-1-3 0,-3 2 1 0,1 1-1 0,3-3 2 0,-2 2 2 16,4 3 3-16,1-3 2 0,-1 2 0 0,2 0-2 0,0 2 1 16,2-1-2-16,-1 1 0 0,1 1 0 0,0 1-1 0,-1 1-1 0,1-1-3 15,-1 1-1-15,1 3-6 0,-1 0-9 0,1-2-7 0,1 1-7 16,-2 3-9-16,5-1-9 0,-1 0-4 0,2 0-5 0,0 1-8 0,2 1-6 16,2-1-4-16,1 0 2 0,1 1-1 0,0-1 0 0,3 0 2 15,-1 0 3-15,2 1 4 0,2-1 5 0,-2 0 3 0,1 1 5 16,1-1 3-16,-2 3 4 0,2-3 4 0,-1 1 5 0</inkml:trace>
  <inkml:trace contextRef="#ctx0" brushRef="#br0" timeOffset="85466.2055">19054 12729 29 0,'0'0'99'0,"-2"0"-14"0,2 0-4 15,0 0-2-15,0 0-1 0,0 0-3 0,0 0-3 0,0 0-2 0,0 0-5 16,0 0-6-16,0 0-12 0,0 0-12 0,0 0-11 0,0 0-8 16,0 0-6-16,0 0-3 0,0 0-4 0,0 0-1 0,0 0-4 15,0 0 2-15,0 0 2 0,0 0 0 0,0 0 0 0,0 0-1 0,0 0 1 16,0 1 2-16,2-1 0 0,1 1 2 0,1 1 1 0,-1-2-1 16,2 1 3-16,1 1 2 0,3-2 0 0,-1 2 1 0,3-1-1 0,2-1 1 15,0 2-1-15,2 0 1 0,1-2 1 0,3 0-2 0,0 0-1 16,3 0-1-16,4 0 0 0,-1 0-1 0,3 0 1 0,4 0 4 0,1 0 3 15,0 0 1-15,5 0 1 0,1 0 2 0,1 0-1 0,3 0-1 16,-1 0-1-16,1 0-1 0,0 3-1 0,1-3-3 0,-1 0 0 16,-1 2 0-16,-2 1-4 0,1-1-7 0,-1 0-2 0,-2 1-2 0,-2-1 1 15,2 1-1-15,0 1-1 0,-3-1 2 0,-2-2-1 0,2 1 0 16,-4 2 0-16,1-1 0 0,-4-2-2 0,2 2-3 0,-4-1-1 16,-1-1 0-16,-4 2-2 0,1-2-2 0,-4 1-3 0,-1 0-1 0,-4-2 1 15,0 1 2-15,0 1 1 0,-5-2 3 0,-2 1 0 0,1-1 0 0,-4 0 0 16,0 0 1-16,0 0 0 0,-2-1 1 0,-1 1 0 0,-1 0 1 15,-2-3 0-15,0 1 3 0,0 0-3 0,-2 1-1 0,0-2-2 0,-2 2 0 16,0-2 1-16,-3 1 1 0,2-1 1 0,0 2 1 0,-2-3 0 16,0 3 2-16,-1 0 0 0,0 0 1 0,1-2-1 0,2 1 0 15,-3 0-1-15,2 1 1 0,1-1 1 0,-1 1-1 0,2 1 1 0,-1-1 1 16,3-2 0-16,0 3 5 0,0 0 1 0,1-2 3 0,1 2 1 16,2-2 1-16,-3 2 1 0,4 0 0 0,0 0 1 0,0 0-1 0,0 0-2 15,0 0-3-15,0 0-3 0,0 0-1 0,0 0-2 0,0 0-1 16,0 0-2-16,0 0 1 0,0 0-1 0,2 0-2 0,0 0 0 15,-1 2 2-15,2-2-1 0,1 2 1 0,0-2 2 0,-1 0 2 0,0 3 1 16,1-2-1-16,-3 0 1 0,4 1-1 0,-2-1 0 0,0 3-1 16,1-3 0-16,-3 1-2 0,2-1 0 0,-1 1 0 0,-1 2-1 0,2-1 2 15,-3 0 1-15,2 1 0 0,-2-1-4 0,0 2-3 0,-2 1-14 16,2-2-23-16,-3 4-26 0,0 0-27 0,-3-1-64 0,0 2-81 16,-2 0-52-16</inkml:trace>
  <inkml:trace contextRef="#ctx0" brushRef="#br0" timeOffset="96433.2115">21882 13673 399 0,'0'-1'443'15,"0"-1"4"-15,0 2-97 0,0-2-149 0,0 2-83 0,0 0-48 16,0 0-31-16,0 0-20 0,0 0-7 0,2 2-3 0,-2-2 0 16,1 2 1-16,-1-1 0 0,3 3 0 0,-1-1 0 0,0 1 0 0,-1 2 2 15,1-1 0-15,-1 4 1 0,-1-2 2 0,2 3 3 0,-2-1 2 16,2 1 2-16,-1 2 0 0,-1-2 1 0,0 2 1 0,0 0 2 0,0 2 1 16,0-2-2-16,-1 1-5 0,-1-1-2 0,2-1-3 0,-2 0-2 15,2 1 0-15,-1 0-1 0,-1-3 1 0,2 1-2 0,-1-3 1 16,-1 0-1-16,2 1 1 0,-2-2 0 0,2-2 2 0,0 1 5 0,0-3 8 15,0 3 9-15,0-3 8 0,0 0 8 0,0-1 10 0,0-1 6 16,0 0 4-16,0 0 2 0,0 0 1 0,0-3 0 0,0 1-3 0,2-1-4 16,0-1-1-16,-1-2-9 0,-1 0-8 0,3-1-11 0,-1-4-9 15,1 2-9-15,2-3-10 0,-2 0-7 0,2-3-6 0,-1 2-2 16,3-4-2-16,-1 3-1 0,3-2 1 0,-1 1-1 0,1-1 0 0,0 1 0 16,-1 2 1-16,-2-1-1 0,2 0 0 0,0 4 0 0,-2-3-2 15,-1 5-1-15,0 0-1 0,0 3-4 0,-2-2-2 0,1 2-3 0,-1 2-1 16,1-1-3-16,-3 3-2 0,1-1 0 0,-1 0 1 0,3 2-1 15,-3 2 0-15,2 0 1 0,1 1 1 0,-3-1 3 0,2 3 3 0,2 2 3 16,-2-2 4-16,-1 1 2 0,-1 2 5 0,2 1 1 0,-1 0 2 16,0 1 2-16,-2 1 1 0,1-1 0 0,1 1 1 0,-2-1 1 15,0 0 0-15,0 1 1 0,0-2 0 0,0 1 1 0,0-1-2 0,0-1 2 16,0 1 1-16,0-3 1 0,0 0 2 0,0-1 1 0,0-1 4 16,0 1 1-16,0-2 5 0,0-2 1 0,1 1 4 0,-1-2 2 0,0 0 0 15,0 0 2-15,0 0-2 0,4 0-1 0,-3-3-1 0,1-2-4 16,1 0-4-16,1 1-3 0,1-3-5 0,0-1-3 0,1-1-4 15,1 1-4-15,2-4-4 0,-1 0-1 0,0 1-5 0,0 0 0 0,1 2 0 16,-1-3 1-16,0 2 0 0,0 3 0 0,-2-3-1 0,-1 3 1 16,0 1-1-16,-2-1-4 0,2 3-3 0,-2 1-1 0,1 0-1 0,0 2 0 15,-3-1 0-15,2 2-1 0,-1 0 1 0,1 2 0 0,1-1 1 16,-3 2 0-16,2 0 2 0,1 1 3 0,-1 3 3 0,1 0 3 16,-1 1 4-16,1 0 2 0,-1 1 5 0,0 1 0 0,0 0 3 0,0 1 0 15,1-1 1-15,-3 0 0 0,3 2-1 0,0 0-6 0,-1-2-8 16,0 0-9-16,2 1-10 0,-2-1-15 0,2 0-14 0,3 0-21 0,-4 0-19 15,1-3-28-15,2 2-29 0,-1-1-36 0,2-3-41 0,0-1-31 16,0-1-27-16,-2 0-58 0,3-3-71 0,-1 0-36 0</inkml:trace>
  <inkml:trace contextRef="#ctx0" brushRef="#br0" timeOffset="98334.029">22495 13686 109 0,'0'-5'459'0,"-1"4"-51"0,-1-2-81 0,2-1-64 0,-1 3-56 15,1 1-40-15,0 0-32 0,0 0-21 0,0 0-17 0,0 0-16 16,0 0-16-16,-2 0-13 0,0 1-14 0,2 1-10 0,-1 0-10 16,-1 1-7-16,2-2-4 0,-1 2-3 0,1 0 0 0,0 1-2 0,0 0 0 15,0 0 1-15,1 1 0 0,-1-3 1 0,2 0 2 0,-1 1 0 16,1 0 0-16,0-1 1 0,-1 3 2 0,2-5 0 0,1 2-1 0,-1 0 0 16,2-1 0-16,-1-1-1 0,2-1-2 0,-1-1 1 0,2 0-1 15,-3-1 0-15,4-1 1 0,-2 1-2 0,-1-2 1 0,3 0-3 0,-3-3 0 16,3 2-1-16,-4-1-2 0,0-1 0 0,-1-1 0 0,0 1 0 15,-1-1 1-15,-1-1 1 0,-1 3 0 0,0-2 1 0,0 1 0 16,-1 1 3-16,-1-1 1 0,0 3 0 0,-1-2 1 0,0 2 0 0,-2 0 0 16,2 1 0-16,-3-1 2 0,1 3-1 0,0 1 0 0,1-1-3 15,-3 2-3-15,0 2-1 0,0-1-2 0,1 1-2 0,-1 3-2 16,-2 2 1-16,1-2-2 0,3 4 1 0,-1-1 0 0,0 1 0 0,0 2 1 16,1-1 0-16,0 1 3 0,2 3 4 0,1-2 1 0,1 1 1 15,-1-2 0-15,2 4 0 0,2 0-1 0,-1-3 0 0,1 2-1 0,1-2-5 16,2 0-5-16,0 0-7 0,1 1-6 0,0-4-9 0,0 3-10 15,2-2-12-15,2-3-11 0,-2 0-12 0,1 1-14 0,2-2-12 0,-1-3-11 16,1 0-11-16,1 0-8 0,-1-3-8 0,-1 0-6 0,6-3-5 16,-7 0-5-16,4 0-3 0,-2-3 1 0,0-2 4 0,-2 1 10 15,1 0 11-15,-2-2 10 0,0-1 14 0,1-2 14 0,-2 0 18 0,-3 1 18 16,1-3 25-16,-2 2 23 0,3-2 24 0,-2 2 25 0,-3-1 27 16,2 1 30-16,1 0 18 0,-3 1 12 0,2 1 11 0,-3 0 12 0,2 3 7 15,0-3 7-15,-2 4-2 0,0 0-6 0,0 2-9 0,0-1-11 0,0 2-13 16,0 0-15-16,0 2-19 0,0 1-20 0,0 0-15 15,0 0-9-15,0 0-9 0,0 1-8 0,0 1-8 0,0 1-8 0,1-1-3 16,-1 5-3-16,0-1-2 0,2-1 2 0,-2 2 2 0,2 2 2 16,-2-1 2-16,0 1 2 0,0-1 1 0,0 1-1 0,0 2 1 0,0-2-2 15,0 1 0-15,0-1-1 0,0 1-1 0,0-1 1 0,0-1-1 0,0-2-1 16,0 3-1-16,0-1-1 0,0-2 0 0,0-1 1 0,0 0 0 0,0 2 1 16,0-5 1-16,0 3 3 0,0-3 0 0,0 1 3 0,0-3 3 15,0 2 4-15,0-2 3 0,0 0 4 0,0 0 3 0,0 0 3 0,0 0 0 16,0 0 1-16,0-2-4 0,0 2-1 0,1-3-4 0,2-1-5 0,-2-1-6 15,3-2-7-15,-1 1-7 0,2-1-11 0,-1-3-9 0,1 0-6 16,3 1-7-16,-2-1-3 0,2-1-3 0,-1-1 0 0,-1 2-1 16,3-3 0-16,-1 3 2 0,-1 0 4 0,-1 1 2 0,2 0 3 0,-4 2 6 15,1-1 4-15,0 1 5 0,-2 2 3 0,2 0 2 0,-3 0-1 16,0 4-1-16,2-2-3 0,-4 2-1 0,1-1 0 0,-1 2 0 0,0 0-1 16,0 0 1-16,2 0 0 0,0 3 1 0,-2-1 0 0,1 0-1 15,-1 2 2-15,0 2 2 0,0-2 0 0,0 2 2 0,0 1 6 16,0 1 3-16,0-1-1 0,0 2 2 0,0-3 0 0,0 2 1 15,0 0 0-15,0-1-1 0,0 1 1 0,2-3-1 0,-1 2 2 0,-1 0 1 16,2-2 0-16,0 0 0 0,-2-1 1 0,0-1 2 0,1 0 4 16,-1-1 2-16,2 0 1 0,-1-2 2 0,1 0 0 0,0 0 1 0,1-2 0 15,1-1-1-15,-1-1 0 0,4-1 0 0,-1 0 0 0,1-2-2 16,0-3-2-16,1 0-2 0,0-1-4 0,2 1-2 0,1-3-2 0,-3 1-3 16,1-2-2-16,0 2 0 0,-1-1 0 0,1 2 0 0,-1 1 1 15,-1-2 0-15,-1 2-1 0,-1 1 0 0,0 1 0 0,0 3-1 0,-1 0 0 16,-1 0-2-16,1 1-1 0,-3 1-3 0,3 2 0 0,-3-1 0 15,1 2-2-15,-1 0-1 0,3 0 0 0,-3 3-1 0,1 0-2 0,-1 0 2 16,3 2 1-16,-3 1 1 0,3-1 3 0,1 3 1 0,-1-1 5 16,-3 2 2-16,2 1 2 0,1 0 3 0,0 1 1 0,0-1 1 0,1 0-1 15,-1 0 1-15,1 2-1 0,-2-2-2 0,3 0-2 0,-1 1-8 16,1-4-3-16,0 3-7 0,-1-3-5 0,3 1-8 0,-1-3-7 16,3-1-9-16,-2-1-6 0,1-1-7 0,1-2-7 0,1 0-2 0,1-2-3 15,0-1 1-15,-1-1 1 0,3-3 3 0,-1-1 4 0,-2 0 4 16,3-3 3-16,-1 1 3 0,0 0 7 0,-4-4 5 0,2 0 4 15,0 1 7-15,-3-2 9 0,0 0 7 0,1-1 7 0,-2 0 10 0,-1 3 7 16,1-2 7-16,-4 1 11 0,0 2 8 0,-1 0 7 0,0 2 9 16,-2 1 9-16,0 0 4 0,0 1 5 0,0 1-2 0,-2 0-2 0,0 4-6 15,2 0-7-15,-1-1-5 0,-3 3-8 0,3-3-9 0,-3 4-9 16,1 0-8-16,-2 2-6 0,1 1-8 0,-1 1-7 0,-3 0-5 0,2 2-3 16,-1 1 0-16,1 0 2 0,-2 3 0 0,2 0 2 0,0 2 1 15,-1-2 2-15,2 4 2 0,-1-2 0 0,3 2 2 0,-2-1 1 16,2 1 0-16,2-1 2 0,-3 1 0 0,4-2 3 0,-1 0-2 0,1 0 1 15,0 0 1-15,1-2 0 0,-1 0-1 0,4-2 0 0,-3 0 0 16,2-1-1-16,1 1 0 0,-3-4-2 0,4-1-1 0,-1 0-3 0,1 0-2 16,0-3-3-16,1 0-2 0,-1 0 0 0,4-3-1 0,-1 0-1 0,0-1-1 15,1-2 1-15,0-1-1 0,-1 0-1 0,0-4-1 0,0 1-2 16,1 0 2-16,-3-4-1 0,2 1 3 0,-1-1 2 0,-1-1 2 16,-2 1 2-16,1-1 0 0,-1 1 3 0,-1 0 3 0,0 1 4 0,-1 1 1 15,-1 0 3-15,3 2 3 0,-4 1 2 0,2 2 1 0,0 0-1 16,-2 2 0-16,0-1-3 0,0 3-3 0,0-1-6 0,0 0-4 15,0 3-4-15,0 0-4 0,0 1-3 0,0 0-3 0,0 1-1 0,0 0-1 16,1 3 0-16,-1 0 0 0,2 1 1 0,-1 0 3 0,-1 2 2 16,4 0 5-16,-4 2 2 0,1 0 5 0,-1-2 2 0,4 5 3 15,-3-4 0-15,1 1 1 0,-1 2 0 0,3-2-2 0,-3 0 1 0,2-1-1 16,0 1 1-16,0-2-2 0,1 1 2 0,-3-5-1 0,1 4 1 16,-1-3-1-16,3 1 2 0,-3-3-1 0,2 2 0 0,1-3-2 0,-1 1 2 15,1-2-1-15,-1-2 0 0,1 1-1 0,0-3 0 0,1 0 2 16,0 0-1-16,0-2 1 0,1 0-2 0,0-2-1 0,1 0 1 0,-3 1-2 15,1 0-2-15,1-1 0 0,-1 1-1 0,-2-1 4 0,2 2-1 16,-2 0 0-16,0 0 0 0,2 2-2 0,-1 0-1 0,-2 0-2 16,0 1-3-16,-1 1-2 0,1-1-3 0,0 3-1 0,-2 0-1 0,0 0 2 15,0 0-2-15,1 0 1 0,1 0-2 0,-1 3 0 0,3 1 2 16,-3-3 1-16,1 4-1 0,0-1 2 0,-1 1 3 0,2-1 2 0,1 2 5 16,-2-2 2-16,1 4 2 0,2-2 0 0,-2 2 2 0,1 0-1 15,-3-3 2-15,3 2-1 0,-1-2 1 0,0 2 1 0,0-4 1 0,1 4 3 16,0-4 3-16,-3 1 3 0,2-1 1 0,1-2 3 0,1-1 0 15,-1 2 0-15,0-2 2 0,1-2-2 0,0 1 2 0,2-2-1 16,-1 0 2-16,1-1-1 0,2-3 1 0,-3 1-3 0,1-3-1 0,1 2-4 16,-2-3-1-16,0 2-1 0,0 1-3 0,1-3-2 0,-1 2 1 0,0-2-1 15,-1 4 0-15,0-3-2 0,0 2-2 0,-2-1-1 0,0 3-4 16,0-2-4-16,-1 3-1 0,2 0-5 0,-2 1-5 0,-1-1-4 16,-1 3-4-16,2 0-1 0,-2 1-3 0,0 0-2 0,0 0 1 0,2 1 0 15,-2 0 0-15,0 3 1 0,0-1 1 0,0 3 1 0,0-2 4 16,0 4 3-16,0-1 3 0,0 0 5 0,0 1 5 0,0 1 2 0,0-1 3 15,0 2 2-15,0-1-1 0,0 0 1 0,1-1 1 0,-1 2 1 16,3-3 0-16,-1 2 2 0,0-3-1 0,-1 2 1 0,3 0 1 0,-1-2-2 16,0-2-1-16,1 1-2 0,-1-3-1 0,2 0-3 0,-2-1-1 15,4-1-3-15,-2-1-2 0,2-1 0 0,0 0 0 0,-1-1 0 16,1-3 2-16,2 0 1 0,-1-2 4 0,-2 0 4 0,1 2 4 0,2-3 4 16,-4-1 5-16,1 1 4 0,0 0 5 0,-1 2 3 0,0-2 5 0,-1 1 2 15,1 0 1-15,-2 2 0 0,1 1-2 0,-1-2-6 0,-2 5-7 16,3-3-6-16,-3 3-9 0,-1-1-6 0,2 1-5 0,-2 2-4 0,1 2-4 15,-1 1-2-15,4 1-6 0,-4 1 0 0,2 2-1 0,-2 1 5 16,2 2 7-16,0 1 7 0,-1 4 12 0,2 4 7 0,1 1 7 16,-3 1 4-16,4 4 3 0,-2 4 4 0,2 2 3 0,-1 1 1 0,1 5 4 15,-2 1-1-15,2 5 0 0,0 1-4 0,-2 2-3 0,-1 2-6 16,0 1-5-16,-1 1-2 0,-1-1-3 0,-1 1-1 0,-1-1-3 16,-1-2-1-16,-1-2-3 0,-2-2-1 0,0-2 1 0,-2-5 1 15,0-1 4-15,-2-6 4 0,0-2 7 0,-5-3 6 0,2-4 10 0,-1-4 4 16,-3-2 5-16,0-4 5 0,-4-4 5 0,2-2 5 0,-2-4 6 0,0 0 2 15,1-5 3-15,-2-2-2 0,0-3-3 0,3-2-5 0,0-3-9 16,0 1-12-16,3-6-14 0,2-1-19 0,1-3-18 0,5-2-26 16,-1-2-26-16,6-1-31 0,2-4-31 0,2 0-36 0,2-2-38 0,6 0-43 15,1-1-45-15,5-2-58 0,0 1-63 0,1-1-66 0,3 2-67 16,0 1-26-16,0 2-8 0</inkml:trace>
  <inkml:trace contextRef="#ctx0" brushRef="#br0" timeOffset="98866.9637">22775 14365 144 0,'2'-3'478'0,"-2"0"-23"0,0 0-40 0,0 2-83 0,0-2-107 0,0 3-62 16,0 0-39-16,0 0-24 0,0 0-15 0,0 0-13 0,0 0-12 16,0 3-10-16,0-2-12 0,-2 4-13 0,2-1-14 0,0 2-9 15,-1 2-6-15,1-1-3 0,-2 2-1 0,0 0 4 0,2 2 3 16,0-1 4-16,0 2 4 0,0-1 2 0,0 2 0 0,0-1 1 0,4 2 0 15,-3-1 1-15,3-4 1 0,0 3-1 0,1 0 0 0,-1-2-2 16,1 0-2-16,0-1-3 0,3-1-4 0,0-1-4 0,1-3-7 0,-1 2-5 16,1-3-4-16,3-1-5 0,-3-2-4 0,5-2-5 0,-2-1-2 0,1-1-2 15,0-2-1-15,-1-1 3 0,2-1 4 0,-3-3 5 0,3-1 4 16,-3 2 11-16,0-4 11 0,0 1 12 0,-1-1 9 0,-2 2 14 16,-1-3 12-16,0 2 13 0,-3 1 10 0,1 1 9 0,0-2 7 0,-2 2 3 15,1 1 0-15,-2 3-3 0,0 2-4 0,-1-1-6 0,-1-1-11 16,2 5-10-16,0-1-11 0,-2 1-12 0,0-1-12 0,0 3-10 0,0 0-11 15,0 2-7-15,0 1-7 0,0 1-4 0,0 1-1 0,0 1 0 16,0 1 2-16,0 1 2 0,0 2 5 0,0 2 4 0,0 0 5 16,0 0 4-16,1 2 1 0,-1-1-2 0,2 1-4 0,0 1-9 15,-1-2-7-15,2 2-12 0,1 0-11 0,-1-1-15 0,2-1-13 0,-1-1-15 16,1 0-19-16,0 0-18 0,-2-2-17 0,2 1-20 0,-1-3-18 0,1-3-26 16,3 2-35-16,-3-2-13 0,-1-3-6 0,1 1-6 0,2-3-9 15,-1-3-28-15,-2-1-36 0</inkml:trace>
  <inkml:trace contextRef="#ctx0" brushRef="#br0" timeOffset="99400.3095">23213 14434 338 0,'0'-7'377'16,"0"0"-51"-16,0 2-66 0,0-2-45 0,0 3-33 0,0 1-29 15,0 0-26-15,0 0-21 0,0-1-19 0,0 4-16 0,0 0-14 0,0 0-14 16,1 0-13-16,1 2-13 0,0 0-11 0,1 1-10 16,0 2-6-16,0-3-1 0,2 5 0 0,-2-2 2 0,3 3 3 0,-3-2 3 15,2 2 2-15,-2 1 1 0,2 0 1 0,-1 0 0 0,0 1 0 0,1-1 0 16,-2 1 0-16,0 1 0 0,0 0 0 0,-1-2 1 0,0 1-1 15,-1-1-1-15,-1 1-1 0,0-2-1 0,0 1 1 0,0-1 0 0,0-1 2 16,-1-1 2-16,-1 0 3 0,0 0 6 0,-1-2 3 0,0 1 7 16,-3-1 4-16,1 1 3 0,0-2 2 0,-1-1 4 0,-1 0 2 15,-2 1 3-15,1-3 1 0,0 3 2 0,-1-2 1 0,0-1-1 0,-1 0-3 16,2 0-3-16,-1-1-4 0,1-2-4 0,0 3-2 0,1 0-1 16,1-3-2-16,1 2-5 0,1 0-3 0,0 1-5 0,1-2-4 0,2 2-9 15,-1-1-4-15,2 1-11 0,0 0-12 0,2-2-11 0,-1 2-8 16,4-3-8-16,1 1-6 0,-1 0-5 0,4 0-2 0,-1 1-5 0,0-1-2 15,5-1-2-15,-2 0 0 0,0 0-1 0,3 0 2 0,-1 0 8 16,3 0 8-16,-3 0 10 0,0-1 11 0,0-1 6 0,1 2 6 16,1 0 5-16,-1-2 8 0,-1-2 8 0,-1 2 11 0,2-2 13 0,-2-1 11 15,-2 1 13-15,2 0 9 0,-3-2 10 0,0 0 10 0,-1 0 3 16,-1 2 2-16,-1-3 4 0,-1 1 5 0,1-1 4 0,-3 3 0 0,0-1 1 16,1-2 0-16,-4 3-4 0,1 0-5 0,-1 0-5 0,0-1-5 15,0 1-7-15,-1 2-7 0,1 0-5 0,-2-1-4 0,0 3-7 16,2 0-9-16,-1 0-8 0,-1 2-10 0,2-2-7 0,-1 3-8 0,1 0-4 15,-4 0-4-15,2 0-3 0,0 3 0 0,-3 0-3 0,4-1-1 0,-3 5 0 16,0 0 1-16,0-1 0 0,0 2 1 0,0 0 4 0,0 2 4 16,3 0 3-16,-3 1 0 0,3 1 2 0,1 0 1 0,0 0 0 15,0 1 2-15,0-2 0 0,0 1 1 0,1-1 2 0,-1 0 0 0,4 2 1 16,-3-1 0-16,1-2 1 0,0 0 0 0,2-1-2 0,-1 0-1 16,0-1-3-16,0-1-3 0,2 0-5 0,-2 0-6 0,2-2-11 15,1-2-11-15,-1-1-15 0,0 1-16 0,1-3-21 0,1 2-23 0,-2-2-26 16,3-2-26-16,1-1-35 0,-3 1-39 0,0-1-76 0,4-2-91 15,-6-3-48-15,3 0-27 0,-1 0-6 0</inkml:trace>
  <inkml:trace contextRef="#ctx0" brushRef="#br0" timeOffset="100199.8065">23123 14405 266 0,'0'-1'449'0,"0"0"-1"0,1 1-84 0,-1-2-123 0,2 2-74 15,0-1-50-15,-1 1-27 0,1 0-18 0,-1 0-12 0,4 0-7 16,-2 0-9-16,1 1-7 0,2-1-10 0,-3 2-10 0,2-1-8 16,-2 0-8-16,2 2-2 0,-2 1-1 0,2 1 1 0,-1-2 1 0,1 2 2 15,-2 0 0-15,0 1 3 0,-1-1 0 0,-1 5 1 0,3-2 0 16,-4-1 0-16,1 5 1 0,-1-3 1 0,0 1 1 0,0 1 0 0,-1 1 1 15,1 0-1-15,-2-3 0 0,0 3-1 0,1-2 0 0,-1 2-1 16,1-3-2-16,-3 2 1 0,4-2-1 0,-1-2 1 0,-1 0-1 0,1 1 1 16,1-4 3-16,-2 3 3 0,-1-4 1 0,3 0 3 0,0-1 3 15,0 0 2-15,0-2 1 0,0 0-2 0,0 0-2 0,5 0-3 16,-2-2-5-16,0-1-2 0,0-1-5 0,4-1-2 0,-2 0-5 0,2-3-5 16,-1 1-6-16,2-2-6 0,2 0-6 0,-1-2-4 0,1 2-1 15,0-1 1-15,0-1 5 0,0 0 5 0,0 2 5 0,-1-1 6 16,-1 1 6-16,1 0 5 0,-2 3 4 0,0-1 7 0,0 1 3 0,-2 2 4 15,-1-1 5-15,0 0 1 0,-1 2 0 0,-2-1-3 0,4 4-2 16,-4-2-4-16,1 2-4 0,-2 0 0 0,0 0 0 0,0 0 0 16,0 0 1-16,0 2-1 0,0 2 2 0,0-1-2 0,0 2 0 0,0 0 2 15,-2 0 1-15,2 2 1 0,-1 0 4 0,1 0 1 0,0 1 3 16,0 1-2-16,0-1-3 0,0 1-2 0,0 1-3 0,1-2-2 0,-1-1-1 16,4 0 0-16,-3 1 2 0,1-1-1 0,1-1 2 0,0 0 0 15,0-1 2-15,1-1 2 0,1 1 0 0,-1-3 1 0,1 1-1 16,-1-1-2-16,4 0-4 0,-1-2-4 0,0-2-4 0,1 0-6 0,0-1-1 15,2-1-5-15,-1-1-2 0,1 0-5 0,0-1-5 0,-1 0-3 16,-1-2-4-16,0 1-2 0,0 0 1 0,-1-1 2 0,1-1 5 0,-3 1 5 16,2 1 6-16,-3 1 6 0,2 0 5 0,-2 0 2 0,-1 1 3 15,0 1 2-15,-1-1 3 0,-1 4 0 0,2-2-2 0,-3 1-2 16,2 2-3-16,0-3-1 0,-2 3-4 0,0 0-3 0,0 3 0 0,1-3-4 16,-1 3-1-16,2 0-1 0,-1 0 0 0,-1 3 1 0,3-1 0 0,-1 1 2 15,-2 0 3-15,1 1 6 0,-1 0 2 0,2 1 3 0,0 1 2 16,-1 0 1-16,-1-1-1 0,2 2 0 0,-1-1-1 0,-1 1-5 15,0-3-6-15,2 3-8 0,-2 0-9 0,0-1-11 0,2-2-14 0,-2 0-18 16,0-1-19-16,0 2-24 0,0-2-24 0,1-3-37 0,-1-1-41 16,0-2-58-16,0 0-62 0,0 0-58 0,3-1-54 0,-1-2-22 15</inkml:trace>
  <inkml:trace contextRef="#ctx0" brushRef="#br0" timeOffset="100333.4956">23510 14200 250 0,'-3'-10'470'0,"2"3"8"0,-3 0-67 0,3 1-102 0,-1 0-88 0,1 1-79 16,1 2-55-16,-2-1-46 0,2 1-29 0,0 2-26 0,0-2-28 15,2 3-32-15,-2 0-41 0,1-2-44 0,2 2-71 0,2 0-81 0,1 0-66 16,1 0-58-16,-3 0-21 0</inkml:trace>
  <inkml:trace contextRef="#ctx0" brushRef="#br0" timeOffset="100633.4844">23752 14164 61 0,'3'7'447'15,"-2"2"6"-15,3-2-78 0,-3 1-123 0,3 2-73 0,-3 1-50 0,1 2-24 16,-1-1-12-16,3 2-8 0,-4 3-10 0,1-2-10 0,-1 2-10 16,0-1-8-16,0 2-10 0,0 2-8 0,0 1-7 0,-1-2-9 15,-3 3-13-15,1-2-11 0,0 1-11 0,0 1-9 0,-5 0-12 0,3-1-9 16,1-1-9-16,-3 1-6 0,1-2-7 0,-2-1-6 0,0-1-3 0,2-1-4 15,-2-1-4-15,0-3 8 0,2 0 13 0,-1-4 11 0,2-1 11 16,-3 0 9-16,3-2 10 0,0-3 14 0,0 1 12 0,2-3 11 16,-2-3 6-16,2-1 6 0,1-1 5 0,0-2 10 0,2 0 11 0,2-2 3 15,0 0 2-15,2-2 4 0,1 0 7 0,2-1 5 0,2-2 4 16,0 3 0-16,3-2-3 0,2 1-1 0,-1 0 1 0,2-1-2 0,0 3-1 16,3-2-4-16,-2 0-8 0,3 0-11 0,3 3-13 0,-2-3-17 0,1 2-22 15,1-2-30-15,1 3-38 0,1-2-49 0,-2 2-55 0,0-1-91 16,-2 3-105-16,-1-3-54 0,2 1-29 0,-9-1-15 0</inkml:trace>
  <inkml:trace contextRef="#ctx0" brushRef="#br0" timeOffset="102167.6187">14646 13099 106 0,'-11'-15'459'0,"0"1"14"0,-2-3-71 0,0 3-114 0,2 1-68 15,0-1-44-15,0 2-28 0,0 0-20 0,2 2-10 0,-1 0-7 16,2 1-10-16,-3 1-7 0,3 0-9 0,2 2-10 0,-2 0-11 16,0 2-11-16,3-1-10 0,-3 3-10 0,-1 0-10 0,3 1-8 0,-1 2-7 15,-1 1-6-15,-2 0-4 0,0 3-3 0,0 2-2 0,-2 0 1 16,1 3-2-16,-2 3 0 0,-1 1-1 0,3 0 0 0,-2 2 0 0,2 2 1 15,1 2 2-15,-2-1 2 0,2 2 1 0,2 1-1 0,1 0 3 16,1 1 1-16,1 0 0 0,1 2-1 0,1-1 0 0,2-1 1 16,1 0 0-16,1 1 0 0,2-3-1 0,2 1 0 0,3-2-3 0,1-1-3 15,3-3-3-15,-1-1-4 0,5 0-4 0,2-1-6 0,-2-5-4 16,5 0-4-16,0-2-1 0,1-3-6 0,3 0-1 0,-2-4-3 0,4 0-1 16,-3-4 0-16,2 0 1 0,0-2 1 0,-2 0 4 0,0-1 3 15,-3-1 4-15,0-1 7 0,-2 1 7 0,-3-2 8 0,0 3 8 16,-5-3 9-16,1 3 7 0,-4 0 8 0,1 1 6 0,-5-2 5 0,0 3 3 15,-3 0 5-15,2 0-1 0,-3 3 1 0,0-3-3 0,-3 0-2 16,2 2-3-16,-1 1-5 0,-1 1-5 0,0 0-7 0,-1 1-6 16,1 0-6-16,1 0-5 0,-1 1-5 0,-2 0-2 0,1 2-2 0,1 2-1 15,1-1 0-15,1 3 0 0,-1-2 2 0,2 2 1 0,0 1 1 0,0-1 0 16,2 2 0-16,-1 0 2 0,4 0-2 0,-1 1-1 0,3-1-2 16,-1 1-3-16,1 0-5 0,2-1-3 0,1-2-5 0,-1 0-4 0,2 3-7 15,-1-5-5-15,1 2-5 0,1-4-4 0,-1 4-7 0,-1-4-2 16,2 1-4-16,-2-4 0 0,0 3 1 0,-1-3 3 0,-3 0 4 15,2-3 4-15,-3 3 2 0,-2-4 6 0,3 1 5 0,-3-4 4 16,-1 2 4-16,0-1 4 0,-2-1 5 0,-2-2 3 0,0 0 4 0,-1 0 4 16,-3-2 3-16,2-1 4 0,-3 0 3 0,1 0 5 0,-1 0 2 0,-2-2 6 15,-1 3 4-15,2-1 4 0,-2-2 8 0,0 4 5 0,0-2 3 16,-2 1 3-16,4 3 0 0,-2-4 1 0,1 5-1 0,1-1-3 16,-1 1-3-16,2 1-6 0,0 2-5 0,0-1-7 0,2 2-2 0,2 1-6 15,-2 1-6-15,2 1-4 0,1 1-4 0,-2 1-3 0,4 1-4 16,-1 2-6-16,1-1-5 0,0 2-5 0,1 1-5 0,2 0-2 15,0 1-2-15,2-1-3 0,-2 0 0 0,4 1-6 0,-3-1-2 0,5 1-3 16,-2-2-3-16,1-1-1 0,0 2 0 0,1-2 0 0,1-2 5 16,-1 1 3-16,1-3 6 0,-1 1 3 0,1-2 5 0,1-2 3 0,-3 1 5 15,1-3 8-15,1 1 10 0,-1-1 12 0,-1-2 10 0,-1 2 16 16,-1-4 12-16,3 2 14 0,-4-1 10 0,0-1 9 0,0 1 11 0,-4-1 7 16,2 1 8-16,-1 0 6 0,2 0 4 0,-4 1-1 0,2 2-3 15,-1-2-7-15,-1 1-9 0,0 2-12 0,0-1-15 0,0 1-12 16,0 1-13-16,2 1-11 0,-2 1-10 0,0 0-9 0,2 0-8 0,-1 0-6 15,3 1-7-15,-1 2-2 0,0 0-3 0,0 1 1 0,2 1 0 16,-1 0 4-16,1 2 3 0,2 3 3 0,-3-3 4 0,1 1 3 16,4 1 0-16,-4-3 2 0,2 4 0 0,-1-2 1 0,-1 0 0 0,0-1-1 15,1 1-1-15,-2-1 1 0,3 0-1 0,-4-2 0 0,2 0 0 16,-2 2 1-16,0-5 1 0,2 1 1 0,-2 0-1 0,0-1 0 0,0-1-1 16,0-1-1-16,-1-1-3 0,1-2 1 0,1-1 1 0,0 1-1 15,-1-4-1-15,2-1 0 0,-2-1 0 0,2-1 0 0,-2 0-3 0,2-1 1 16,-2 1-2-16,3-2 2 0,-3 2-1 0,2-2 0 0,0 2 3 15,-2 0-1-15,2 0-2 0,-2 3 0 0,0 0-2 0,0 1-3 16,0 0-2-16,-1 1-1 0,-1 0-2 0,1 3 0 0,1 0-2 0,1 2 0 16,-3 0 0-16,2 0 1 0,2 2-1 0,-2 0 1 0,0 1 3 15,2 1 2-15,-2 1 2 0,2 0 2 0,-2 3 3 0,2-1 2 0,-2 1 3 16,3-2 1-16,-3 2 2 0,2 1 0 0,0-1 1 0,-2-1 0 16,2 2-1-16,0-3 1 0,-2 2 0 0,3-2-1 0,-3-2 2 15,2 3 2-15,-2-4 1 0,2 0 0 0,0-1 1 0,-2 0 1 0,5-2-2 16,-4 0 0-16,1-3-1 0,0 2 0 0,2-4 0 0,0 1 0 15,-1-2 0-15,3-2-2 0,-3 0-3 0,1 2-2 0,-2-6-2 0,2 3-2 16,-1-1-2-16,-1 0-1 0,2-1 1 0,-2 1-1 0,-2 0 2 16,2 0-2-16,-1 1 0 0,-1 1-2 0,0-1-1 0,0 4-1 15,-1-1-2-15,0-1-3 0,0 5-4 0,0-1-1 0,-1 1-1 0,-1-1 0 16,2 3-1-16,-2 0 0 0,2 0 0 0,-2 3 0 0,1-1 2 16,1 1 1-16,-1-1 4 0,3 5 2 0,-3-4 3 0,1 4 5 0,-1-1 3 15,3 1 2-15,-1 0 2 0,1 0-2 0,1 0-2 0,-2-1-4 16,4 1-7-16,-3 0-7 0,3-3-8 0,0 3-8 0,0-1-7 15,-1-4-10-15,2 1-10 0,3 1-14 0,-3-3-16 0,2-1-18 0,0-1-20 16,2-1-17-16,-3-3-15 0,4 0-13 0,-2 0-12 0,1-1-9 16,-2-3-4-16,0-1-3 0,-2 1-1 0,1-5 10 0</inkml:trace>
  <inkml:trace contextRef="#ctx0" brushRef="#br0" timeOffset="102766.0321">15601 12876 189 0,'-9'-26'205'0,"0"2"8"0,1-1 6 15,0 5 5-15,0 1 1 0,-1 0 0 0,3 2-5 0,-1 0-9 0,1 4-16 16,0 2-21-16,1 1-26 0,2 1-30 0,0 1-25 0,1 1-24 15,0 5-19-15,1-1-17 0,1 3-14 0,0 0-12 0,1 3-9 16,1-1-7-16,1 5-4 0,0 3-3 0,2-2 2 0,1 4 1 0,-1 2 4 16,1 0 5-16,3 3 2 0,0 3 3 0,-3-1 1 0,0 2 1 15,3 2 1-15,-3-1-1 0,3 1 2 0,-2 0-2 0,-1 2 2 0,0-1-2 16,0-2 0-16,-3 3 1 0,2-3-1 0,-1 0-1 0,-1 0 1 16,-2-1-1-16,1-4 1 0,-2 0-1 0,0 0 1 0,0-2 0 15,0-2 2-15,0-1 0 0,-2-2 3 0,2 1 2 0,-1-4 4 0,-1 0 1 16,2-2 6-16,0 0 2 0,-1 0 2 0,1-3 1 0,0 0 1 15,0-2 0-15,0 0-1 0,0 0-5 0,0-2-4 0,0 0-6 0,0-3-5 16,1-2-7-16,-1 0-8 0,3-1-9 0,-1 0-8 0,3-3-8 16,0 1-5-16,0-2-4 0,2 0-2 0,-1-2-2 0,2 1 0 15,3 2 0-15,-3-2 4 0,2 1 1 0,1 0 4 0,-2 2 2 0,-1 0 3 16,5 1 5-16,-5 1 4 0,1 3 4 0,2 0 2 0,0 1 1 16,-3 0 0-16,3 3 0 0,-1 0 1 0,-1 1-1 0,-1 1 1 0,3 0 1 15,-3 3 1-15,0 0 0 0,1 1 3 0,-1 0 1 0,-1 2 1 16,-1 0 1-16,-1 2 0 0,1 2 2 0,-1-1 2 0,-2 1 2 15,0 1 1-15,0 0 2 0,-3-2 1 0,2 3 0 0,-2-1 2 0,0 0 1 16,-2-2 1-16,1 0-1 0,-1-1 3 0,-1 0 1 0,0 0 0 16,-2 0 1-16,-1-2 2 0,1 0 1 0,0-1 1 0,1-1-1 0,-3 0 3 15,2-2 1-15,-2 0-3 0,0 0-5 0,1 0-7 0,-1-3-11 16,0-1-13-16,2-1-10 0,0-1-15 0,1-1-13 0,-1-3-16 16,1 2-16-16,1-5-14 0,3 2-13 0,0-4-11 0,2 0-11 0,3-3-3 15,0 0 1-15,3-1 10 0,-2-3 15 0,5 1 20 0,-2 0 24 16,5-2 26-16,-2 3 24 0,0-1 27 0,4 0 24 0,-3 1 24 0,1 0 20 15,0 0 17-15,0 6 15 0,-1-2 10 0,-1 3 6 0,1-2-1 16,-1 5-3-16,0-2-9 0,-1 3-12 0,1 2-11 0,-2 1-12 0,0 1-10 16,0 2-10-16,0 2-10 0,-2-2-7 0,2 4-8 0,1 2-7 15,-3 1-3-15,0 1-4 0,1 1-1 0,-3 2 2 0,2-1-2 16,-1 4-1-16,0-1-1 0,0 0 0 0,-3 3 1 0,1-5 0 0,-1 3 0 16,0 0 1-16,0-1-1 0,-2-1 0 0,1 0-6 0,-1-2-7 15,-2 0-12-15,2-2-13 0,-1 0-17 0,-1-2-19 0,0 0-20 16,0 1-22-16,0-4-35 0,0-1-40 0,0-2-74 0,0 0-91 0,0 0-53 15,0 0-34-15</inkml:trace>
  <inkml:trace contextRef="#ctx0" brushRef="#br0" timeOffset="103599.8409">16299 12734 58 0,'0'-1'371'15,"2"-1"-77"-15,-1 1-119 0,-1 1-70 0,2 1-50 0,0 1-27 16,-1 1-15-16,1 2-8 0,-1 0 1 0,1-1 1 0,1 1 3 0,-3 2 3 15,5 1 4-15,-5-1 0 0,1 2-2 0,-1 0-4 0,3 0-3 16,-1 1-5-16,0-1-3 0,-1 2-4 0,-1-3-5 0,3 0-1 0,-1 1-1 16,-2-2-1-16,3 3-5 0,-3-3 0 0,2 3 0 0,-1-3-1 15,1-2 0-15,-2 3 3 0,2-1 0 0,-1-4 3 0,-1 4 0 0,3-3 3 16,-1 1 4-16,-2-3 0 0,0 3 2 0,1 0 3 0,-1-5 3 16,2 4 3-16,-1-1 3 0,-1 0 6 0,2-1 4 0,-2-1 5 15,2 1 6-15,-1 0 5 0,2-2 6 0,-1 0 4 0,1 0 2 0,2 0 4 16,-2-2 3-16,3 0 3 0,1-1 4 0,-1 1 1 0,1-1 1 15,0 1-1-15,-1-1 0 0,2-2-3 0,2 0 0 0,-1 3-4 16,-1-3-2-16,0 1-2 0,-1 1-3 0,0-2-4 0,1 3-4 0,-1-3-4 16,-1 2-2-16,-1 0-5 0,3 2-2 0,-4-2-3 0,1 1-5 15,-2 2-3-15,2-2-3 0,0 2-4 0,-1 0-2 0,1 2-2 0,-2-2-2 16,1 2-1-16,-1-2-1 0,0 4-1 0,0-1-1 0,1-2 2 16,1 3 0-16,0 0 2 0,-2-2 0 0,2 3 2 0,-2-2-1 0,2 3 2 15,-1-2 2-15,1 1-1 0,0 0 4 0,0-1-1 0,1 0 0 16,1 1-1-16,0-1-1 0,0-1-5 0,-1 1-4 0,2-3-5 15,1 1-4-15,1 0-3 0,-2-2-3 0,2 0-2 0,1 0-3 0,0-2-4 16,1 0-4-16,-1-1-2 0,-1 1 0 0,4-1 0 0,-3-1 2 16,1-1 2-16,-2 1 5 0,1 0 5 0,0-2 7 0,0 1 3 0,-1 1 2 15,2-1 4-15,-4 1 5 0,2-2 3 0,-2 2 4 0,3-1 1 16,-1 1 3-16,-2-1-1 0,1 0 2 0,-1 0-1 0,0 1-2 0,2 1-1 16,-1-2 0-16,-1 0-2 0,-2 3-2 0,2-1-3 0,0 0 0 15,-2 0-3-15,0 2-1 0,-1-1 0 0,1-1-1 0,1 2 0 0,-3-1 0 16,0 1-1-16,1-1 0 0,-1 1 0 0,1 1-1 0,-4-2 1 15,2 0-1-15,1 2 2 0,-3 0-1 0,2 0 0 0,-1 0 0 16,1 0 0-16,1 0-1 0,-3 0 1 0,2 0-2 0,2 0 2 16,-2 0 0-16,0 0 1 0,0 0 1 0,0 0 0 0,1 0-2 0,-1 0 0 15,0 2-1-15,0 0 0 0,-1-2-1 0,2 1 0 0,-1 1-2 16,1-2 1-16,-3 1-2 0,3-1 1 0,-3 2-2 0,1-1-1 16,-1-1 0-16,3 2 0 0,-3-1 2 0,2-1-1 0,-3 2 0 0,2-1 1 15,-2-1 2-15,3 1 1 0,-2-1-1 0,-1 2 2 0,2-2 1 0,-1 0 1 16,-1 0 1-16,2 0 1 0,0 0 0 0,-1 0 2 0,3 0-1 15,-3 0 2-15,1 0-1 0,1 0 1 0,0-2-2 0,0 2-1 16,-1-1 2-16,4 1-3 0,-1-1-3 0,0-1-4 0,-2 2-4 0,0-1-8 16,2-1-9-16,-2 1-7 0,3-1-8 0,-3 2-5 0,2-1-7 15,-2 1-5-15,2-2-7 0,0 1-6 0,-2 1-8 0,3-2-6 0,-3 0-8 16,0 2-2-16,2 0-4 0,-2 0 2 0,1 0 4 0,1 0 7 16,-2 0 4-16,3 0 6 0,-3 0 5 0,0 0 5 0,0 0 8 15,0 0 9-15,-1 0 13 0,1 0 14 0,1 0 15 0,-3 0 18 0,3 0 18 16,-2-1 12-16,0 0 11 0,-1 1 10 0,2-1 10 0,-1-1 9 15,1 1 7-15,-1-3 8 0,1 3 6 0,-1-1 0 0,-1 1-2 0,3-3-4 16,-3 4-6-16,1-2-11 0,-1 0-11 0,2-1-9 0,0 1-6 16,0 2-9-16,-1-3-11 0,1 1-9 0,1 0-11 0,-1 1-16 15,0-1-19-15,0 2-19 0,3 0-20 0,-3 0-24 0,0 0-25 0,-1 0-29 16,1 3-28-16,1 1-74 0,-1-1-96 0,-2-1-48 0</inkml:trace>
  <inkml:trace contextRef="#ctx0" brushRef="#br0" timeOffset="105066.1593">23621 16699 183 0,'-3'-13'454'0,"-2"1"0"0,0-1-8 0,-2 1-80 15,0 1-120-15,1 0-60 0,-4 2-32 0,1-1-20 0,-1 1-14 0,2 1-7 16,-3 0-5-16,0 3-5 0,2-2-4 0,-4 2-5 0,4 2-8 15,-3 0-8-15,2 1-9 0,0 0-10 0,0 2-8 0,-2 4-8 0,2-1-8 16,1 0-7-16,-2 4-7 0,1 1-3 0,1 1-2 0,-2 3-3 16,1 1 1-16,2 2-1 0,-3 3 0 0,5 0 0 0,0 3 1 0,-1 3-2 15,2 1 0-15,-1 1 1 0,3 3-2 0,2 3 0 0,1-1 2 0,0 3-1 16,0 1 0-16,1 0 1 0,2 2-1 0,2 1 1 0,-4 0 0 16,4-1 1-16,-2 3-1 0,2-2 1 0,-2 3-2 0,2-2 0 0,-2 0 2 15,3 1-2-15,-2-2-2 0,-1 2-1 0,-2-3-1 0,1-2-2 16,-2 1-3-16,0-1-5 0,-2-2-7 0,1-1-7 0,-2-3-9 0,-1-1-11 15,-3-1-12-15,0-2-14 0,3-2-15 0,-4-3-22 0,-2 0-27 0,2-2-31 16,-1-3-33-16,1-3-64 0,-3-2-78 0,1-2-74 0,1-1-72 16,-4-5-32-16,4 0-10 0,-1-6 2 0</inkml:trace>
  <inkml:trace contextRef="#ctx0" brushRef="#br0" timeOffset="105233.5255">22849 17188 29 0,'-5'-7'588'0,"0"0"-5"0,-2 2-5 0,4-1-4 0,0 1-4 16,-1 1-112-16,1-1-165 0,3 2-109 0,0 0-80 0,0 0-46 15,3 0-27-15,2-1-17 0,0 1-7 0,3-2-7 0,4 3-7 0,1-3-7 16,6 2-10-16,-1-1-15 0,4-1-20 0,0 0-26 0,3 0-29 16,0 0-40-16,1 2-45 0,2-4-59 0,-1 3-66 0,3 0-79 0,-1-1-84 15,-1-1-39-15,0 1-18 0,1-4 0 0</inkml:trace>
  <inkml:trace contextRef="#ctx0" brushRef="#br0" timeOffset="105933.2595">23455 16941 189 0,'-4'0'498'16,"-1"-3"6"-16,1 3 7 0,1-2-58 0,1 1-90 0,-1 1-93 16,3-2-94-16,0 2-57 0,0 0-38 0,0 0-20 0,0 0-10 0,0 0-8 15,0 0-3-15,0 2-4 0,3-1-4 0,1 1-5 0,-1 1-7 0,2 0-8 16,1 1-4-16,0-1-5 0,1 2-1 0,1-3 0 0,1 3 0 15,0-2-2-15,-1 1-2 0,5-1-4 0,-4 1-2 0,1-1-3 0,2 0-4 16,0-3-3-16,-1 2-2 0,1-2-5 0,-2-2-3 0,0 2-1 16,0-3-2-16,0 0 1 0,0-1 1 0,-1 1 2 0,-1-4 3 0,-2 0 3 15,1 0 1-15,-2-1 2 0,0 0 3 0,-2-1 5 0,1 0 3 0,-4-1 6 16,0 0 5-16,0 1 7 0,-4-1 2 0,3 3 5 0,-2-2 3 16,-2 0 4-16,-1 1 4 0,1 2 3 0,-1-1 2 0,-1 1 1 0,2 2-2 15,-2-1 0-15,-1 1-3 0,1 1-2 0,3 1-4 0,-3 0-4 16,0 1-2-16,0 1-4 0,2 0-4 0,1 1-4 0,-1 1-4 0,-3 0-2 15,5 1-1-15,-2 2-2 0,4 2 0 0,-3-3 0 0,1 4 0 0,2-1 1 16,-1 2 2-16,0 0 1 0,2 0 2 0,2 1-1 0,0 1 1 16,-1 1 1-16,2-2-2 0,2 2 0 0,-2 0-1 0,2 0 0 0,3-2-2 15,-2 2-2-15,2-2-3 0,-1 0-2 0,2 1-2 0,-1-2-3 16,0-3-3-16,2 1-2 0,-1-1-1 0,0-2-4 0,-1 1 0 0,3-3-4 16,-1-1-1-16,-1-1-2 0,0-1 1 0,1-3 2 0,0 1 2 15,0-1 4-15,-1-4 2 0,0 1 2 0,-1-2 2 0,1 0 2 0,-1 0 2 16,0-1 2-16,2-1 3 0,-4 1 4 0,0-1 3 0,1 1 4 15,-2-1 4-15,1 0 3 0,-2 3 0 0,1-2 3 0,-2 1 0 0,1 2 2 16,-1 1 0-16,0-1 0 0,-1 4 0 0,-1-4-1 0,4 5-2 0,-4-1-2 16,-1 0-5-16,2 1-3 0,-1-1-5 0,-1 3-3 0,0 0-1 15,0 0-3-15,0 0-2 0,2 0 0 0,0 0-2 0,-1 2 1 0,-1-1 1 16,3 2 0-16,-3-1 2 0,4 1 2 0,-4-1 3 0,1 3 3 0,1 0 2 16,0-2 2-16,-2 1-2 0,1-1-1 0,1 2 0 0,-1-3-1 15,-1 3-1-15,2-2 0 0,1 1 0 0,-3-1 0 0,1 1-1 0,-1-3 1 16,2 1-2-16,-1 0-5 0,-1-2-7 0,0 0-4 0,0-2-3 15,4 0-2-15,-3-1-1 0,-1 1 2 0,3-1 0 0,-3-2 0 0,4-2-1 16,-4 2 0-16,1-2 1 0,-1 2 1 0,2-3 4 0,-2 1 8 16,0 2 10-16,0-1 8 0,-2 1 8 0,2 0 4 0,-1-1 5 0,-3 2 3 15,3 0 1-15,-2 3 3 0,-1-3-1 0,1 4 2 0,-1-3 0 0,-1 3-1 16,2 3 0-16,-2-3-3 0,0 4-2 0,0-3-2 0,-2 3-3 16,2 1 0-16,0 2-3 0,0-2-2 0,1 4-2 0,-3-1 0 0,4 2 0 15,-1 0-1-15,-1 2 0 0,2 0-1 0,-1-2-2 0,4 2 0 0,-1-1-4 16,1 3-1-16,1-3 0 0,1 1-4 0,1 0-5 0,0-2-6 15,2 1-7-15,1 1-10 0,1-4-11 0,-1 2-13 0,2-3-12 16,3 0-12-16,-2-4-12 0,3 2-15 0,2-1-13 0,0-3-17 0,2-1-16 0,0-3-20 16,3 0-19-16,-1-1-26 0,3-3-26 0,0 2-23 0,1-3-22 15,-1 0-40-15,0-1-48 0,0-1-28 0</inkml:trace>
  <inkml:trace contextRef="#ctx0" brushRef="#br0" timeOffset="106400.2068">24345 16785 57 0,'-2'-5'409'15,"0"1"-42"-15,2 1-68 0,-3 0-52 0,2 0-45 0,-3-1-31 0,3 2-23 16,-2 1-18-16,0-1-13 0,0-1-10 0,0 1-9 0,-1 1-5 16,3 1-3-16,-4-2-4 0,2 1-5 0,-2 1-7 0,-1 0-5 0,1 0-5 15,-1 1-3-15,-1 1-3 0,1-1-3 0,-2 1-1 0,0 1 0 0,0 0-1 16,-2 1-1-16,1-1-4 0,0 3-3 0,1-1-4 0,-5 1-5 0,5 0-4 16,0-1-2-16,-1 3-5 0,1-1-3 0,-1 2-4 0,2-1-5 15,0 1-3-15,0 0-4 0,1 1-1 0,1 0-3 0,2 0-2 0,-3 0-1 16,3 2-2-16,-1-2 1 0,4 0-2 0,0-1-3 0,0 2-4 15,0-3-5-15,4 2-4 0,-1-1-6 0,3-1-6 0,-2 1-5 0,1-4-7 16,2 1-5-16,-1 0-9 0,3-3-7 0,3 0-8 0,-4-2-8 16,2-1-8-16,2-1-9 0,0-2-3 0,2-1 0 0,-2-2 1 15,3-1 2-15,-2-3 4 0,1 0 7 0,1-1 1 0,-2-2 3 0,0-2 2 16,0 0 1-16,3-1 2 0,-5-1 3 0,1-3 3 0,-2-1 6 0,0 0 6 16,-1 0 6-16,-1-1 10 0,-2-2 10 0,-1 1 14 0,-2-2 15 0,5 1 18 15,-7 0 20-15,1 0 21 0,0 0 20 0,-2 0 20 0,-2 3 22 16,0-2 17-16,1 6 18 0,-4-2 10 0,1 3 9 0,0-1 4 0,1 4 0 15,2 1-5-15,-3 2-9 0,1 0-14 0,2 3-15 0,-3-1-17 16,3 2-16-16,-1 2-16 0,0 2-14 0,2-1-13 0,-1 3-9 0,-2 2-9 16,2 1-8-16,-3 3-7 0,3 1-8 0,-1 2-5 0,-1 4-2 0,1 2-1 15,-1-1-1-15,0 5 3 0,0 1 2 0,-1 2 3 0,0 1 1 16,3 1 1-16,-1 1-3 0,0 1 1 0,-1-1-2 0,2 3-2 0,-1-1-2 16,0 1-5-16,1 1-8 0,1-2-10 0,-2 1-16 0,0-1-14 0,2 2-15 15,0 0-18-15,2-3-17 0,0 3-25 0,-1-2-26 0,1-1-54 16,1 1-71-16,2-2-91 0,1-2-104 0,0 0-50 0,1-4-22 0,-1 0-2 15,2-3 5-15</inkml:trace>
  <inkml:trace contextRef="#ctx0" brushRef="#br0" timeOffset="106867.4243">24633 17023 22 0,'-5'-4'507'0,"0"1"5"0,0-2 7 0,0 2 6 0,2 0-99 0,0 0-154 16,0 2-91-16,-2-1-60 0,4-1-36 0,-1 3-24 0,2 0-14 16,0 0-7-16,-1 2-6 0,1 1-5 0,0 0-5 0,0 3-6 0,0 0-7 15,0 1-7-15,0 3-6 0,0 0-1 0,0 2 0 0,1 0 2 0,-1 1 2 16,2 2 2-16,-1 1 2 0,-1 0-1 0,5 0 2 0,-5 1-1 16,1 1 1-16,-1-1-2 0,0 0 0 0,0 0-1 0,0 0 2 0,0 2-2 15,-1-4 2-15,1 1-1 0,-5 1 1 0,5-4 0 0,-1 2 0 16,-1-3-1-16,2 0 1 0,-1-1-2 0,1-2-1 0,0 0-2 0,0-2-2 15,0-2-4-15,0 0-6 0,0-1-7 0,0-3-10 0,1 1-11 0,2-4-8 16,2 1-8-16,0-3-6 0,-1-1-6 0,1 0-1 0,2-2-3 16,1-2 0-16,-1-2-3 0,3 0 2 0,-1 1 2 0,1 0 4 0,-1-2 5 15,-1 1 9-15,5 1 10 0,-5-1 10 0,1 2 8 0,-1 1 7 16,1-1 4-16,0 1 4 0,-1 1 2 0,-1 2 3 0,-1 0 1 0,-1 1 2 16,0 1 2-16,2 0 2 0,-3 0 2 0,2 3 1 0,-3 0 3 0,2 0 1 15,-1 0 2-15,-3 3 4 0,2 0 5 0,1 0 4 0,-3 1 3 16,-1 1 3-16,2 0 3 0,-2 2 2 0,0 1 1 0,-2-1 2 0,2 0 1 15,-1 2 1-15,-3-1 0 0,1 1 0 0,-2-1-1 0,2 2-4 0,-2-1-5 16,-1-1-2-16,-2 2-1 0,4-3-2 0,-3 2-1 0,1-2-2 16,-2 0 0-16,3 0-2 0,1-1-1 0,-1-1-1 0,-2 0-1 15,4-1-2-15,-1-1-3 0,1-1-5 0,1 1-8 0,0-3-7 0,2 0-9 16,0 0-14-16,0 0-15 0,4 0-18 0,0 0-17 0,2-3-16 0,2 1-13 16,0-1-11-16,3-4-10 0,0 3-16 0,4-4-21 0,0 1-22 15,1-1-24-15,3 0-21 0,2-2-17 0,-4 2-25 0,4-2-27 0,-1-2-22 16,-1 2-17-16</inkml:trace>
  <inkml:trace contextRef="#ctx0" brushRef="#br0" timeOffset="107233.5871">25133 17170 199 0,'4'-7'417'0,"-3"-2"23"16,-1 1-24-16,-1 2-48 0,-4 1-50 0,2-2-49 0,-4 2-38 15,1 2-33-15,-2-2-26 0,0 1-21 0,2 1-18 0,-5 3-18 0,1-2-13 16,2 2-13-16,-2 2-12 0,2-2-12 0,-4 3-12 0,3 1-11 0,1-1-9 16,0 2-10-16,0 0-6 0,-1 2-5 0,3 1-4 0,-1 1-2 15,1-1-2-15,1 2 0 0,1-1-2 0,-1 2-2 0,2-1-1 0,-1 1-2 16,4-1-4-16,0 0-2 0,0 1-4 0,2-2-1 0,1 1-4 15,0-3-5-15,1 0-3 0,0 0-3 0,1-3-3 0,-1 0-7 0,3-1-1 16,-1-1-4-16,3-2 0 0,0-2 0 0,-1 1 3 0,0-4 2 0,1 1 3 16,-3-2 3-16,4-1 3 0,-2 0 4 0,1-2 6 0,-3 0 6 15,2-1 7-15,-3 1 10 0,4-2 10 0,-4 3 8 0,0-1 9 16,-2-3 9-16,2 5 6 0,-2-2 5 0,-1 2 5 0,1-1 3 0,-2 2 0 16,1 0 1-16,-1 1-3 0,-1 2-4 0,2 0-6 0,0-1-8 0,-2 3-8 15,0-3-8-15,0 4-8 0,0 0-6 0,0 0-7 0,0 0-4 0,1 2-4 16,-1 0-3-16,2 1 0 0,-1 0 0 0,3 1 2 0,-3-1 1 15,1 3 2-15,0 0 1 0,1-2 0 0,-2 3-2 0,4-1-6 0,-4 1-10 16,2 0-9-16,1-2-13 0,0 2-13 0,0-4-16 0,1 4-14 16,-1-2-12-16,2 0-15 0,1-2-14 0,1 0-18 0,-2 0-20 0,3-1-17 15,-1-2-16-15,4 0-19 0,-2-2-21 0,2-1-8 0,0-1-4 0,2-1-1 16,-2 1 0-16,2-2 4 0,-2-1 5 0,0 0 12 0,0-2 13 16,-1 0 32-16</inkml:trace>
  <inkml:trace contextRef="#ctx0" brushRef="#br0" timeOffset="107767.0612">25417 17091 111 0,'4'-10'196'0,"1"2"26"0,-4 0 25 16,2 1 14-16,-3 1 12 0,2-1-2 0,-2 3-7 0,0-1-18 15,0 2-20-15,0-1-22 0,-2 1-24 0,2 0-22 0,0 1-20 0,-1 1-21 16,-1 0-20-16,2 1-16 0,0 0-16 0,0 0-15 0,-1 1-12 16,-1 0-8-16,-1 2-9 0,0 1-4 0,2-1-5 0,-3 2-3 0,1 0-3 15,0 2-2-15,0 2 1 0,-1-1-1 0,1 1 2 0,2 0 1 16,-1 2 1-16,-1-2 0 0,3-1-1 0,0 4-3 0,3-2-5 0,-1-1-7 16,-1 1-8-16,2-1-6 0,1 0-10 0,1 0-8 0,-1-2-12 0,1 2-8 15,3-4-8-15,-2 2-10 0,2-4-9 0,2-1-11 0,2 1-11 16,-1-3-9-16,2 0-8 0,1-3-7 0,2 1-7 0,-3-3-4 15,4-2-4-15,-3-1 3 0,2-3 2 0,-2 1 7 0,2-4 7 0,-2 1 9 16,-1-2 7-16,3-1 12 0,-5-1 12 0,3-3 19 0,-3 3 21 0,-1-4 27 16,1 4 31-16,-2-3 30 0,-1 1 28 0,1 0 26 0,-1 3 27 0,-3 0 17 15,2-1 17-15,-4 3 17 0,1 2 15 0,-1 0 11 0,1 2 10 16,-3 0 1-16,-1 2-6 0,2 2-11 0,-1 1-16 0,-1 0-19 0,2 0-20 16,-2 3-19-16,0-1-19 0,0 1-17 0,0 2-14 0,0 0-16 15,0 0-11-15,0 2-12 0,0 1-8 0,0 1-6 0,0 2-4 0,0 1-1 16,0 1-1-16,-2 0 1 0,2 5 1 0,0-3 1 0,0 2 2 0,0 0 1 15,0 2-1-15,0 0-1 0,0 0-4 0,0 2-6 0,0 0-8 16,0-1-5-16,0-1-6 0,2 3-9 0,0-2-10 0,-2-1-10 0,1 1-11 16,3-2-10-16,-1 1-7 0,0-4-10 0,1-1-10 0,3 1-8 15,-1-5-12-15,1 2-5 0,1-5-4 0,2 1-1 0,2-3-2 0,1 0 4 16,0-3 7-16,1 1 8 0,1-3 12 0,-1-2 9 0,0-1 13 0,2-1 17 16,-2-1 19-16,1 2 21 0,-1-3 24 0,-1-1 22 0,-3 0 23 15,1 0 20-15,-1 2 18 0,-2-1 14 0,-2 1 11 0,-1 1 7 0,0-2 4 16,-4 4 1-16,3-3-1 0,-4 3-7 0,0 2-8 0,0-2-13 15,-4 1-13-15,3 2-10 0,-2-1-13 0,-1 1-13 0,-1 0-10 0,-1 2-9 16,-1 0-8-16,-2 1-6 0,3 1-5 0,0 1-3 0,-3 2-2 16,0 2-3-16,0-2 1 0,0 3-2 0,1-1 1 0,1 4-1 0,1-2 0 15,-2 1 1-15,2 4 0 0,3-2 2 0,-2 1-1 0,3 2 2 0,1-1 1 16,1 2 0-16,1 1 1 0,4-1 1 0,0 0 0 0,4 2 1 16,-1 0 1-16,2-1-1 0,2-1 0 0,2 3-1 0,-1-4-1 0,4 3-5 15,1-3-8-15,-2 0-7 0,2 1-11 0,0-1-14 0,-1 0-17 16,4-1-19-16,-7 0-21 0,3-1-26 0,-1-1-29 0,0 1-47 0,-2-2-51 15,0-2-86-15,-2 1-101 0,-3-1-54 0,2 0-30 0,-5-2-9 0,-1 0-1 16</inkml:trace>
  <inkml:trace contextRef="#ctx0" brushRef="#br0" timeOffset="108867.1615">24596 9340 406 0,'-1'0'406'16,"-3"0"-12"-16,4 0-101 0,0 0-145 0,0 0-73 0,0 0-36 15,0 0-16-15,0 0-7 0,0 0-2 0,0 0 1 0,0 0 2 16,0 0 2-16,0 0 0 0,0 0 1 0,0 0 0 0,0 0 0 0,0 0 0 16,0 0 0-16,0 0 4 0,0 0 3 0,0 0 4 0,0 0 6 15,0 0 6-15,0 0 4 0,0 0 5 0,0 0 4 0,0 0 6 0,0 0 6 16,0 0 4-16,0 0 2 0,0 0 1 0,0-1 1 0,-1 1-3 15,-1 0-2-15,2 0-4 0,0-3-4 0,-1 3-5 0,-1 0-7 16,0-2-5-16,1 2-5 0,-3-3-7 0,3 2-7 0,-2-1-6 16,-2-1-4-16,2 0-6 0,-2 0-4 0,1-1-5 0,-1-1-5 0,-2 2-4 15,0-1-2-15,0 1-1 0,-1-2-1 0,0 0-3 0,-1 3 0 0,1-1-2 16,0-1-1-16,-3 4-2 0,3-3-4 0,-1 3 0 0,-2 0-1 16,1 3-1-16,2-3 3 0,-1 5-1 0,-4 2 2 0,4 0 1 15,-1 3 1-15,-1 1 2 0,0 2 1 0,0 4 1 0,2 0 3 0,-3 6 2 16,2 0 3-16,2 3 1 0,-1 5 3 0,3 1 1 0,-1 0 0 15,2 6 3-15,0-1 0 0,2 4 1 0,3 2-1 0,0-1 3 0,0 3 2 16,1 2 3-16,4-1 1 0,0 4 3 0,2-2-1 0,-2-1 1 16,3 3-3-16,0-1-4 0,1-1-3 0,-1 1-7 0,1-3-5 0,-1 2-6 15,1-2-8-15,-4-2-8 0,-1-2-12 0,1-2-12 0,-2 0-13 16,1-5-11-16,-4 0-12 0,0-5-16 0,0-1-17 0,-4-5-15 0,1-4-9 16,-2-1-20-16,1-2-22 0,-1-6-22 0,-3-2-19 0,0-3-53 15,0-3-67-15,-2-3-38 0</inkml:trace>
  <inkml:trace contextRef="#ctx0" brushRef="#br0" timeOffset="109733.3492">24095 9910 203 0,'1'-7'441'0,"1"1"5"0,0-1-94 0,1 2-142 16,0 1-76-16,0-1-43 0,4 3-23 0,-1 1-15 0,0-1-6 15,1 0-3-15,1 2 0 0,2-1-1 0,2 1 1 0,-3 0-2 16,5 0-4-16,1 0-5 0,-1 0-6 0,2 0-6 0,-1 0-6 0,1 0-6 15,3 0-8-15,0 0-9 0,-1 0-9 0,2 0-9 0,-2-2-11 16,0 2-11-16,3-1-13 0,-4 0-14 0,4-1-16 0,-2-1-19 16,-2 0-18-16,0-2-19 0,-2 3-12 0,0-3-7 0,-3 2-3 0,-1-3 0 15,0 2 5-15,-3 0 8 0,-2-1 13 0,-3-2 17 0,2 3 24 16,-4-1 32-16,-1-2 28 0,-1 2 30 0,-2 0 33 0,0 0 37 0,0 1 28 16,-2-1 23-16,-2 1 20 0,2-1 18 0,1 2 11 0,-2 0 8 0,3 0 2 15,-2 2 0-15,1-2-10 0,1 2-18 0,0-1-13 0,1 2-13 16,-1 0-17-16,3 0-17 0,0 0-16 0,0 0-14 0,-1 0-11 15,-2 2-12-15,3-1-7 0,0 2-8 0,0-1-5 0,0 3-5 0,3-2-2 16,-2 2 0-16,1-1 2 0,-1 1 3 0,3 1 1 0,-1-1 0 16,0 2 3-16,0-4 0 0,2 4 1 0,0-2 2 0,1 0-1 15,-1 0 1-15,3 0 1 0,-3-1 0 0,1-1 1 0,1 0 0 0,-2 0 1 16,0 0 0-16,0-1 0 0,0-2 1 0,2 0-1 0,-2 0-1 16,-2 0 1-16,2-2-2 0,-2-1 1 0,1 0-3 0,-1 0-1 15,-2-1-2-15,1 0-1 0,0-3-4 0,-2 2 0 0,-2-2-3 0,0 0-3 16,-1 0 0-16,2 0-2 0,-4 1 1 0,2 0-2 0,-2 0 1 15,-2 0-2-15,0 1-1 0,0 3-1 0,3-2 0 0,-3 0-1 0,1 3 0 16,-2-1 0-16,3 2 0 0,-3 2 1 0,3-1 0 0,-2 3 0 16,1 0 0-16,1 0 0 0,-2 2 0 0,2 0 1 0,-2 2 0 0,4 1 2 15,-2 0 3-15,2 1 1 0,-1 0-1 0,3 3 3 0,-1-1 0 16,2-2 0-16,2 3 0 0,-1-1-1 0,1 0 1 0,1 1 0 16,1-3 0-16,0 2 1 0,2-1-1 0,1-3 1 0,-1 1 1 0,1 1-1 15,-1-3 0-15,1 1 0 0,3-1 0 0,-2-5 1 0,1 2-1 16,3-2 2-16,-3-1 0 0,4-1-1 0,-1-1 2 0,0-2-2 15,3-2 0-15,-2 1 0 0,3-2 1 0,-2-1-1 0,2-1 0 0,-3-1 0 16,4 2 1-16,-4-3-1 0,2 1 0 0,-2 0-1 0,2-1 0 0,-2-3 1 16,0 5-1-16,0-3-1 0,-2 2 0 0,1 0-1 0,-2 2-3 15,0-1 0-15,-1 0-3 0,-1 3-2 0,0 0 0 0,-3 0-1 16,2 2 0-16,-1 3-2 0,-1-2 0 0,0 0 0 0,0 2-1 0,-2 2 2 16,3-2-1-16,-3 2 0 0,2 1 2 0,-2 1 1 0,4-1 3 15,-4 2 1-15,0-2 2 0,3 2 0 0,-3 1 2 0,0-1 2 16,1-1 1-16,-3 2-1 0,3-1 1 0,-3-1 0 0,2 1 2 0,-1-2 1 15,0 2 3-15,-1-3 3 0,3 0 3 0,-2 1 3 0,0-3 3 16,-2 2 2-16,0-2 1 0,0 0-1 0,1-2 1 0,1 2-1 16,0-3 1-16,-1 1-2 0,1-3 0 0,-2 1-3 0,1-1-3 0,-1 0-2 15,2-3-4-15,0 1-4 0,-2-1-2 0,0 0-3 0,0 0-3 16,0-2 0-16,0 3-3 0,-2-2 0 0,0 1-2 0,1 1-2 0,-2 1-2 16,-1 0-2-16,3 0-3 0,-4 2-2 0,1 0-2 0,-1 2 0 15,2-1 0-15,-2 3-2 0,0 0 0 0,0 0 0 0,-1 3 1 0,1-1 0 16,-1 2 1-16,-1 0 2 0,3 2 3 0,-1 0 4 0,-1 3 3 15,1-2 2-15,0 5 2 0,0-3 2 0,2 4 1 0,-2-3 1 16,1 3 2-16,3 0 1 0,1-1 2 0,0 0 2 0,0 2 1 0,0-3 0 16,1 2 0-16,3 0 1 0,1-3 0 0,2 2-1 0,-3-1-3 15,5-1-2-15,0-1-6 0,-1-1-7 0,3-2-9 0,1 0-12 0,0-3-9 16,5-1-16-16,-3 1-16 0,3-3-21 0,1 0-24 0,1-1-28 16,3-2-26-16,-3 0-25 0,5-3-22 0,-2 1-45 0,1-2-57 0,-2 0-42 15</inkml:trace>
  <inkml:trace contextRef="#ctx0" brushRef="#br0" timeOffset="110199.9807">25577 9781 335 0,'-4'-3'320'0,"3"0"-51"0,-3 0-47 0,3 0-31 16,-4 2-23-16,0-1-16 0,0-1-13 0,-1 2-13 0,-2-1-14 0,0 0-16 16,0 2-15-16,2-1-10 0,-5 1-9 0,1 0-9 0,-2 0-10 15,2 1-6-15,-1-1-6 0,-1 2-4 0,1 1-3 0,-1 0-3 0,2 0 0 16,-2 2-3-16,3-3-4 0,-4 3-1 0,5 1-3 0,-1 0-2 15,0 0-2-15,0 1 0 0,1 0-2 0,2 0 1 0,-1 1-1 0,2-1 0 16,1 2-2-16,0-2-1 0,0 1-1 0,1 1-1 0,3-1-1 16,0 1-2-16,0-1 1 0,2-1-1 0,-1 3-2 0,4-5-2 15,-2 1-4-15,2-1-5 0,0 0-5 0,3 0-5 0,-2-2-5 0,2-1-6 16,2-2-7-16,0 0-6 0,2 0-4 0,-3-2-7 0,5-3-7 16,-1 1-6-16,1-2-9 0,1-2-9 0,-1-1-8 0,-3-1-8 15,3-2-9-15,-1-2-6 0,-2-1-5 0,1-1-4 0,-1-2-1 0,2-3-1 16,-4 1-1-16,-1-3 3 0,1 0 6 0,0-3 7 0,-1-1 8 0,-3 1 18 15,-1-5 22-15,1-1 27 0,-1 3 31 0,-2-3 36 0,0-1 34 16,-2 3 32-16,-2-3 29 0,0 3 27 0,1-1 27 0,-3 2 20 16,0 2 17-16,1 1 14 0,-2 1 9 0,2 4 1 0,0 2-7 0,0 1-17 15,-1 2-19-15,0 5-26 0,3 0-26 0,-3 2-28 0,3 3-26 16,1 1-22-16,-2 0-21 0,0 3-17 0,2 2-17 0,0 2-10 16,0 3-11-16,0 0-5 0,0 4-2 0,0 3 1 0,0 1 3 0,0 6 4 15,0 1 5-15,0 3 4 0,0 2 6 0,0 3 5 0,2 2 2 0,0 2 2 16,-2 0 2-16,1 3 2 0,-1-1 0 0,2 3 1 0,0-2-3 15,-2 2-4-15,1-2-7 0,-1 0-10 0,3 0-11 0,-2 0-15 16,-1 0-16-16,4-1-21 0,-3-3-25 0,1 2-27 0,-1-3-29 0,3-1-34 16,-3-2-35-16,3-3-42 0,-1 0-42 0,0-3-63 0,0-3-73 0,3-2-30 15</inkml:trace>
  <inkml:trace contextRef="#ctx0" brushRef="#br0" timeOffset="110672.5201">25994 9506 234 0,'-4'-7'474'0,"1"2"0"16,1 1-63-16,-1 0-98 0,2 2-91 0,1-1-91 0,-2 3-52 0,2 0-30 16,0 0-18-16,-2 2-10 0,1 1-8 0,1 1-5 0,0 2-6 15,0 1-6-15,0 3-2 0,0-1 2 0,0 2 0 0,1 2 3 16,1 2 2-16,0 0 3 0,-2-1 0 0,1 3 2 0,-1 1-1 15,2-2 0-15,-1 3-1 0,1 1 1 0,0-3-4 0,-1 2-4 0,1 0-4 16,0-1-4-16,-2 0-4 0,1 0-3 0,1-1-2 0,-1 0-2 0,-1-2 0 16,3 0-3-16,-1-2 0 0,-2 2 1 0,1-6-1 0,-1 3 2 15,2-4 6-15,-1 0 7 0,-1-2 6 0,2-2 5 0,0-1 2 16,-1-1 2-16,1-1 2 0,-1-1-1 0,3-3 2 0,-3 0 1 0,3-1 1 16,-1-1 0-16,1-4-1 0,-1 2-2 0,2-3-2 0,-2-2-4 15,4 0-5-15,-2-1 0 0,-1 1-1 0,2-1 2 0,1-3 2 0,-1 4 3 16,-1 0 2-16,0 1 1 0,1 0 2 0,-1 0-1 0,-2 1-2 15,2 2-2-15,-4 1-3 0,4 0-3 0,-3 4-3 0,-1-1-2 16,2 1-1-16,-1 1-1 0,1 2-2 0,-2 0-1 0,3 0-3 0,-3 2-1 16,1 1-1-16,-2 1 2 0,1-1 1 0,-1 6 2 0,2-1 4 15,-2-1 4-15,0 1 2 0,-2 3 3 0,2-2 3 0,-1 0 1 0,-2 2 0 16,-1-3 0-16,3 1 1 0,-5 3 0 0,3-4 1 0,-4 1-1 16,2 0 1-16,1-1 0 0,-1-1 2 0,-1 1 1 0,1-1-1 15,0-2-1-15,0 0 1 0,-1 2 0 0,3-2 1 0,-3 0 0 0,3-3-2 16,-1 1 0-16,3 0-4 0,-1-2-3 0,1 1-7 0,1-2-10 15,0 0-13-15,0 0-14 0,3 0-15 0,2-2-13 0,-1 1-16 0,2-2-14 16,4-2-15-16,0 1-15 0,0-2-16 0,3-1-15 0,3 2-9 16,-2-2-4-16,3-1 3 0,3-1 6 0,-3 1 10 0,2 1 10 15,0-2 17-15</inkml:trace>
  <inkml:trace contextRef="#ctx0" brushRef="#br0" timeOffset="111633.2816">26368 9771 15 0,'13'-9'126'0,"-4"0"24"16,4 1 24-16,-5 1 19 0,0 0 13 0,1 0 11 0,-3 1 9 0,-1 2-1 15,-2-1-4-15,2 1-9 0,-2 0-13 0,-1 0-13 0,0 1-15 16,0 0-18-16,-2 2-18 0,0-1-23 0,-2-1-21 0,0 3-16 0,0 0-16 15,-1 0-14-15,-2 0-12 0,0 3-11 0,-1 0-9 0,-1 0-9 16,-3 0-5-16,0 1-5 0,2 4-4 0,-3-2-1 0,0 2 0 16,2 0 1-16,-1 1 0 0,2 1 2 0,0 0 2 0,-1 1 0 0,3-1 1 15,-1 0-1-15,3 0 1 0,0 0-1 0,1 1-1 0,-1-2 0 16,2 0 0-16,1-2-2 0,1 1-2 0,0-1 0 0,0-3 1 0,1 3-1 16,1-4-2-16,2 2 1 0,-1-1 0 0,1-3-1 0,0 1 0 15,3-2-1-15,-1-2 2 0,3 1 0 0,-1-3 0 0,0-1 2 0,2 2 1 16,-1-4 1-16,1 2 2 0,1-3-1 0,-3 1 1 0,1-1 2 15,-1 1 0-15,5-2 3 0,-5 2 5 0,0-2 1 0,-1 2 5 16,0-1 3-16,1 3 1 0,-3-1 1 0,-1 0-2 0,0 1 0 16,1 2-3-16,-1 0-2 0,-3 0-3 0,3 1-2 0,-3 0-4 0,1 2-3 15,-1-1-1-15,-1 1-4 0,2 0-3 0,0 1-1 0,-1-1-3 0,2 2 1 16,1 0 2-16,-3 1 2 0,2 0 2 0,0 0 3 0,0 2 4 16,1-3 1-16,-1 3 1 0,-2 0-4 0,3-1-4 0,0 0-7 15,0 1-10-15,2 2-10 0,-3-3-11 0,3 1-11 0,-1-2-13 0,0 4-12 16,1-4-13-16,2 1-12 0,-2-1-14 0,1-1-7 0,2-1-5 15,0 1-2-15,1-2-1 0,0 0 2 0,2-2 4 0,-2 1 7 0,-1-1 3 16,4-1 10-16,-4-1 10 0,4-1 12 0,-4 0 15 0,-1 0 20 16,2-2 25-16,1 0 20 0,-3 1 21 0,-2-1 20 0,2-1 21 15,-3 1 21-15,-1-1 18 0,0 1 20 0,0 1 18 0,0-1 15 0,-3 0 14 16,2 2 9-16,-1 0 8 0,1 0-2 0,-3 0-5 0,1 3-9 16,-1-1-12-16,0 0-11 0,0 1-16 0,0-1-14 0,0 3-17 0,0 0-16 15,0 0-18-15,0 0-15 0,0 0-16 0,0 0-13 0,0 0-10 16,0 0-7-16,0 3-5 0,-1-1-3 0,1 1-3 0,-3 0-1 0,1 1 2 15,2 1 0-15,-1 0 1 0,1 2 4 0,0-2 3 0,0 3 5 16,0 0 3-16,0-1 3 0,1 1 0 0,-1-1 1 0,2 2-2 16,1-3 1-16,-2 0-3 0,3 1-2 0,-3 0-2 0,1-2-4 0,1 2-2 15,0-2-4-15,0-2-4 0,1 1-4 0,1-1-5 0,-1-2-3 16,2 1-5-16,-1-2-3 0,1-2-3 0,-1 1-4 0,4-2-1 16,-2-1-1-16,-1-1-2 0,4-1 0 0,-1-1-1 0,-1-2-1 0,0-1 4 15,0-2 1-15,1 0 3 0,-1-2 1 0,2-1 4 0,1-2 4 16,-3 2 2-16,1-2 8 0,2-2 11 0,-3 0 12 0,0 0 12 0,0 0 15 15,1 1 13-15,-2-1 11 0,-1 2 10 0,1 2 7 0,-2 1 8 16,-1 1 3-16,1 1 1 0,-4 3-1 0,4-1-5 0,-3 3-9 16,-1 1-9-16,1 2-14 0,-1 1-11 0,-1 1-12 0,0 2-10 0,0 0-9 15,0 0-8-15,0 2-8 0,0 3-4 0,-1 0-1 0,-1 3-1 16,1 1 4-16,-1 1 4 0,-1 2 4 0,0 0 4 0,-1 3 4 0,3 0 4 16,-3 1 0-16,0-1 1 0,1-1 1 0,1 3 1 0,-1-2-2 15,2-1 1-15,1 1-2 0,-2-1-3 0,0-2-3 0,2 0-5 0,0-2-4 16,2 0-3-16,0-1-3 0,-2-1-5 0,1-1-5 0,2-1-6 15,2-2-5-15,-1-1-5 0,1-1-4 0,2-1-4 0,1-2 0 16,0-1 0-16,3-1 3 0,-2-1 2 0,3-2 2 0,-2-1 0 0,2-1 3 16,1-1 2-16,-1-1 5 0,-1 2 5 0,1-1 10 0,0-2 12 15,-3 1 11-15,4 0 10 0,-5 0 8 0,0 1 9 0,1 1 5 16,-3 1 5-16,-1 1 4 0,-2 0 3 0,2 2 2 0,-2-1-1 0,0 2-1 16,-1 0-3-16,-2 2-5 0,0 1-7 0,0 0-6 0,-2 0-8 15,-2 0-7-15,0 1-5 0,0 2-6 0,-1 2-5 0,-2-1 0 0,-2 2-2 16,3 0 0-16,-2 2 1 0,0 1 2 0,0-1 2 0,0 1 2 15,2 1 0-15,1-2 1 0,2 3-1 0,-1 0 1 0,0-1 0 0,4 1 1 16,0-2 2-16,4 1 0 0,0 1 2 0,2-2-1 0,2 0 1 16,5 1 2-16,-2-1 2 0,2-1 0 0,4 1 3 0,2-1-1 15,-2 2 0-15,7-3 2 0,1 1 0 0,0-1 0 0,1 1-1 0,-1-1 0 16,4 1-2-16,-3 0-5 0,0-1-9 0,-3 2-13 0,0-1-19 0,-3 0-28 16,-3 1-35-16,-5 0-54 0,-3 1-64 0,-1 0-95 0,-7 4-109 15,-2-1-57-15,-8 0-28 0,-1 1-15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51:59.007"/>
    </inkml:context>
    <inkml:brush xml:id="br0">
      <inkml:brushProperty name="width" value="0.05292" units="cm"/>
      <inkml:brushProperty name="height" value="0.05292" units="cm"/>
      <inkml:brushProperty name="color" value="#FF0000"/>
    </inkml:brush>
  </inkml:definitions>
  <inkml:trace contextRef="#ctx0" brushRef="#br0">7905 12723 22 0,'0'0'45'0,"0"0"2"16,0 0 3-16,0 0 2 0,0 0 2 0,0 0 3 0,0 0 1 15,0 0 1-15,0 0-4 0,0 0-4 0,0 0-4 0,0 0-1 16,0 0-3-16,0 0-4 0,0 0-5 0,0 0-4 0,0 0-5 0,0 0-5 16,0 0-7-16,0 0-9 0,0 0-12 0,0 0-14 0,0 0-16 15,0 0-18-15,0 0-16 0,0 0-16 0,0 0-20 0,1 0-23 0,3 1-62 16</inkml:trace>
  <inkml:trace contextRef="#ctx0" brushRef="#br0" timeOffset="1465.5034">12330 11006 118 0,'0'-5'353'0,"0"3"-97"16,0 1-53-16,0-3-31 0,0 3-19 0,-1 0-12 0,-1 1-12 0,2 0-12 15,0 0-11-15,0 0-12 0,0 0-10 0,0 0-10 0,0 0-11 16,0-2-11-16,0 2-12 0,0 0-8 0,0 0-9 0,0 0-5 16,0 0-2-16,0 0 0 0,-2 0-1 0,1 2 0 0,-1-2 1 15,-1 1 1-15,1 0-2 0,-1 3 1 0,0-3 0 0,0 3 0 0,-1 1-1 16,-1 0 1-16,0 0 0 0,0 2 1 0,-1 3-1 0,-2-4-4 16,2 3-1-16,-1 0 0 0,-1 1 0 0,-1 2-4 0,3 0-1 0,-1 0-1 15,2 2-2-15,-1-2-1 0,-2 1 0 0,2 1 1 0,1 1 0 16,2 0 0-16,0-1 2 0,-1 1 2 0,3-2-1 0,-1 3 1 0,2-2 2 15,0-1 0-15,0 1 1 0,2 0-1 0,-1-1 3 0,3-1 0 16,1 0 1-16,-2-2 2 0,2 1 0 0,1-1-1 0,1-3 2 16,0 3-1-16,1-3 0 0,0 0 1 0,1-2 0 0,2 0 1 0,-3 0 1 15,3-4 1-15,0 1-1 0,1-2 0 0,0-2 0 0,-1-1 0 16,3 0-1-16,-1-2-1 0,-2-2-3 0,3-2-3 0,-1 0-1 16,1-3-1-16,-3-1-2 0,3-1-3 0,-1-2-4 0,-2-3-2 0,2 0-2 15,-2 0-1-15,1-2-1 0,-4-3-2 0,0 4-2 0,1-3 1 0,-2 1 0 16,-2 0 1-16,-2-1 1 0,0 0 0 0,0 2 3 0,-3 0 1 15,0 3 6-15,0-2 2 0,0 2 4 0,-3 1 3 0,0 2 3 16,1 1 1-16,-1 1 1 0,-2 1-1 0,0 3-3 0,1 0-3 0,-1 2-2 16,1 2-1-16,-1 1-4 0,-2 2-3 0,1 2-3 0,-2 0-1 15,0 2-4-15,-1 2-3 0,-4 4-1 0,2 1-2 0,-3 2 2 0,1 1-1 16,-1 4 4-16,-2 0 2 0,2 1 2 0,-2 2 0 0,1 0 0 16,0 3 2-16,1-3-1 0,0 2 0 0,1-1 0 0,-1 1 1 0,1-2-2 15,2 1-1-15,0-2 1 0,3 0 0 0,-1-3 0 0,-1-3 2 16,4 4 2-16,-1-4 0 0,2-1 5 0,0-2 1 0,0 0 3 15,2-2 3-15,-1-2 2 0,1 1 5 0,0-3 1 0,3 0 1 0,-2-2-3 16,2 0-5-16,0-1-3 0,0 0-4 0,0-1-3 0,0-3-2 16,2-1-4-16,-2-1-2 0,3 0-3 0,0-1-3 0,-1-2-4 0,1 1-3 15,2-2-3-15,-2-1 1 0,3 2 1 0,-3-2 5 0,2 4 2 16,-1-2 5-16,0 2 3 0,0-1 1 0,0 5-1 0,0-4-1 0,0 1-2 16,-1 2-2-16,-1 1-2 0,-1 2-1 0,1-2 1 0,1 3-1 15,0 0 1-15,1 0-1 0,0 3 1 0,0-2-2 0,2 5-1 0,-2-2 1 16,3 3 1-16,-1 1 3 0,1 0 4 0,0 3 4 0,1-1 2 15,0 4 3-15,0 0 2 0,3-1 2 0,-1 4 2 0,-1-2 1 0,5 1 2 16,-4 1 4-16,4-1 0 0,0 2 1 0,0-4-2 0,-1 6-4 16,4-3-9-16,-1-4-11 0,2 3-18 0,-2-1-21 0,2-1-33 0,-1 1-39 15,1-4-50-15,1 1-55 0,0-1-83 0,0-2-96 0,1 0-48 16,-5-1-24-16</inkml:trace>
  <inkml:trace contextRef="#ctx0" brushRef="#br0" timeOffset="2531.8227">11940 13165 83 0,'-2'-9'201'0,"1"1"-50"0,-1 0-32 0,1-2-16 0,-1 3-12 0,0-2-5 16,2 0 2-16,-1 2 2 0,-1-1 1 0,2-1 3 15,0 1 2-15,0 2 2 0,0-3 2 0,0 2-1 0,0 2-3 0,0-3-3 16,0 0-2-16,0 4 1 0,-2-2 0 0,2 1 2 0,-1-1 3 16,-1 2 1-16,2 1 0 0,-1-2 0 0,-1 3-3 0,2-1-1 0,-2-1-4 15,2 3-3-15,-1-2-2 0,-2 2-6 0,2-2-7 0,-1 3-6 16,0 0-5-16,-1 0-8 0,1 0-6 0,-2 0-7 0,0 3-5 15,-2-1-8-15,0 1-5 0,-2 4-9 0,0-2-5 0,0 4-6 0,-4 2-5 16,0 0-4-16,0 4 0 0,-2 2 1 0,-1 1-1 0,1 2 1 16,-2 2 2-16,2 1 0 0,0 1 2 0,-2 2 1 0,3-1 2 0,1 2 1 15,-1 1 2-15,1-1 0 0,2 0 3 0,0 3 1 0,2-1 0 16,1 0 0-16,0-2-1 0,1 1 1 0,3-1-1 0,0-2 1 0,1 1-1 16,2-2-1-16,0-2-1 0,3-1-2 0,-1-1 0 0,1-3-2 15,0 0-2-15,2-3-2 0,3-2 0 0,-2-2-2 0,2-2-1 16,0 1-2-16,0-4-3 0,4-2-5 0,-2-3-4 0,1 0-4 0,2-3-4 15,0-2-4-15,0-4-3 0,0 1-5 0,1-2-5 0,-1-2-6 16,1-2-5-16,-1-3-5 0,1-2-4 0,0-1-4 0,-2 1 1 0,0-3 0 16,-1-2 5-16,-3 1 4 0,1 0 1 0,-1-2 5 0,-1 1 5 15,-4 1 8-15,2-1 6 0,-3 2 9 0,-1 2 10 0,-1-1 10 0,-1 4 9 16,-1-1 8-16,-1 3 6 0,-1-1 3 0,-2 4 3 0,1 0 0 16,-1 4 1-16,-2-1-1 0,2 1-1 0,-1 4-1 0,-2-1-3 15,0 3-6-15,1 2-4 0,-2 0-4 0,-1 1-4 0,0 3-3 0,1 2-3 16,-4 0 1-16,3 3-2 0,-4 1-1 0,2 5 1 0,-1-3 0 15,-1 3 0-15,1 2 3 0,1 1 0 0,1 2 0 0,-1-1 3 0,2 2 1 16,-1 2 1-16,0-1 0 0,3-1 0 0,-2 1 1 0,3 2 0 16,0-4 0-16,1 0 2 0,0 1-1 0,2-4 1 0,0 0 0 15,2-2 1-15,0-1-1 0,1-2 2 0,1-2 1 0,-1-3 2 0,2 2 0 16,0-4 2-16,0-2-1 0,2 0-1 0,-1-1 0 0,3-2-1 16,0-3 0-16,3-1-1 0,0 1 0 0,3-4 0 0,-2-1-2 0,4-1 0 15,-2-1-3-15,1 1 0 0,2-2-2 0,-2 1 0 0,0 0 1 16,1 1 2-16,0-2 1 0,0 1 3 0,-1 3 0 0,-1 2 1 0,2-3 0 15,-2 2 1-15,0 3 0 0,0-1 0 0,0 1 0 0,-2 1 1 16,3 2-1-16,-2 0 0 0,1 2 0 0,1 1 0 0,-2 1-1 16,1 0 1-16,2 3 0 0,-2 0 0 0,1 2 1 0,2 3 0 0,-1-1 1 15,-2 2 2-15,4 2 0 0,-3 0 2 0,3 1 1 0,-1 1 0 0,-1 0 0 16,1 1 0-16,0 0-2 0,0 1 0 0,-1-1-3 0,2 0-3 16,-2 0-3-16,2-2-5 0,-2 1-8 0,0-2-7 0,0-1-11 15,-1-2-11-15,2-2-12 0,-2 0-14 0,0-3-16 0,1-1-18 0,0-2-21 16,-3-2-23-16,4-2-33 0,-2-2-39 0,1-2-38 0,0-2-39 15,-3-1-61-15,4-3-74 0,-4 0-33 0</inkml:trace>
  <inkml:trace contextRef="#ctx0" brushRef="#br0" timeOffset="2832.5548">12137 12741 436 0,'-1'-8'410'0,"-1"1"-72"0,2 4-66 0,-2 0-61 0,2-2-41 15,-1 2-30-15,-1 2-18 0,2-1-15 0,0 2-13 0,0 0-12 0,0 0-12 16,0 2-11-16,-1-1-13 0,-2 2-11 0,3 2-10 0,-2-1-5 15,-1 2-6-15,2 3-1 0,-1 0-1 0,0 3 1 0,-1 0 4 16,0 3 4-16,0-1-1 0,-1 6-3 0,0 1-12 0,-1-1-16 16,0 4-27-16,2 0-34 0,-2 2-54 0,1 1-64 0,0 2-94 0,0-3-107 15,-1 4-55-15,2-1-26 0,1-2-17 0</inkml:trace>
  <inkml:trace contextRef="#ctx0" brushRef="#br0" timeOffset="31898.4437">23317 13556 54 0,'0'-1'470'0,"0"0"-3"0,0-2-7 0,0 3-98 0,0 0-143 0,0 0-84 15,0 0-54-15,0 0-30 0,0 0-21 0,0 0-7 0,0 0-6 16,0 0-4-16,0 0-4 0,0 0-5 0,0 0-9 0,0 0-4 0,0 3-2 16,0-2 0-16,0 0 1 0,0 1 2 0,0 1 4 0,0 0 4 15,0-1 5-15,0 3 3 0,0-3 4 0,0 1 3 0,0-1-1 0,0 0 3 16,0 1 1-16,0 1 2 0,0 1 3 0,-1-2 1 0,1-1-1 16,-2 3 2-16,1-2 0 0,1 1-2 0,-2-1-1 0,0 1-2 15,2 1-2-15,-1 0 0 0,1-1 1 0,-2 2 0 0,0-1 0 0,2 0-2 16,-3 0-1-16,2 2 0 0,-2-2-1 0,1 2 2 0,-1-4 0 15,2 4 0-15,-1-1 0 0,0-1-1 0,-1 2-2 0,2-3 1 16,1 0 0-16,-2 1-2 0,0-2 2 0,2 1 2 0,-1-1 2 0,1 1 4 16,-2-3 8-16,0 1 6 0,2-2 7 0,0 0 7 0,0 0 10 15,0 0 7-15,0 0 5 0,0 0 3 0,0 0 2 0,0-2 0 0,2-1-3 16,0 1-3-16,-1-3-3 0,1 0-8 0,1-2-7 0,0-1-10 16,1 1-8-16,0-2-10 0,4 0-9 0,-2-2-8 0,2-1-7 0,-1 0-3 15,2 2-2-15,-1-2 1 0,0 1-1 0,0 1 2 0,1 0 1 16,-1 0 2-16,0 0 1 0,1 1 1 0,-1 1 2 0,2 1-1 15,-3-1 2-15,2 4 0 0,-5-1 0 0,3 0-2 0,-2 1 0 0,1 1-2 16,-2 1-1-16,1-1 1 0,-2 3-2 0,2 0-3 0,-1 0-2 16,-1 0 0-16,2 3-2 0,-2 1 0 0,3-1 0 0,-3 2-1 0,2 0 1 15,-2 1 2-15,0 3 0 0,0-1 1 0,1 2 0 0,-3 0-5 16,2 2-6-16,0 0-6 0,-1 1-9 0,-1-2-9 0,-1 2-11 0,2-1-10 16,0 2-11-16,-2-1-18 0,0-1-22 0,0-1-24 0,0 3-27 15,0-3-36-15,0 1-41 0,1 0-40 0,-1-2-42 0,2-1-64 16,-1 0-79-16,1-1-33 0,0-1-14 0</inkml:trace>
  <inkml:trace contextRef="#ctx0" brushRef="#br0" timeOffset="32498.0735">23622 13611 165 0,'0'-5'551'0,"0"2"7"15,-1 0-18-15,1 1-32 0,-2 1-101 0,2 0-137 0,0 1-83 16,0 0-57-16,0 0-33 0,0 0-23 0,0 0-19 0,0 0-15 0,0 0-16 15,0 1-11-15,0 2-10 0,2 0-6 0,-1 0-5 0,-1 2 0 16,4-1-1-16,-4 1 1 0,1 1 1 0,-1-2 4 0,2 0-2 16,0 1 0-16,-2-3-3 0,2 3-2 0,-2-1-1 0,2-1-2 0,-1-1 1 15,-1-2 1-15,2 3-1 0,0-3 3 0,-2 0 0 0,0 0 0 16,1 0 0-16,2 0 0 0,-1-3 1 0,0 1 2 0,-1-1 1 0,3-1 3 16,-3-1 0-16,1-2-2 0,-1 2 2 0,1-4 0 0,0 1-2 15,-2 1 1-15,0-1-1 0,0-1 0 0,0 1 3 0,0 1 3 0,-2 0 3 16,0-1 2-16,1 2 0 0,-1 0 1 0,1 0 1 0,-3 2 4 15,1-1-1-15,0 2-2 0,0 0-1 0,-1 1-1 0,-1 1-2 16,1 0-1-16,-1 1-2 0,1 1-6 0,-1-1-1 0,0 1-3 0,0 3-1 16,-1 0 0-16,1 1-1 0,1 0-1 0,0 2 0 0,0 0 1 15,0 2 1-15,1 0 1 0,0 1 4 0,2 0 2 0,-1 0 2 0,2 1 1 16,2 1 2-16,-1-2 0 0,4 2 0 0,-2-2-3 0,2 2-2 16,0-2-3-16,-1 0-1 0,3 1-3 0,0-3-4 0,1 1-3 15,0-1-7-15,1-1-6 0,0 0-4 0,-1-1-6 0,0-2-3 0,1 1-5 16,0-4-5-16,0 2-2 0,-1-3-4 0,1 0-4 0,-1 0-3 15,0-3-1-15,1 0 1 0,-1 0 1 0,-2-2 3 0,2-3 3 0,-3 1 3 16,4-2 3-16,-4-1 5 0,0 0 5 0,-2-1 9 0,2 1 9 16,-2 0 12-16,2-2 13 0,-4 0 12 0,-1-1 12 0,2 3 11 0,-1-1 13 15,-1 2 12-15,0 1 11 0,0 0 9 0,0 1 8 0,0 0 5 16,0 0 3-16,0 2-1 0,2 2-6 0,-2-1-7 0,2 1-6 0,-2 1-12 16,1 1-11-16,-1-1-12 0,0 2-13 0,0 0-11 0,3 0-10 15,-1 2-7-15,1-1-10 0,-1 1-5 0,1 1-2 0,0 1-1 0,2 1 0 16,-1-2 3-16,1 4 2 0,0 0 4 0,2 0 2 0,-3 1 4 15,5-1 3-15,-1 0 3 0,-1 0 1 0,1 3 2 0,1-3 0 16,1 1-2-16,-4 1-4 0,3-1-6 0,-1-1-9 0,0 0-9 0,0-1-11 16,5 0-12-16,-7 0-12 0,2-1-13 0,1-1-12 0,-1 1-15 0,2-3-15 15,-2 0-19-15,1 1-17 0,-1-3-22 0,0 0-22 0,1 0-24 16,-1 0-23-16,0-3-15 0,-1-1-12 0,0-1-4 0,0-1-1 16,-1 0 9-16,1-1 12 0,-2-2 23 0</inkml:trace>
  <inkml:trace contextRef="#ctx0" brushRef="#br0" timeOffset="32642.4894">24098 13566 92 0,'-2'-8'270'0,"-1"1"20"0,2-1 12 0,-1 2 1 15,-2 0-3-15,1 2-9 0,-1-1-9 0,1 3-18 0,-2-1-26 0,0-1-28 16,1 3-30-16,-2 1-28 0,-1 0-28 0,1 0-25 0,-1 1-24 16,-1 3-17-16,-2 0-14 0,2 0-11 0,0 2-6 0,-3 0-5 0,1 2-8 15,1 1-1-15,-2 1-1 0,1 1 1 0,2 1-2 0,-3-2-2 16,2 2-2-16,1 2-6 0,0-3-6 0,-1 3-7 0,0-2-8 0,1 0-13 16,4 0-12-16,-4-1-14 0,3 0-14 0,2-1-18 0,0-1-19 15,0-1-23-15,1-1-22 0,0 0-33 0,2-2-36 0,0-1-30 16,0-1-27-16,0 0-22 0,4-3-19 0,0 0-48 0,1 0-62 15,0-3-29-15</inkml:trace>
  <inkml:trace contextRef="#ctx0" brushRef="#br0" timeOffset="32899.4061">24191 13383 490 0,'2'-3'538'0,"0"0"0"15,-1-1-73-15,-1 3-106 0,2 0-82 0,-2 1-72 0,0 0-44 0,0 0-32 16,1 2-21-16,-1 2-18 0,0-1-14 0,0 1-13 0,0 2-7 15,0 0-7-15,0 3-3 0,0 0-1 0,0 3 1 0,0 0 2 16,0 2 2-16,0-1 5 0,0 2-2 0,0 3-4 0,0-1-4 0,-1 1-5 16,-1 0-3-16,2 2-3 0,-1-1-3 0,1 0-2 0,0 1-4 15,0-1-1-15,0 0-1 0,-2-2-2 0,2 1-3 0,0 1-6 16,0-3-8-16,0-1-12 0,0-1-11 0,0 0-11 0,0-3-11 0,0 3-14 16,0-4-15-16,0 0-14 0,0-4-17 0,0 2-12 0,0-2-19 15,0-2-19-15,0 1-25 0,0-4-29 0,0-1-31 0,0 0-33 0,2-3-22 16,-1-1-20-16,2-3-35 0,1 0-46 0,-3-2-39 0,2-1-37 15</inkml:trace>
  <inkml:trace contextRef="#ctx0" brushRef="#br0" timeOffset="33071.4387">24161 13573 370 0,'-4'-9'510'0,"-1"0"-39"0,0 3-67 0,2 0-57 0,2 2-51 16,-1-1-35-16,0 2-29 0,2 0-30 0,2 0-27 0,0 1-29 16,-1 1-27-16,2-1-20 0,3 0-18 0,2 1-14 0,0-3-15 0,0 3-8 15,5-3-8-15,1 1-5 0,2 1-4 0,0-1-3 0,4-1-1 16,1-1-2-16,0 0 0 0,1-1-3 0,1 0-4 0,1 0-3 0,2 0-3 15,-1-1-7-15,0 0-6 0,2 1-9 0,-4-1-7 0,1 0-9 16,-3 0-10-16,1 0-12 0,-4 1-12 0,-1 0-21 0,0 2-27 0,-6-3-48 16,1 5-63-16,-4-3-63 0,-1 2-64 0,-4 2-73 0,-3 1-75 15,0 0-37-15,-5 1-14 0,-4 2-5 0</inkml:trace>
  <inkml:trace contextRef="#ctx0" brushRef="#br0" timeOffset="54604.3791">20845 16041 402 0,'-2'0'432'0,"2"0"-46"15,0 0-60-15,0 0-68 0,-1 0-44 0,1 0-33 0,0 0-22 16,0 0-20-16,0 0-11 0,0 0-10 0,0 0-10 0,0 0-11 0,0 0-14 16,0 0-13-16,0 0-14 0,0 0-11 0,0 0-9 0,0 0-9 15,-2 0-3-15,2 0-4 0,0 0-1 0,0 0-2 0,0 0-2 0,0 0-4 0,0 0-2 16,0 0-2-16,0 0-4 0,0 0 0 0,0 0-2 0,0 0 0 16,0 0 0-16,0 0-1 0,0 0 1 0,0 0-1 0,0 0 0 15,0 0 1-15,0 0 0 0,0 0 0 0,-2 0 2 0,2 0-1 0,0 0 0 16,0 0 2-16,0 0-1 0,0 0-1 0,0 0 2 0,0 0-1 0,0 0 0 15,0 0 2-15,0 0-1 0,0 0 1 0,0 0-1 0,0 0 0 16,0 0-1-16,0 0 0 0,0 0 0 0,0 0-1 0,0 0-1 0,0 0 1 16,0 0 1-16,0 0-2 0,0 0-1 0,0 0 0 0,0 0 0 15,0 0 0-15,0 0 1 0,0 0 0 0,0 0 0 0,0 0 1 0,0 0 1 16,0 0 0-16,0 0 1 0,0 0 2 0,0 0 2 0,0 0 3 0,0 0 3 16,0 0-1-16,0 0 2 0,0 0 1 0,0 0-1 0,0 0 2 15,0 0-1-15,0 0 1 0,0 0-1 0,0 0-1 0,0 0-1 0,0 0-3 16,0 0-1-16,0 0-2 0,0 0 0 0,2 0-1 0,1 0-2 15,2 0 0-15,-2 0-1 0,4 0 1 0,-1 0-2 0,7-3 1 0,-4 3-1 16,3-3 1-16,3 1 1 0,1 0-1 0,5 0 0 0,1-1-1 16,-1 0-1-16,5-2 0 0,1 2-1 0,3-1-2 0,0 1 1 0,3-2-2 15,3 2 0-15,-1-2 0 0,3 1-1 0,0 1-3 0,0-2-1 16,3 3-3-16,-1 0-2 0,-1-1-5 0,2 0-2 0,-3 0-4 0,2-1-2 16,1 1-2-16,-5 1-1 0,2-1-2 0,-3 1-2 0,3 0 1 0,-4-1-1 15,0 1 3-15,1-1 2 0,-4 0 4 0,2 0 2 0,-1 0 4 0,-2 0 4 16,0 2 3-16,0-2 2 0,-1 0 2 0,-3 1 4 0,1-3 4 15,-6 3 2-15,1-1 1 0,-2 0 2 0,-3-1 0 0,-2 4 0 16,0-2 0-16,-5 0 2 0,2-1 3 0,-4 3 0 0,-1-2 0 0,0 1 2 16,-3 1-1-16,0-2 2 0,-1 1 0 0,0 1-2 0,0 0 0 0,-1 0-3 15,1 0-4-15,-3 0-9 0,0 0-14 0,0 0-19 0,0 0-22 16,0 0-30-16,0 0-31 0,0 0-43 0,0 0-50 0,0 0-81 0,0 0-100 16,1 1-60-16,-1 2-45 0,2 1-21 0,-1-1-10 0</inkml:trace>
  <inkml:trace contextRef="#ctx0" brushRef="#br0" timeOffset="58158.741">17262 16840 56 0,'0'0'55'0,"0"0"0"0,0 0 0 0,0 0-2 16,0 0-1-16,0 0-3 0,0 0-1 0,0 0-6 0,0 0-2 16,0 0-4-16,0 0-5 0,0 0-3 0,0 0-4 0,0 0-5 0,0 0-2 15,0 0-4-15,0 0-2 0,0 0-5 0,0 0-2 0,0 0-3 16,0 0 0-16,0 0 0 0,0 0 1 0,0 0 2 0,0 0-1 0,0 0 2 16,0 0 0-16,0 0 2 0,0 0 2 0,0 0 1 0,0 0 2 0,0 0 4 15,0 0 3-15,0 0 3 0,0 0 1 0,0 0 2 0,0 0 0 16,0 0 1-16,0 0 1 0,0 0 1 0,0 0 0 0,0 0 0 0,0 0-1 15,0 0 0-15,0 0-1 0,0 0-2 0,0 0-2 0,0 0-2 16,0 0 1-16,0 0-2 0,0 0 0 0,0 0-1 0,0 0-1 0,0 0-2 16,0 0 2-16,0 0-1 0,0 0 0 0,0 0 0 0,0 0-2 0,0 0 1 15,0 0-2-15,0 0 0 0,0 0-2 0,0 0 0 0,0 0 0 16,0 0 0-16,0 0-4 0,0 0 0 0,0 0 0 0,0 0 0 0,0 0-2 16,0 0 0-16,0 0-2 0,0 0-1 0,0 0 0 0,0 0-1 15,0 0 0-15,0 0 0 0,0 0-1 0,0 0-1 0,0 0 0 0,0 0-3 16,0 0-4-16,0 0-6 0,0 0-11 0,0 0-14 0,0 0-19 0,0 0-18 15,0 0-20-15,0 0-20 0,0 0-21 0,1 3-43 0,1-1-53 16,-1-1-53-16</inkml:trace>
  <inkml:trace contextRef="#ctx0" brushRef="#br0" timeOffset="58898.4687">19344 17020 3 0,'0'0'3'0,"0"0"0"0,0 0-3 0,0 0-3 16,0 0-1-16</inkml:trace>
  <inkml:trace contextRef="#ctx0" brushRef="#br0" timeOffset="59932.6549">21049 16948 182 0,'-3'0'202'0,"3"-2"-13"0,-2 1-6 0,2 0-7 0,-1 1-5 16,-1-3-4-16,2 1-6 0,-1 1-6 0,1-2-8 0,-2 3-5 0,0-2-5 15,1 0-6-15,-1 1-8 0,2 0-4 0,-1 1-7 0,-1-2-4 16,0 1-4-16,2-1-7 0,-1 2-3 0,-1-1-6 0,2-1-6 0,-1 2-5 15,1-1-4-15,-2-1-5 0,-1 2-7 0,3-1-5 0,-1-1-3 16,1 2-6-16,0 0-5 0,0 0-5 0,0 0-6 0,0 0-4 0,0 0-4 16,0 0-4-16,0 0-3 0,0 0-4 0,0 0-2 0,0 0-3 0,0 0-3 15,0 0 0-15,0 0-3 0,0 0-1 0,0 0 0 0,0 0-1 16,0 0 1-16,0 0 1 0,0 0-1 0,0 0 0 0,0 0-1 0,0 0 0 16,0 0-2-16,0 0-1 0,0 0-1 0,0 0 0 0,0-2-1 15,1 1 1-15,2 1-1 0,0 0 0 0,0-1 1 0,1 0-1 0,0 1 0 16,3-2 1-16,4 1 0 0,-3-1 1 0,1-1 0 0,4 1 2 15,-1 0 2-15,3-1 0 0,0-1 0 0,3 3-1 0,-2-3 0 0,2 1-1 16,0 1 1-16,4-1-1 0,0-1 1 0,-1 1 0 0,4 1 2 0,0-1-1 16,2 0-1-16,0 0 0 0,2-2 0 0,-1 2 0 0,2 0 0 15,-2 0 0-15,4 0 1 0,0 0-2 0,-4 0 1 0,2 1 0 0,0 0 1 16,-1 1-1-16,-4-1-1 0,2-1 1 0,-2 1 0 0,0 1-1 16,-3 1 1-16,-1-1 0 0,0 1-1 0,-2-3 1 0,-3 3 1 0,-2 0 1 15,-3-2 1-15,0 0 0 0,-2 2 3 0,-1 0 1 0,-1 0 0 16,-2 0 2-16,-2 0 2 0,1-1 0 0,-2 1 2 0,-1 0-3 0,-1 0-4 15,0 0-10-15,0 0-13 0,-1-2-21 0,-4 0-22 0,2 2-31 16,0 0-32-16,0 0-58 0,-2 0-66 0,0 0-94 0,0 0-107 0,-1 0-53 16,0-3-24-16,-1 3-12 0,3 0-7 0</inkml:trace>
  <inkml:trace contextRef="#ctx0" brushRef="#br0" timeOffset="62032.6678">17273 17763 39 0,'0'0'359'15,"0"0"-19"-15,0 0-69 0,0 0-95 0,0 0-58 0,0 0-39 0,0 0-24 16,0 0-15-16,0 0-9 0,0 0-2 0,0 0 0 0,0 0-1 16,0 0 0-16,0 0-1 0,0 0-6 0,0 0-6 0,0 0-6 0,0 0-6 15,0 0-2-15,0 0-3 0,0 0-1 0,0 0-4 0,0 0-4 0,0 0-7 16,0 0-9-16,0 0-12 0,0 0-10 0,0 0-12 0,3 0-14 15,-1 0-17-15,-2 0-22 0,0 0-22 0,3 1-54 0,0 1-69 0,0-2-49 16</inkml:trace>
  <inkml:trace contextRef="#ctx0" brushRef="#br0" timeOffset="62496.0479">18597 17760 74 0,'-1'-4'433'0,"-1"4"11"15,2-1-45-15,-3 1-77 0,3-1-73 0,-1-1-72 0,1 2-43 16,0 0-29-16,0 0-18 0,0 0-14 0,0 0-9 0,0 0-5 0,0 0-9 16,0 0-6-16,0 0-9 0,0 0-10 0,0 0-9 0,0 0-9 0,0 0-4 15,0 0-6-15,0 0 0 0,0 0-1 0,0 0-3 0,0 0-3 16,0 0-4-16,0 0-5 0,0 0-9 0,0 0-10 0,0 0-13 0,0 0-13 16,0 0-16-16,0 0-17 0,0 0-23 0,0 0-25 0,0 0-36 15,0 0-40-15,0 0-69 0,0 0-85 0,4 0-39 0,-1 2-17 0</inkml:trace>
  <inkml:trace contextRef="#ctx0" brushRef="#br0" timeOffset="64266.4682">22043 17133 142 0,'0'0'256'0,"2"-1"-49"0,0-1-31 0,-2 2-20 15,0 0-13-15,1-2-7 0,-1 2-2 0,0 0-2 0,0 0-1 0,0 0-3 16,0 0-6-16,0 0-8 0,0 0-6 0,0-1-5 0,0 1-7 16,0 0-2-16,0-4-5 0,0 4-5 0,0 0-4 0,0-3-7 0,0 3-5 15,0-2-7-15,0 0-2 0,-1 1-5 0,1-1-2 0,-2 0-2 0,0 2-1 16,2-3-3-16,-1 1-3 0,-1 2-6 0,2-2-4 0,-1-1-2 15,1 1-3-15,-2 1-1 0,0-1 0 0,-1 1-1 0,2 0-3 16,-1-2-1-16,0 1-4 0,-1 1-2 0,0-2-4 0,0 1-1 0,0-1-2 16,0 0 0-16,0 0-1 0,-1 0 1 0,3 0-1 0,-4 0-1 0,2 0-1 15,-3 1 1-15,3 0 2 0,-2-3 2 0,-2 0 2 0,2 2 1 16,1-1 1-16,-2 1-1 0,-1-2-1 0,2 3 2 0,-3-3-2 0,-1 2 0 16,3 0-2-16,-2-1 0 0,0 1-1 0,-3-2 0 0,1 1-3 15,1 1-2-15,-4 0-1 0,2 0 2 0,-2 0-1 0,1-1 1 0,-1 2 0 16,-1-1-2-16,1 0 2 0,-2 0-2 0,0 1 1 0,-2 0-1 0,3 2 1 15,-3-3-2-15,2 3 0 0,-2-2 1 0,-1 0-2 0,3 2-3 0,-2 0-1 16,-1 0-1-16,1 0 1 0,-3 2 0 0,3 0 0 0,-1-2-1 16,0 3 2-16,-1-3 0 0,0 2-1 0,0 1-1 0,-2 1-1 0,2-1 1 15,-3-1-2-15,0 1 2 0,1 2 0 0,-1-1-1 0,-3-1 1 16,3 1-1-16,0 1 1 0,-4 0-1 0,1-1-1 0,2 2-1 0,-3-1 2 16,2 0 1-16,-3-1-1 0,2 1 2 0,0-2 0 0,-2 1-1 15,4-1 0-15,-3 2 0 0,1-3-1 0,0 3 1 0,-2-1 0 0,3-1 0 16,-1 2 0-16,2-3 1 0,0 3-2 0,-1 0 2 0,2-2-1 0,1 1 0 15,-2-1 1-15,1 2 0 0,-2-3 0 0,3 3-1 0,-1-2 1 16,2 4 0-16,-3-3 1 0,1 1 0 0,0-1 0 0,0 2-1 0,0 0 1 16,0 0 0-16,-2 0 0 0,2 0 0 0,1-2 0 0,-1 2 0 0,0 1 0 15,2 0-1-15,-2-2 1 0,1 2 1 0,2-1-1 0,-2 1-1 16,1-1 0-16,2 2-1 0,1-2 2 0,-1 1 0 0,3-1 0 0,1 2 0 16,-4-3 0-16,4 4 0 0,2-4 0 0,-3 3-2 0,3-3 1 15,0 3 0-15,0-2 0 0,-1 2 0 0,4-1 1 0,-4 0 0 0,4 0 0 16,-3 3-1-16,2-3 1 0,0 5 0 0,0-4 2 0,-2 3-1 15,2 1 1-15,-2-2 0 0,2 2 0 0,-1-2 0 0,0 4-1 0,2-2 1 16,-1 2 0-16,-1-1-1 0,2 1 2 0,-1-1-1 0,4 2-1 16,-3-2-1-16,1 2-1 0,-1 0 1 0,5-1 0 0,-4 1 0 0,3 0 0 15,0-1 0-15,1 0 0 0,-1 1 1 0,2-2-1 0,-3 0-1 0,3 1 1 16,1-1 0-16,0 1 0 0,-1-1 1 0,3 1 0 0,-2-1 0 16,2-1-1-16,0 0 2 0,0 0-1 0,0 0 1 0,0 0 0 0,2 0 0 15,-2-1 1-15,2-1-1 0,-1 0 0 0,3 2 0 0,-3-2 1 0,1 0 0 16,4-1 1-16,-5 2-1 0,2-2 0 0,2 1 0 0,-2-3 2 15,2 2-1-15,0 1 1 0,3-3-1 0,-4 2 0 0,5 0 1 16,-3 0 0-16,0-2 1 0,3 1-1 0,0-1 1 0,-1 2-1 0,2-1 1 16,2-1-1-16,-3 1 0 0,4 1-1 0,-1 0-1 0,1 0-2 0,0 0 0 15,0-2-1-15,0 2-1 0,2-1-2 0,0 1 0 0,0-1-1 16,0-1 0-16,2 1 0 0,-2 1 2 0,0-2 1 0,2 0 1 0,-1 1 2 16,1-1 1-16,0 0 2 0,-1-2 2 0,3 3 2 0,-3-2 2 0,3 0 1 15,-1 0 2-15,0 0 0 0,3 0 2 0,-4-1-1 0,2-2 0 0,2 2-2 16,-2 0 1-16,1 2-2 0,1-5-1 0,0 3 0 0,-1-2-2 0,2-1 0 15,-3 3-1-15,5-3-1 0,-2-1 0 0,1 2-1 0,0-1-1 16,2-1 1-16,-1-1-2 0,2 2-1 0,0-1 0 0,-1-1 1 0,2 0-2 16,-2 0 1-16,4 0 0 0,-2 0-1 0,1-1 1 0,0-1-2 0,-1 2 0 15,2-1 0-15,-3-1 0 0,0 2 0 0,3-1 1 0,-3-1-1 0,3 2-1 16,-1-1-1-16,-1-1 0 0,0 2-1 0,-2-3-2 0,4 1 0 0,-3 2-2 16,-1-2 1-16,1 1 1 0,1-1-1 0,0 0 0 0,-2 1 2 15,0-1 1-15,2 0 0 0,-3 2 1 0,1-4 2 0,1 3 2 0,-3-1 2 16,2 1 0-16,0-3 3 0,-2 3 2 0,1-1 0 0,-1 0 0 0,0-1 0 15,0-1-1-15,1 2 1 0,0-1-1 0,-1-2 0 0,0 1-2 0,0 0 1 16,1 0 0-16,0-2 0 0,0 2-1 0,-1-1 0 0,2 0 0 16,-1-2-1-16,0 1 0 0,-2 2 0 0,2-3 0 0,-1 2-1 15,1-1 0-15,-2 0 0 0,0 0 0 0,2 1 0 0,-4-2-1 0,1 1 1 16,0-1-1-16,-1 2 1 0,-2-2-1 0,1 3 0 0,-3-2 2 0,1-1-1 16,-1 2 1-16,-1 0-1 0,0 0 2 0,0-1 1 0,-2 0-1 0,1 0 2 15,-2 0 0-15,1-1 1 0,0 2 1 0,-1-2 0 0,0 4 1 16,-1-6-1-16,0 4 1 0,-1-3 1 0,1 2 1 0,0-1 0 0,-2 1 1 15,-1-2 0-15,3 2 2 0,-1-2 0 0,-1-1 0 0,-1 2 0 0,1-3 4 16,-1 2 1-16,1 1 1 0,0-4 2 0,-1 2 1 0,-2-1 1 16,1 1 1-16,2-2 1 0,-3 1 0 0,1-1 1 0,-3 1 0 0,1-2 1 15,1 0-1-15,-3-1-1 0,2 3-3 0,-2-2 0 0,-1 0-1 16,0 0 0-16,-1 0-2 0,1-1 1 0,-2 1-2 0,-2-2-2 0,1 2 1 16,-1-1-2-16,0-1-2 0,-1 0 0 0,0 2-1 0,0-3-1 15,-5 2 1-15,3 0-1 0,1 0-3 0,-3-3 0 0,1 3-2 0,-3-1 0 16,2-1 0-16,-1 1 0 0,0-1-1 0,-1 1-1 0,-1 0-1 0,2-1 0 15,-1 0 0-15,1 1-1 0,-2-1 0 0,0 1-2 0,2-1-1 16,-2-2 1-16,-1 3-2 0,2-3-2 0,-3 3-2 0,2-1 0 0,-2-1 0 16,-1 0-2-16,0 2 0 0,0-1-3 0,-3-2 0 0,2 3-3 15,-5-1-5-15,0-1-9 0,-2 3-9 0,-2-1-14 0,-3-1-16 0,-4 3-21 16,-1 2-20-16,-2-1-31 0,-7 2-34 0,-3 2-47 0,-3 0-55 0,-2 3-95 16,-8 0-117-16,-1 1-65 0,-5 1-38 0,-7 2-15 0,-1 0-1 15,-7 2 8-15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54:06.770"/>
    </inkml:context>
    <inkml:brush xml:id="br0">
      <inkml:brushProperty name="width" value="0.05292" units="cm"/>
      <inkml:brushProperty name="height" value="0.05292" units="cm"/>
      <inkml:brushProperty name="color" value="#FF0000"/>
    </inkml:brush>
  </inkml:definitions>
  <inkml:trace contextRef="#ctx0" brushRef="#br0">8285 5584 38 0,'0'0'57'0,"0"-1"-2"0,-1-1 2 15,1 2 2-15,0-2 3 0,-2 1 0 0,2 1-1 0,0-2-5 16,0 2-2-16,0-1-2 0,0 0-3 0,0 1-2 0,-2 0 0 15,2-3-1-15,0 3 1 0,0 0 2 0,0 0-1 0,0 0-4 16,-1-2-5-16,1 2-3 0,0 0-3 0,0 0-4 0,0 0-2 0,0 0-5 16,0 0-1-16,0 0-2 0,0 0-4 0,0 0 0 0,0 0-3 15,0 0-4-15,0 0-1 0,0 0-2 0,0 0-2 0,0 0-1 0,0 0-1 16,0 0-1-16,0 0 0 0,0 0 1 0,0 0-1 0,0 0-1 16,0 0 0-16,0 0 2 0,0 0 0 0,0 0-1 0,0 0-1 0,0 0 0 15,0 0-1-15,0 0-3 0,0 0 1 0,0 0-1 0,0 0 0 16,0 0-2-16,0 0-1 0,0 0 0 0,0 0 0 0,0 0-2 0,0 0 0 15,0 0 1-15,0 0 2 0,0 0 2 0,0 0 0 0,1 0 2 16,1 0 1-16,1 0-1 0,-1 0 1 0,1 2 0 0,0-2 0 16,-1 0 2-16,1 0 1 0,0 3 1 0,3-3 0 0,-3 1 1 0,2 0-2 15,-1-1-2-15,0 2 1 0,1-2-2 0,1 1 1 0,-1 1 1 16,0-2 1-16,1 2 2 0,-1-1-2 0,1-1 0 0,2 2 0 16,-2-2 0-16,-1 2-1 0,2-2-1 0,2 0 0 0,-3 3 1 0,2-1 0 15,-1 0 1-15,-1-1 0 0,3-1 1 0,-1 4 0 0,-1-4-4 16,-1 3 2-16,3-3 0 0,-1 2 2 0,0-2-2 0,3 2 1 0,-3-2 1 15,0 1 0-15,0 1 0 0,1-2 0 0,1 2-2 0,0-1-2 16,0-1 0-16,0 2 1 0,1-2 2 0,0 0-1 0,0 0-1 0,1 0-1 16,1 0 0-16,0 0-3 0,1 0-1 0,-1-2 0 0,3 2-2 15,-2-1 1-15,2-1 4 0,-2 2 2 0,3-2 1 0,-1 1 0 16,0-1-2-16,-2 0 2 0,4 2 2 0,-4-3 0 0,3 3 1 0,-1-2 2 16,1 0 0-16,-1 2 3 0,0-1 2 0,0 1-1 0,-2-2-3 0,2 0-2 15,-2 2 1-15,2 0-1 0,-3 0 3 0,-1 0 0 0,2 0 0 16,1 0-1-16,-1 0 0 0,-3 0 1 0,3 0 0 0,-1 0-1 15,-2 2 1-15,3 0 0 0,-3-2 1 0,2 0 0 0,-2 1-1 16,0-1 1-16,1 0 0 0,0 0-1 0,0 0-1 0,-1 0 0 0,1 0 0 16,0 0 0-16,-1 0-1 0,1 0 1 0,1 0-1 0,-1 0 0 15,2 0-3-15,-2 0 2 0,1 0-1 0,-2 0 0 0,2 0 2 0,1 0-2 16,-3 0 1-16,3 0-2 0,-1 0 0 0,-1 0 0 0,1 0 2 16,2-1-2-16,-1 1-1 0,-2-2 0 0,4 0 0 0,-3 2-1 15,2 0-1-15,-2-3 0 0,3 3-1 0,-3 0 0 0,2 0-1 0,-2 0 1 16,1 0-1-16,-1 0-1 0,1 0 0 0,0 0-1 0,-1 0 0 0,1 0-1 15,-1 0 0-15,-1 0 2 0,1 0-2 0,0 0 2 0,-1 0-1 16,-2 0 2-16,4 0 0 0,-3 0-1 0,-1 0 0 0,1 0-1 16,-2 0 1-16,1 0 0 0,-1 0 2 0,1 0 0 0,-2 0 1 0,2 0 0 15,-2 0-2-15,-1 0 0 0,1 0-2 0,1 0 1 0,1 0-1 16,-2 0 1-16,0 0 2 0,1 0-1 0,-1 0 2 0,0 0-1 0,1 0-1 16,-1 0-2-16,0 0 0 0,0 0 0 0,3 0 2 0,-3 0-1 15,0-2 2-15,1 2 0 0,-1 0-2 0,0 0 1 0,0-2 0 0,1 2 0 16,-1 0 1-16,2 0 0 0,-2-1 1 0,3 1 2 0,-1 0 0 15,-1 0 0-15,0 0-2 0,1 0 1 0,0 0 1 0,0 0 3 16,0 0-1-16,-2 0 1 0,4-2 2 0,-4 2 0 0,2 0-2 0,-1 0 1 16,1 0-1-16,0 0 1 0,-1 0 0 0,-1 0 2 0,0 0 0 15,0 0 0-15,2 0-1 0,-3 0 1 0,-1 0-1 0,2 0-2 16,0 0 1-16,-2 0-1 0,2 0 2 0,-3 2-1 0,3-1 1 0,-2-1 0 16,-1 0-2-16,1 0 1 0,1 2-1 0,0-2 0 0,0 0-1 0,-1 0 0 15,-1 2 1-15,1-2-1 0,2 0-1 0,-2 3-1 16,1-3 2-16,-2 0-2 0,1 2 1 0,0-2 0 0,0 2 1 0,1-2-1 15,-1 0 1-15,1 1 1 0,0-1-1 0,-2 0 0 0,1 2 1 0,1 0-1 16,0-2 2-16,0 0-1 0,1 3 2 0,-2-3-2 0,2 0 1 16,0 0-2-16,-2 2-1 0,2-2 1 0,0 2-1 0,0-2 0 15,-2 0 1-15,2 1 1 0,-1 1-1 0,0-2-1 0,0 2 1 0,-1-1-2 16,-1-1 0-16,1 2 0 0,2-2 0 0,-2 0 1 0,-1 1 1 16,2-1-1-16,-2 1 0 0,2-1-1 0,-2 0 2 0,0 0-2 0,-1 0 0 15,3 0-1-15,-1 1 1 0,0-1 0 0,-1 2 1 0,0-2-1 16,0 0 1-16,0 0-1 0,0 2-1 0,0-1 0 0,0-1 0 15,2 0 0-15,-3 0-1 0,1 2 1 0,-1-2-2 0,1 0 2 16,-2 0-1-16,2 1 1 0,-3-1-1 0,1 0 1 0,0 0 0 0,1 0 1 16,1 0-1-16,-3 0 1 0,0 0 1 0,-1 0-1 0,1 0-1 15,1 0 0-15,-1 0 1 0,-1 0-1 0,1 0 0 0,1 0 0 0,-1 0-1 16,-1 0 0-16,-1 0-1 0,2 0 1 0,-2 0 0 0,0 0-1 16,2 0 0-16,-2 0 1 0,1 0-2 0,-1 0 2 0,0 0 0 0,0 0 0 15,0 0 0-15,0 0 2 0,0 0 0 0,0 0 0 0,0 0-1 16,0 0 1-16,0 0 0 0,0 2 1 0,0-2-1 0,0 0 0 0,0 0 0 15,0 0 1-15,0 0 0 0,0 0 1 0,0 0 0 0,0 0 0 16,0 0 2-16,0 0 1 0,0 0 1 0,0 0 4 0,0 0 1 16,0 0 4-16,0 0 2 0,0 0 3 0,0 0 3 0,0 0 2 15,0 0 1-15,0 0 2 0,0 0 1 0,0 0 3 0,0 0 3 0,0 0 1 16,0 0 0-16,0 0 1 0,0 0 1 0,0 0-2 0,0 0-1 0,0 0-3 16,0 0-1-16,0 0-3 0,0 0-1 0,0 0-2 0,0 0-4 15,0 0-11-15,0 0-15 0,0 0-23 0,0 0-31 0,0 0-47 0,0 0-53 16,0 0-90-16,0 0-107 0,0 0-59 0,0 0-34 0</inkml:trace>
  <inkml:trace contextRef="#ctx0" brushRef="#br0" timeOffset="13841.2128">15609 14947 79 0,'3'-2'74'0,"0"2"-8"0,4-4-4 0,-2 3-9 0,2-1-9 15,-1 1-11-15,3-3-8 0,-1 4-8 0,2-3-9 0,1 2-6 16,2-2-5-16,-2 0-9 0,1 1-9 0,3-1-10 0,0 1-12 0,1-1-12 16,3-1-15-16,-1 2-17 0,2-1-17 0</inkml:trace>
  <inkml:trace contextRef="#ctx0" brushRef="#br0" timeOffset="14402.5588">17343 14712 85 0,'-5'-4'428'0,"0"4"-65"0,0-3-101 0,2 1-59 15,0 0-40-15,-2 1-26 0,2-1-20 0,0-1-10 0,1 1-6 16,-1 0-4-16,2 2-4 0,-1 0-5 0,0-2-7 0,2 2-8 0,-1-1-10 15,-1 1-10-15,2 0-11 0,0 0-9 0,0 0-5 0,0 0-4 16,0 0-3-16,0 0-3 0,0 0-1 0,0 0-2 0,0 0-3 16,0 0-2-16,0 0-2 0,0 0-2 0,0 0-2 0,0 0 0 0,3 0 0 15,1 0 1-15,-1-2-1 0,2 0 1 0,2 2-1 0,-1-1 1 16,3 0 0-16,0-2 1 0,4 1 1 0,-1-1-2 0,2 0 0 0,-1 0-5 16,6 0-5-16,-3-1-7 0,4-1-8 0,1 2-9 0,-2 0-12 15,5-2-12-15,-2-2-12 0,0 2-17 0,0 0-19 0,2 0-25 0,-2 0-27 16,0 1-30-16,-1-1-30 0,-1 1-45 0,-4 0-53 0,3 1-51 15,-5 0-52-15</inkml:trace>
  <inkml:trace contextRef="#ctx0" brushRef="#br0" timeOffset="15169.5757">15609 16075 154 0,'0'0'432'0,"-2"0"6"0,0-2-78 0,2 2-122 0,0 0-71 15,0 0-44-15,0 0-26 0,0 0-17 0,0 0-9 0,0 0-5 0,0 0-5 16,0 0-6-16,0 0-7 0,0 0-6 0,0 0-10 0,4 0-8 0,-3-3-9 16,2 3-7-16,1 0-5 0,3-2-1 0,1 0-2 0,0 1-1 15,3-1 0-15,0 0 1 0,4-1 0 0,0-1 0 0,4-1-5 0,0 1-5 16,2 0-9-16,2-2-10 0,0 0-16 0,4-2-19 0,-2 2-26 15,3-1-33-15,2 1-37 0,-1-1-39 0,2 0-70 0,1 0-83 0,1 0-54 16,0 2-38-16</inkml:trace>
  <inkml:trace contextRef="#ctx0" brushRef="#br0" timeOffset="15603.2065">17224 15913 48 0,'0'0'262'0,"0"0"-45"16,-1 0-35-16,1 0-24 0,-2 0-19 0,0 0-9 0,2 0-5 0,-3 0-5 16,3 0-5-16,0 0-7 0,-2 0-8 0,2 0-10 0,0 0-14 0,0 0-9 15,0 0-12-15,0 0-8 0,0 0-5 0,0 0-6 0,0 0-6 16,0 0-3-16,0 0-4 0,0 0-4 0,0 0-3 0,0 0-4 0,0 0-3 15,0 0-2-15,0 0-3 0,0 0 0 0,0 0-1 0,0 0 0 16,0 0 1-16,0 0 0 0,2 0 3 0,0 0 0 0,1 0 1 0,0 0 1 16,5 0 0-16,-2 0 1 0,2 0 1 0,0 0 0 0,4-1 0 0,1-3 0 15,3 2-2-15,0 0-3 0,3-3-3 0,1 1-7 0,1 0-6 16,1-2-10-16,3 0-11 0,0 0-9 0,1 0-12 0,-1-2-13 0,4 4-17 16,-1-1-24-16,1-2-28 0,-1 1-28 0,2 2-30 0,-2-1-59 0,1 0-74 15,-1 1-48-15,1 1-34 0</inkml:trace>
  <inkml:trace contextRef="#ctx0" brushRef="#br0" timeOffset="18569.1464">21975 14890 136 0,'-1'-2'314'16,"-3"0"-60"-16,1 0-72 0,2-1-40 0,-1 2-24 0,-2-1-16 16,2 1-12-16,1-1-5 0,-3-1-5 0,3 1-5 0,-1 2-3 0,0-2-7 15,-1 1-7-15,3 1-10 0,-1-2-9 0,1 0-7 0,0 2-10 16,0 0-5-16,0 0-6 0,0 0-3 0,0 0-2 0,0 0 0 0,0 0-2 16,0 0 1-16,0 0-1 0,0 0 2 0,0 0-1 0,0 0 4 15,0 0 3-15,0 0 2 0,0 0 4 0,0 0 2 0,0 0 4 0,0 0 2 16,0 0 3-16,0 0 3 0,0 0 1 0,0 0 3 0,0 0 0 0,0 0 0 15,0 0 0-15,0 0-1 0,0 0-2 0,0 0-3 0,0 0-3 16,0 0-2-16,0 0-4 0,0 0-1 0,0 0-4 0,0 0-2 0,0 0-4 16,0 0-2-16,0 0-1 0,0 0-3 0,0 0 0 0,0 0-2 15,0 0-1-15,0 0-1 0,0 0-1 0,0 0 0 0,0 0 0 0,0 0-2 16,0 0 0-16,0 0 1 0,0 0 1 0,0 0-1 0,0 0 2 0,0 2 0 16,1 0 0-16,1-2 0 0,-1 1 2 0,1 1-1 0,1-2 0 15,1 0 1-15,-1 2 1 0,1 1 1 0,-1-3 0 0,2 2 1 0,-2-2 0 16,4 3 1-16,-2-3 0 0,2 1-1 0,-1 1 2 0,3-1 0 0,-1-1-2 15,1 2 1-15,-1-1 0 0,1-1-1 0,-1 1 1 0,3 1 0 16,0-2-2-16,2 2 1 0,-2-2-2 0,0 1 0 0,3 1 0 16,-1-2-1-16,-1 1-1 0,1-1 0 0,0 0 1 0,-1 0-1 0,1 0 2 15,1 0-1-15,-2 0 0 0,1 0 0 0,-1 0 0 0,-1 0-1 0,1-1 0 16,0 1 0-16,-3-2 0 0,4 1 0 0,-5 1 0 0,0-2 0 16,1 2 2-16,0-2-2 0,-2 1 0 0,-1 1 0 0,0-1 0 0,1-1 0 15,-4 2 0-15,2 0 1 0,-4 0-1 0,3 0 0 0,-1 0 1 0,-2 0-1 16,4 0-1-16,-5 0-1 0,0 0-1 0,0 0-4 0,0 0-3 15,0 0-7-15,0 0-7 0,0 0-10 0,0 0-11 0,0 0-11 16,0 0-12-16,1 2-23 0,1-1-28 0,-2-1-38 0,1 1-39 0,1 1-80 16,0 0-96-16,-1 1-50 0,2 0-26 0</inkml:trace>
  <inkml:trace contextRef="#ctx0" brushRef="#br0" timeOffset="19502.3432">24022 14928 164 0,'-1'0'353'0,"-1"0"-81"0,2 0-53 0,0 0-42 0,0 0-23 15,0 0-15-15,0 0-8 0,0 0-1 0,0 0-2 0,0 0-1 0,0 0-2 0,0 0-2 16,0 0-5-16,0 0-8 0,0 0-4 0,0 0-7 0,0 0-4 16,0 0-2-16,0 0-3 0,0 0-3 0,0 0-3 0,0 0-4 0,0 0-7 15,0-2-7-15,2-1-9 0,-1 3-7 0,-1-3-10 0,4 1-7 16,-2 0-7-16,2-1-6 0,0 3-5 0,0-2-5 0,0-1-4 0,1 0-3 15,2 0-2-15,0 0-2 0,3 0-1 0,-2 0 1 0,1 0-1 16,1 0 1-16,-1 0 0 0,4 0 2 0,-4 2 0 0,3-2 1 0,-2 1 0 16,3-3 1-16,-2 3-1 0,3-1 1 0,-1 1-2 0,0 0 1 15,-1-1-1-15,1 0-2 0,-2 2 0 0,0 0-1 0,2-1-3 0,-4-1-3 16,3 1-3-16,-2 1-5 0,0-3-4 0,0 4-7 0,-1-2-7 0,-1 1-6 16,-2 1-11-16,1-2-11 0,-2 0-11 0,0 2-12 0,-1 0-15 15,-1 0-15-15,0 0-19 0,0 0-20 0,-3 0-31 0,0 0-35 0,0 4-40 16,0-4-43-16,0 0-57 0,0 3-66 0,-3 1-29 0,0 1-8 15</inkml:trace>
  <inkml:trace contextRef="#ctx0" brushRef="#br0" timeOffset="20302.4873">22165 16136 388 0,'-1'0'379'0,"-3"-3"-62"0,1 3-60 0,1 0-59 0,1 0-39 16,-1 0-28-16,2 0-20 0,0 0-14 0,0 0-10 0,0 0-8 0,0 0-5 15,0 0-9-15,0 0-10 0,2 0-11 0,-1-2-9 0,1 2-8 0,1-2-6 16,2 2-3-16,-2-1-3 0,2-1-1 0,3-1 0 0,0 1-1 16,-2 1 0-16,5 0-1 0,-2-2-1 0,1 0 2 0,0 3-2 0,2-3-1 15,1-1-1-15,-1 2-2 0,1-1-3 0,4 0 0 0,-4 0-3 16,4-2-2-16,-1 2-4 0,2-1-4 0,-2 1-7 0,1-2-8 0,1 3-15 15,-1-3-13-15,0 0-24 0,-1 3-24 0,1-3-34 0,-1 3-37 16,1-1-38-16,-4 0-40 0,1 1-65 0,1 1-79 0,-1 1-39 0,-5 0-17 16</inkml:trace>
  <inkml:trace contextRef="#ctx0" brushRef="#br0" timeOffset="20869.5205">23686 16329 181 0,'0'0'189'16,"0"0"-33"-16,0 0-23 0,0 0-17 0,0 0-11 0,0 0-6 0,0 0-2 16,0 0-1-16,0 0-1 0,0 0 1 0,0 0-3 0,0 0-1 0,0 0-5 15,0 0-6-15,0 0-4 0,0 0-6 0,0 0-4 0,0 0-3 16,0 0-2-16,0 0-1 0,0 0-3 0,0 0-2 0,0 0-2 16,0 0-3-16,0 0 0 0,0 0-4 0,0 0-1 0,0 0-2 0,1 0-1 15,1 0-1-15,0 0-2 0,2 0-1 0,-1 0 0 0,0 0-2 0,2 0-2 16,0-2-2-16,1 1-1 0,-1 1-4 0,4-2-2 0,-1 1-4 15,0-1-1-15,1-1-3 0,3 2-4 0,-1-3-1 0,1 2-2 0,1-1-3 16,1 0-1-16,1 0-4 0,2-1-1 0,-1 1-1 0,3-2-2 16,-2 1-1-16,2 1-4 0,1-1-2 0,1-2-5 0,1 3-5 0,0-1-2 15,2-2-2-15,-1 1 1 0,3 1-2 0,0-1 1 0,0-1-1 0,3 2 1 16,-2 1-2-16,3-2 1 0,-2 2-3 0,2-2-5 0,0 1-3 16,-2 1-10-16,2-2-10 0,-4 3-17 0,1 0-20 0,-2-1-27 0,0 3-30 15,-1-2-32-15,-5 2-36 0,2 0-62 0,-3 0-76 0,-1 2-47 0,-4-2-29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1:35.129"/>
    </inkml:context>
    <inkml:brush xml:id="br0">
      <inkml:brushProperty name="width" value="0.05292" units="cm"/>
      <inkml:brushProperty name="height" value="0.05292" units="cm"/>
      <inkml:brushProperty name="color" value="#FF0000"/>
    </inkml:brush>
  </inkml:definitions>
  <inkml:trace contextRef="#ctx0" brushRef="#br0">16794 12951 164 0,'0'-8'486'16,"0"2"14"-16,0 0-33 0,0 0-57 0,0 1-84 0,0 0-95 15,0 0-55-15,0 0-32 0,0 3-17 0,0-3-7 0,0 3-7 16,0-1-4-16,0 1-6 0,0 0-8 0,0 2-11 0,0 0-17 0,0 0-11 16,0 0-12-16,0 0-9 0,0 0-8 0,0 0-8 0,0 0-6 15,0 0-7-15,0 0-4 0,0 0-5 0,0 0-2 0,0 0-3 16,-2 0-2-16,2 2 0 0,-1 0-2 0,-1 1 1 0,2-1 1 0,-3 1 1 16,1 1 2-16,-1 3 2 0,2 1 0 0,-3-3 3 0,1 3 2 15,-1 0 2-15,1 2 3 0,-1 0 0 0,1 0 2 0,0 2 1 0,0 0 1 16,0-2 0-16,-1 1-1 0,1-1 0 0,-1 2-1 0,2-2 1 15,-1 0-2-15,1 2-3 0,1-4-2 0,-1 1-5 0,1-1-6 0,1-2-10 16,-2 1-12-16,0 1-11 0,2-3-11 0,0 0-9 0,0-1-9 16,0-1-8-16,0 1-7 0,0-3-8 0,0 3-8 0,0-4-14 15,0 0-17-15,0 0-24 0,0-4-26 0,2 3-19 0,0-3-15 16,-2-3-9-16,1-1-6 0,2-1-1 0,-1 1 3 0,0-4 7 0,-1 0 11 16,2-2 15-16,0 1 21 0,0-3 26 0,-1 2 29 0,0 0 42 15,-1 0 47-15,-1 0 44 0,2-1 43 0,-1 1 33 0,-1 2 29 0,2-2 23 16,-2 4 20-16,0 0 13 0,0 0 13 0,0 0 1 0,0 3 1 15,0 1-1-15,0-2-4 0,0 2-8 0,0 2-12 0,0 0-13 0,0 2-16 16,0-1-14-16,0 2-14 0,0-3-15 0,0 4-15 0,0 0-13 16,0 0-12-16,2 0-9 0,-1 0-10 0,2 4-7 0,-1-1-6 0,1-1-4 15,3 3-4-15,-3 1 0 0,2 1-1 0,0 1 1 0,1-1 2 16,-1 2 2-16,3 2 2 0,-2-1-1 0,1 1 1 0,-1 1-1 0,3 0-2 16,-1 1-2-16,-1 0 0 0,-1 1-6 0,2-2-4 0,0 0-9 15,0 2-6-15,-2-3-12 0,2 1-10 0,0 0-12 0,-2 0-13 0,2-4-13 16,0 1-14-16,0-1-16 0,-2-2-14 0,2 1-19 15,-1-2-18-15,0 0-30 0,1-2-32 0,0-1-45 0,-1-2-50 0,0 0-47 16,1-2-47-16,-1-1-19 0</inkml:trace>
  <inkml:trace contextRef="#ctx0" brushRef="#br0" timeOffset="198.4257">17085 12883 426 0,'0'-7'418'0,"0"4"-52"15,-2 0-76-15,2-2-51 0,0 2-41 0,0 2-28 0,-2-1-22 16,2 1-16-16,0 1-16 0,0 0-15 0,0 0-13 0,0 0-13 15,0 1-11-15,-1-1-10 0,-1 3-8 0,1 0-7 0,-2 2-9 0,1 1-5 16,-1-1-4-16,2 3-1 0,-3 1-1 0,1 2 1 0,0 0 1 16,-2-1 0-16,0 1 3 0,1 2-2 0,-1 1 0 0,2-2-3 15,0 3-2-15,-1-2-5 0,1 0-4 0,0 0-7 0,1 1-10 0,-1 0-11 16,0-1-15-16,0-1-16 0,0 2-17 0,2-4-28 0,-3 2-32 0,4-2-51 16,-1 0-58-16,1-1-87 0,0-2-100 0,1-1-50 0,-1 0-22 15,4-1-8-15</inkml:trace>
  <inkml:trace contextRef="#ctx0" brushRef="#br0" timeOffset="598.6032">17146 13055 445 0,'-3'0'502'0,"0"0"-3"0,1-2-25 0,-2 2-40 15,2 0-110-15,1 0-147 0,-1 2-84 0,1-2-51 0,-1 3-25 16,0-3-12-16,2 4-4 0,-1-1-2 0,1 2 0 0,0-3-1 0,0 3-4 15,1-1-4-15,1 2-4 0,0-2-6 0,1 1-4 0,0 0-8 16,1-1-5-16,1 0-7 0,2 1-9 0,-3-1-7 0,3-1-8 16,0-3-6-16,1 2-5 0,-1-2-4 0,2 0-2 0,1-2 1 0,-4 2 3 15,2-3 5-15,0-2 4 0,1 0 5 0,-2 1 8 0,-1-2 7 16,-1-1 9-16,-2 0 10 0,3 0 12 0,-3 0 11 0,-1-1 12 0,-1-1 11 16,-1-1 11-16,-1 1 13 0,-1 1 10 0,-1 0 7 0,-3 1 9 15,1-1 10-15,0 1 5 0,-1 3 8 0,0-3 2 0,-5 2-1 16,3 1 0-16,-2 1-4 0,-1 1-4 0,0 2-4 0,2 0-6 0,-4 0-8 15,4 2-8-15,-4 1-8 0,0 1-9 0,2 1-8 0,0 2-7 16,0-2-5-16,3 3-5 0,-3-1-1 0,3 2-2 0,0 0-1 0,0 4 0 16,2-3-1-16,2 0 1 0,-1 2 0 0,1 0 1 0,3-1 0 15,1 2-2-15,1-1 1 0,1-2 0 0,1 3-3 0,1-3-2 16,0 2-7-16,5-1-5 0,-1-1-8 0,1 1-10 0,1-3-10 0,0 1-13 16,1-3-13-16,3 1-15 0,-3-3-18 0,3-1-21 0,-1 0-24 0,0-2-30 15,3 1-35-15,-4-2-32 0,2-2-31 0,-1 1-55 0,1-2-69 16,-1 0-34-16,-1-1-16 0</inkml:trace>
  <inkml:trace contextRef="#ctx0" brushRef="#br0" timeOffset="2296.4164">16856 12775 49 0,'1'-4'304'0,"3"0"-50"0,-4-1-29 0,1 2-17 0,-1-1-15 15,3 0-13-15,-2 1-14 0,-1 1-12 0,2-1-12 0,-2 1-13 0,0 0-11 16,0 2-12-16,0 0-12 0,0 0-15 0,0 0-10 0,0 0-12 16,0 0-10-16,0 0-10 0,0 0-9 0,0 0-8 0,0 0-6 0,0 0-5 15,0 0-4-15,0 0-3 0,0 0-2 0,0 0-2 0,0 0 0 16,0 0-1-16,0 0-1 0,0 0 1 0,0 0-2 0,0 0 1 0,0 0-2 16,0 0 2-16,0 0-1 0,0 0 1 0,0 0-1 0,0 0 2 15,0 0 1-15,0 0-2 0,0 0 2 0,0 0 0 0,0 0-1 16,0 0 2-16,0 0 1 0,0 0 1 0,0 0 1 0,0 0-1 0,0 0-1 15,0 0 0-15,0 0 1 0,0 0 0 0,0 0 0 0,0 0 0 16,0 0 1-16,0 0 0 0,0 0-1 0,0 0-2 0,0 0-2 16,0 0-2-16,0 0-4 0,0 0-6 0,0 0-5 0,0 0-7 0,0 0-8 15,0 0-9-15,0 0-9 0,0 0-10 0,0 0-16 0,0 0-17 0,0 0-26 16,2 4-27-16,-2-4-34 0,1 0-33 0,-1 3-64 0,2 1-81 16,-1-1-41-16,1-1-19 0</inkml:trace>
  <inkml:trace contextRef="#ctx0" brushRef="#br0" timeOffset="3799.5309">17021 12879 217 0,'2'-5'468'0,"1"1"-44"0,-1-1-73 0,-1-1-59 0,-1 3-49 16,0-1-31-16,0 0-23 0,0 1-17 0,0 0-12 0,-1-1-16 16,-1 1-15-16,-1 1-15 0,0-1-15 0,0 1-13 0,-5 0-10 0,2 1-14 15,-1-1-14-15,-1 2-10 0,-3 0-9 0,2 0-7 0,-2 2-8 16,-3-1-3-16,2 3-4 0,-3-1 0 0,2 1-1 0,-1 1-2 16,-1-1 0-16,2 2-2 0,-2 1-1 0,2 0-1 0,-1 1 0 0,5 1 0 15,-4 1 0-15,2-2 0 0,1 3 0 0,1-2 0 0,3 1 1 16,-1 0 0-16,3 0 0 0,0 2 2 0,1-2 1 0,-1 2 2 15,2-1 1-15,4-1-1 0,2 0 2 0,-1 0 0 0,2 3 1 0,0-2 1 16,3-3 0-16,1 4 0 0,1-5-2 0,1 2-1 0,3-2-1 16,-3 1-2-16,5-1 0 0,-3-1-2 0,1 1-1 0,2-2-2 15,-2 2-1-15,0-3-2 0,-1 1 0 0,1-1-3 0,-3 2-1 0,2-2-1 16,-4-1 0-16,-1 3 0 0,-1-3 0 0,0 2 1 0,-2 1-1 16,-2-2 2-16,0 1 2 0,-3 0 0 0,0 0 2 0,-1 2 2 0,-2-2 3 15,-2 2 1-15,-3-1 3 0,0 1 1 0,-1 0 2 0,-5 1 1 16,2 1 2-16,-2-2 1 0,-3 0 0 0,1 0 1 0,0-2-1 0,-3 2 1 15,3-1-1-15,-1-2 1 0,1 1-1 0,0-1 2 0,0-1 2 16,1-1-2-16,0-1 1 0,1-1-3 0,2-3-4 0,-1 0-6 16,0 0-9-16,4-3-9 0,0-1-14 0,1-3-14 0,1 1-18 0,2-4-20 15,0-2-22-15,3-1-27 0,2-3-31 0,2 0-44 0,5-4-51 16,-1 2-61-16,2-3-67 0,3-4-56 0,2 2-52 0,1-2-21 0,2-2-3 16</inkml:trace>
  <inkml:trace contextRef="#ctx0" brushRef="#br0" timeOffset="4032.8216">17124 12634 376 0,'8'-1'483'0,"3"-1"-46"0,-4 2-77 0,-1 2-65 16,-1-1-57-16,1 2-37 0,-1 1-24 0,-4 4-14 0,2-1-8 0,-3 5-5 15,0-2-6-15,-1 4-6 0,-2 0-5 0,-1 3-8 0,-2 3-12 16,0-1-8-16,1 2-8 0,-3 1-9 0,-1 1-10 0,3 1-7 0,-2 0-7 16,-1 3-6-16,0-2-7 0,0 1-4 0,1 0-6 0,0-1-5 15,-1 0-5-15,0 0-4 0,1 0-4 0,-1-4-1 0,3 4-3 0,-1-3-2 16,1 0-3-16,0-3 0 0,0 0-4 0,-1 0-3 0,4-1-6 15,-2-2-9-15,4-1-9 0,-3-3-12 0,1 2-12 0,2-4-13 16,1 1-14-16,-2-4-18 0,2 2-19 0,0-2-22 0,2-2-27 16,-1-1-44-16,2-4-53 0,1 0-83 0,0 0-99 0,1-4-63 0,0-1-46 15,3-2-17-15,-4-2-3 0</inkml:trace>
  <inkml:trace contextRef="#ctx0" brushRef="#br0" timeOffset="4798.6009">16866 13009 403 0,'-4'-3'483'0,"3"2"-17"0,1-1-29 16,-2 1-90-16,2 1-124 0,2 0-74 0,2-2-46 0,-1 2-27 0,5 0-16 15,0 0-11-15,3 0-5 0,0 2-8 0,5-2-5 0,1 1-10 16,1 1-9-16,2-2-8 0,2 1-10 0,0 1-7 0,1-1-10 0,2 2-8 16,0-1-11-16,1-1-8 0,0-1-7 0,1 1-7 0,-2-1-7 15,0 2-3-15,0-2-5 0,-2 0-1 0,1 0 0 0,-5 0 3 0,3 0 5 16,-5-2 9-16,1 2 11 0,-2-1 16 0,-5 1 17 0,1-1 14 15,-2-1 15-15,-4 2 14 0,1-3 12 0,-2 2 10 0,-3-1 8 16,0 1 10-16,-2-2 9 0,-2 1 6 0,0 0 6 0,-3 0-1 0,0 1-1 16,-2-1-4-16,1 1-7 0,-5-1-6 0,3 0-5 0,-1 2-5 15,-2 0-4-15,0 2-4 0,-1 0-4 0,-2-1-4 0,3 2-4 0,-3-1-5 16,1 2-2-16,2 0-3 0,-3 1-2 0,1-1-3 0,1 2-2 16,-1-1-1-16,1 3-1 0,0 1-1 0,1-1-2 0,0-1-2 15,2 2-1-15,1-1-2 0,0 1-2 0,0-2-3 0,2 3-1 0,3 0-2 16,-2 0 1-16,3-3 0 0,1 2 2 0,1 0-1 0,1-2-1 15,1 1 1-15,1-1-1 0,0 1-1 0,2-4-2 0,1 2-1 0,2 1-2 16,-2-4 0-16,4-1-2 0,-2 1-2 0,3-3-2 0,-2 0-2 16,1 0 0-16,2 0 0 0,-4-3-3 0,2 1 2 0,-1-1-1 15,-1-2 1-15,2 0 2 0,-4 1 1 0,3-2 3 0,-4-1 3 16,0 2 7-16,0-1 5 0,-2-1 6 0,3 4 5 0,-4-4 5 0,-1 2 2 16,1 0 3-16,-1 2 0 0,-1-1 2 0,0 1-3 0,0-1-2 0,-1 3-3 15,-1-1-1-15,2 2-4 0,-3 0-4 0,0 0-5 0,0 0-4 16,2 2-6-16,-3-1-5 0,1 3-3 0,-2-1-1 0,2 2 0 15,-2-1-1-15,2 3 2 0,-1-2 2 0,1 1 2 0,-1 2 3 0,3 0 2 16,-1-1 1-16,1 2 1 0,-1 0 2 0,2 0 0 0,0-2 2 16,0 3 0-16,2-2 1 0,-1 0 1 0,2 0 1 0,1-1 0 0,-3 1 1 15,5-1 2-15,-3 0-1 0,2-2 0 0,2 0 0 0,-1 0-2 16,3-3-3-16,-1 0-4 0,0-1-6 0,2-1-4 0,1-1-6 16,1-3-4-16,1 1-4 0,0-2-7 0,-2-2-8 0,4-2-7 0,-2 1-9 15,0-4-9-15,0 0-8 0,0-3-7 0,-1-1-6 0,1-1-4 16,0-3-4-16,-3 1-3 0,2-3 0 0,1-1 1 0,-3-1 5 0,1-1 9 15,-2-1 14-15,1 2 16 0,-1-1 19 0,-2 2 21 0,-1 0 21 0,0 3 22 16,-1-1 21-16,1 3 18 0,-3 4 19 0,1 0 13 0,-3 2 9 16,-1 0 5-16,2 3 2 0,-2 2-6 0,0 0-9 0,0 3-12 15,-2 1-13-15,2 0-11 0,-1 3-12 0,-3 0-12 0,1 3-11 16,-3 0-10-16,1 3-9 0,-1 2-6 0,0 2-3 0,-1 2-2 0,-2 2-2 16,-1 1 1-16,2-1 3 0,-1 6 3 0,1-1 3 0,0 1-1 15,-2 1-1-15,1 1-1 0,1 2-1 0,0-4 0 0,2 2 0 0,-3 2 0 16,2-2 0-16,2-1 0 0,-1-1 2 0,0 1-1 0,3-4 1 15,-2 0-1-15,2 0-1 0,0-2-3 0,1 0-5 0,-1-1-8 16,1-2-9-16,2-2-10 0,-1 2-11 0,1-5-13 0,0 2-13 0,0-4-18 16,0-1-19-16,1-2-32 0,-1 2-37 0,0-4-52 0,0 0-60 15,3-4-77-15,1 2-90 0,-1-4-46 0,-1-1-22 0,-1-3-8 0</inkml:trace>
  <inkml:trace contextRef="#ctx0" brushRef="#br0" timeOffset="4933.2767">17445 13046 6 0,'-2'-3'468'0,"1"-1"7"0,-1 3 5 0,2-1-79 0,0-1-122 0,2 3-82 16,-1-2-62-16,3 1-38 0,0 1-28 0,1 0-14 0,2 0-7 0,2 0-9 16,0 0-6-16,1 0-13 0,2 0-13 0,1 0-20 0,0 1-18 15,3 1-20-15,-2-2-19 0,3 0-23 0,2 0-26 0,-3 0-29 16,1 1-30-16,-1-1-26 0,2 2-21 0,-1-2-17 0,-1 0-14 0,-2 2-12 16,4-1-10-16,-6-1-8 0,1 2-5 0</inkml:trace>
  <inkml:trace contextRef="#ctx0" brushRef="#br0" timeOffset="5298.5365">17791 13083 41 0,'-3'4'259'0,"-2"0"-10"0,2 3-23 0,-2-4-16 16,1 4-13-16,-1-1-16 0,2 1-16 0,-2-2-16 0,0-1-17 16,2 3-18-16,0 1-15 0,0-3-13 0,-2 1-11 0,4 2-10 15,-1-2-8-15,1 0-8 0,1 1-6 0,0 1-4 0,0-1-4 0,0 0-1 16,0-2-1-16,1 2 1 0,-1-3 4 0,3 2 3 0,-1-2 5 16,2-1 4-16,-1 2 3 0,-1-3 2 0,3 0 2 0,-2 0-1 0,4-1 1 15,-1-1-2-15,1 0 0 0,0-1-1 0,-1-1-2 0,2-1-4 16,3 0-5-16,-3-3-6 0,0 2-6 0,1-3-7 0,-1-1-7 0,0-1-7 15,1 2-5-15,-2-5-3 0,-1 2-3 0,-1 0-2 0,-2-2-1 16,1 2-2-16,-3-2-2 0,1 3 1 0,0-4-1 0,-2 4 1 16,-4 0 1-16,1 0 3 0,0 1 2 0,-2 2 3 0,0-1 1 0,-4 2 3 15,1 1 2-15,-2 1 2 0,0 1 1 0,-2 2 4 0,0 0 1 0,-2 2 1 16,-1 1-1-16,0 1 1 0,-2 3 0 0,0 1 1 16,1-1 1-16,1 3 2 0,0 2 0 0,-2 2 0 0,4 1 1 0,-1 0-2 15,1 1-1-15,1 1-1 0,4 0-1 0,0 2 0 0,2-1 1 16,-2 1-1-16,3 0 0 0,4 1-2 0,1-2 0 0,1 0-2 0,4 1 1 15,3-4-1-15,-2 2 2 0,2-2 1 0,3 0 2 0,3-2 2 16,1-1 3-16,2 1-1 0,3-4 2 0,0 0-4 0,3-4-2 0,1 2-7 16,2-4-7-16,-1 0-12 0,3-3-11 0,2-2-20 0,-1-1-21 0,1-1-27 15,0-1-29-15,0-1-41 0,-2 0-50 0,0-1-89 0,-2-1-109 16,-1 0-71-16,-3-1-54 0,-3-1-24 0,0 3-8 0</inkml:trace>
  <inkml:trace contextRef="#ctx0" brushRef="#br0" timeOffset="6785.0742">24083 13488 222 0,'-2'0'471'16,"2"0"2"-16,-2 0-55 0,1 1-88 0,-3 1-92 0,3 0-97 0,-1 1-54 16,-1 2-35-16,1-1-15 0,-1 4-3 0,2 0-1 0,-3 1 5 15,0 0 2-15,1 1 5 0,0 2 0 0,-1 0-2 0,1 2-3 0,0 1-3 16,-2-2 1-16,2 2-2 0,-1 1-2 0,-3 1 1 0,4 0-1 0,-2-2-1 15,2 3-1-15,-2-1-1 0,2 0-2 0,0 1-2 0,-3-2-1 16,3 1-3-16,-2 0-1 0,0-2-5 0,2 0-7 0,-2-1-9 16,2 2-12-16,-3-3-12 0,3-1-13 0,-2 0-14 0,2-1-17 0,-1-3-16 15,3 2-23-15,-3-3-25 0,1 0-35 0,3 0-36 0,-1-4-64 16,1 0-75-16,0-3-59 0,0 0-52 0,0 0-22 0</inkml:trace>
  <inkml:trace contextRef="#ctx0" brushRef="#br0" timeOffset="7365.3977">24032 13421 145 0,'3'-15'504'15,"0"4"-17"-15,0 2-34 0,0 0-83 0,1 2-108 0,-3-1-61 16,3 1-42-16,1 0-24 0,-1 2-16 0,0 0-16 0,1 0-11 0,2 2-13 16,-1-1-14-16,2 1-14 0,0 1-15 0,0 1-11 0,1-1-8 0,2 2-7 15,-1 0-6-15,-1 2-3 0,5-2-3 0,-2 3-2 0,-2 0-1 16,0 0-1-16,1-1 1 0,0 3-2 0,-1 2-1 0,-2-2-1 15,1 2 0-15,-3 0 0 0,1 1 0 0,-4-1 0 0,0 3-1 0,-1-1 0 16,-2 1 0-16,0 2-1 0,-4 0-1 0,0 1 1 0,-1-1 0 16,-3-1 1-16,-1 3 1 0,1 2 2 0,-4-4 1 0,2 0 1 0,-5-1 1 15,1 3 2-15,1-4 1 0,-2 1 1 0,0 1 2 0,1-2 3 16,2-1 0-16,-1-1 3 0,-1-1 1 0,2-1 2 0,0 0 2 16,4-1 0-16,0-1 3 0,2-1 1 0,-4 0 2 0,6-1 1 15,0 0 2-15,1 1-2 0,2-3-2 0,1 0-6 0,-2-3-6 0,2 1-5 16,2 0-4-16,-1-3-4 0,2 1-3 0,1-2-3 0,0-2 0 0,6 3-2 15,-4-3-2-15,2 1-1 0,0-1-1 0,3 0 0 0,0 1 3 16,-1-2 4-16,0 3 5 0,2-1 5 0,-3 1 3 0,4 1 3 0,-4-1 1 16,2 2 1-16,0 1-2 0,-1-1 1 0,1 2-2 0,-2 1 2 15,-1-1-2-15,5 1 2 0,-7 1-1 0,2 1-1 0,0 1 1 16,1-1-1-16,-1 1-1 0,0 2 0 0,-3 0-4 0,1 2 4 0,1-2-1 16,-4 4 1-16,2-1 0 0,-4 1 2 0,3 1-1 0,-1 1 1 15,-3 0 2-15,0 0 0 0,0 1 0 0,0 1 2 0,-3-2 0 0,-1 2 1 16,3-2 1-16,-3 2 0 0,1-4 1 0,0 1 1 0,0 0 1 15,-1-1 5-15,0-1 4 0,3-2 5 0,-3 2 4 0,3-2 8 0,-1 0 4 16,1-3 8-16,1 1 6 0,-2-1 5 0,2-2 2 0,0 0 2 16,0 0-1-16,0-2-3 0,2 1-6 0,-2-3-5 0,1 1-6 15,2-4-9-15,1 0-8 0,1-1-12 0,0-1-14 0,2-1-15 0,1-2-11 16,2 0-11-16,0-2-8 0,2 1-6 0,-3-2-9 0,7 1-5 16,-3 0-7-16,1-1-6 0,2 1-7 0,-2 2-7 0,0-2-8 0,2 4-5 15,0 0-1-15,-2-2-6 0,2 2-6 0,-2 3-8 0,-1-1-10 16,0 2-10-16,0 0-10 0,0 1-11 0,-4 3-11 0,1-1-11 0,-2 1-10 15,-1 2-10-15,0 0-10 0,-2 0-9 0,0 3-7 0,-4-1-7 16,2 0-9-16,-3 2-5 0</inkml:trace>
  <inkml:trace contextRef="#ctx0" brushRef="#br0" timeOffset="8899.1991">24590 13508 258 0,'-2'0'282'0,"2"0"-11"0,-1 2-18 0,1 0-21 16,-2-2-21-16,0 1-22 0,2-1-22 0,-1 4-21 0,1-3-18 15,-2 1-17-15,0 0-15 0,2 1-14 0,-1 0-11 0,-1 0-10 0,2 2-11 16,-1-1-9-16,1 1-11 0,-3 1-5 0,3-1-5 0,0 3-2 15,0-1-1-15,0 0-1 0,0-2-3 0,3 0 1 0,-3 2-1 0,1-2 0 16,2 0-1-16,1-1-1 0,-3 1 0 0,4-3-4 0,-2 2-2 16,2-1-4-16,4-2-7 0,-2 1-6 0,-1-2-6 0,1-2-6 15,1 1-3-15,1-4-5 0,0 1-6 0,-1-2-5 0,2 0-4 0,-4-1-5 16,0-3-2-16,1 1 1 0,-1-3 2 0,-1 2 7 0,-1-3 11 16,0 3 7-16,-3 0 9 0,-1-1 8 0,0 1 7 0,-1-1 8 0,-3 2 10 15,0 2 8-15,-1-1 8 0,-3 2 8 0,3 0 6 0,-3 1 2 16,0 2 2-16,-1 0-3 0,-2 1-2 0,1 0-2 0,-2 2-4 15,1 2-3-15,-2 1-3 0,1 0-4 0,0 3-4 0,0-2-5 0,1 4-5 16,-2 1-4-16,2-1-2 0,0 2 0 0,-1 4-1 0,2-1 0 16,0 0-2-16,3 1 1 0,-1 2 0 0,0-1 1 0,1 1 0 0,1-2 0 15,1 3-2-15,2-2 2 0,2 0-1 0,1-1-1 0,0-1-4 16,1-2-7-16,2 2-5 0,1-3-8 0,2-1-7 0,0-2-8 16,0 1-12-16,4-1-10 0,1-5-11 0,0 1-7 0,0-1-9 0,6-2-9 15,-2-2-8-15,2-1-7 0,0-1-6 0,-1-2-8 0,3-1-8 16,-3-2-7-16,1-3-7 0,1 1 1 0,-1-1 0 0,-1-2 11 0,-2 0 11 15,1-3 22-15,0 2 22 0,-3-2 24 0,1 3 22 0,-3-3 26 16,1 2 26-16,-2 0 26 0,0 0 29 0,-5 2 27 0,1 1 30 0,1 0 21 16,-3 2 16-16,2 3 10 0,-3-2 7 0,-1 1-6 0,-1 2-10 15,0 0-15-15,0 2-13 0,-1 0-15 0,1 0-19 0,-2 3-15 16,1-3-16-16,-3 4-16 0,3 0-16 0,-1 0-11 0,-2 0-9 0,1 4-10 16,-1 1-9-16,0-1-6 0,0 2-5 0,-1 0-2 0,2 1-1 15,-3 2 0-15,3 0-2 0,-2 4 3 0,1-4 2 0,0 6 4 0,3-4-1 16,-3 3 0-16,1 0-1 0,2 2 1 0,-1-3 0 0,-1 2-1 15,3-2 1-15,-1 2-1 0,1 0 1 0,-2-1 0 0,2-1 1 16,0 0-1-16,-1-1-2 0,1-1-1 0,-4 1 0 0,3 0 0 0,-1-3 0 16,-1 1-1-16,0-3 2 0,-2 0 2 0,2 3 2 0,-5-5 1 15,3 2 3-15,0-2 3 0,-3 0 2 0,2 0 2 0,-5-3-1 0,3 1 3 16,0 1 1-16,-3-3 2 0,3-1 3 0,-3 0-1 0,0 0-1 16,3 0 0-16,-1-1 1 0,1-1-3 0,-3 0-3 0,5-1-1 15,-3 1-3-15,5-1-2 0,-4-1-2 0,5 1-5 0,0-1-4 0,1 1-5 16,1-2-6-16,1 3-5 0,1-3-5 0,1 2-3 0,1-2-4 0,0 4-6 15,2-2-6-15,2-1-3 0,0 1-3 0,1 0-4 0,3 1-2 16,-2-1 0-16,3-1-1 0,0 1 1 0,1 0 1 0,0-1 0 16,1-1-1-16,-1 2 0 0,2-1 1 0,0-1 2 0,-2 0 2 15,4 0 2-15,0 0 2 0,-3-1 2 0,2 0 3 0,-3-2 2 0,4 0 3 16,-4 2 4-16,1-3 7 0,-3 1 6 0,3-3 5 0,-5 2 6 16,1-1 9-16,-2-1 4 0,3 2 7 0,-5 1 6 0,1-4 8 0,-2 3 7 15,0-1 4-15,-1 3 3 0,-3-2 4 0,-1 1-2 0,2 2-2 16,-2-2-2-16,-2 5-2 0,2-4-3 0,-1 4-4 0,-3-2-4 0,0 3-3 15,-1 0-5-15,2 2-5 0,-2-1-4 0,0 1-3 0,-3 1-4 16,3 1-3-16,-4 0 0 0,3 1 0 0,0 1 0 0,-3 1-2 0,0 0 2 16,1 1 2-16,0 2 2 0,1-1-1 0,0 2 0 0,-1 0 0 15,0 1 1-15,2 2-1 0,0-2 0 0,0 0 1 0,1 2 1 16,0-1 0-16,2 1 1 0,-3 0 0 0,3 0 0 0,-1-2-1 0,3 1 0 16,-1-1-1-16,2 1 2 0,0-2 1 0,0-1 2 0,0 1 0 15,2-2 1-15,-1 1 1 0,4-3 2 0,-2 0 1 0,2-2-1 0,-1 0 0 16,3 0-2-16,-1-2-1 0,1-1-4 0,2 0-2 0,1 0-7 15,-2-3-2-15,2 0-5 0,0 0-2 0,1-1-5 0,0-2-3 0,-1-2-5 16,-1 0-7-16,4 1-2 0,-4-2 0 0,-1-1 0 0,3 1 2 16,-3-2 1-16,2 0 5 0,-4 3 5 0,3-2 5 0,-2 1 3 0,-2 2 4 15,-1-1 3-15,1 3 4 0,1-1 4 0,-3 2 4 0,1 0 0 16,-3 1 2-16,1 2 0 0,-1-1-3 0,-1 1 1 0,0 1-1 16,0 0 1-16,0 0 0 0,0 0 1 0,0 1 0 0,0 2-1 15,-1 0 2-15,1 0 1 0,-2 2 1 0,1 1 1 0,-3-2 1 0,3 2 3 16,-1 1 0-16,-1 1 1 0,0-1-1 0,2 2-2 0,-3-3-1 15,3 2-1-15,-1 0-2 0,1-1 0 0,-3 1-1 0,3-3-2 0,1 2 0 16,-2 0-1-16,0-2 2 0,2 0 1 0,0-1 1 0,0 1 3 16,0-2 2-16,0-1 2 0,0 1 2 0,4-3 0 0,-3 0 0 0,3 0-3 15,-1 0-2-15,2 0-3 0,0-3-3 0,2 1-2 0,-1-3-8 16,2 0-5-16,1 0-9 0,1 0-6 0,0-4-8 0,1 4-5 16,-3-2-4-16,1-2 0 0,-1 1-2 0,5 1 4 0,-5-1 5 0,0 1 5 15,1 0 3-15,-3 0 4 0,2 2 8 0,-3 0 6 0,0 0 9 0,-1 0 5 16,-1 3 4-16,1-1 3 0,-1 1 3 0,-2 1 0 0,3-1 0 15,-4 1-2-15,0 1 0 0,0 0-1 0,1 1 0 0,-1 1-1 16,0 1 1-16,0 0 0 0,0-1-1 0,0 3 1 0,0 0-1 0,0 0 1 16,0 2 2-16,0-2 1 0,0 4 0 0,0-4-1 0,0 3 1 15,0-2-1-15,2-1-1 0,0 3 1 0,-2-1-3 0,1-2 1 0,-1 0-1 16,2 2 2-16,-1-2 1 0,-1-3 4 0,5 3 3 0,-5-2-1 16,1-1 2-16,2 0-2 0,1-2-1 0,-3-2-3 0,4 0-3 15,-2-3-4-15,2 2-3 0,2-4-6 0,2 0-7 0,-1-1-9 0,-2-2-9 16,3-1-13-16,-1-3-11 0,0 1-10 0,2-1-11 0,1-3-14 15,-3-3-15-15,1 1-17 0,1-3-16 0,-1 0-12 0,1-1-9 0,1 1 3 16,-3-2 10-16,1 2 16 0,-1-3 23 0,1 3 21 0,-1 3 23 16,1 0 22-16,-5 2 24 0,2 0 27 0,1 2 25 0,-6 3 26 15,3 1 27-15,-1 3 16 0,-3 1 13 0,1 0 1 0,-1 2-5 0,-1 2-9 16,1 3-12-16,-3 0-14 0,-1 0-15 0,1 3-13 0,-3 2-13 16,-2 2-12-16,2 0-12 0,-2 3-9 0,0 2-6 0,-6 2-4 15,2 3 0-15,0 2-1 0,-1 0 1 0,-2 4 0 0,0-1 1 0,2 0 2 16,-4 3 0-16,4 0 2 0,-1-1-1 0,0 0 2 0,2 1 1 0,-1-1-1 15,0-4-2-15,4 1-2 0,-1-2-2 0,-1-1-3 0,3-1-2 16,0-2-1-16,3-2-4 0,-2-1-2 0,2 0 1 0,0-4-4 16,2-2-9-16,0-1-11 0,1-1-12 0,1-3-9 0,1-1-8 0,0-1-5 15,1-2-7-15,2-1-2 0,1-2-4 0,0-1-4 0,3-3-5 16,0 0-3-16,3-2-3 0,0 0 7 0,2-2 13 0,-1 2 14 0,3-1 18 16,-1 1 17-16,0-2 16 0,3 2 18 0,-2 0 14 0,2 2 15 15,0 0 14-15,-1-2 11 0,1 5 14 0,1-2 8 0,-1 0 8 16,0 2 0-16,1 0-2 0,-1 2-3 0,1-1-5 0,0 1-7 0,-2 1-8 15,1 0-14-15,0 0-15 0,-2-1-22 0,2 2-25 0,-3 1-35 0,-1 0-41 16,-2 1-53-16,-1-1-63 0,0 0-86 0,-4 2-100 0,-5 0-51 16,0 0-29-16</inkml:trace>
  <inkml:trace contextRef="#ctx0" brushRef="#br0" timeOffset="15733.2969">25280 10228 264 0,'-4'11'180'0,"-6"-1"-51"0,2 4-23 0,0 1-7 15,0 1 1-15,-1 2 8 0,-2 0 13 0,1 4 2 0,-2 0 0 16,1 0-5-16,-3 4-7 0,2 1-5 0,0 0-5 0,-2 7-4 16,-2-4-5-16,0 5-3 0,-1 2-4 0,1 1-4 0,-1 4-4 0,-3 1-4 15,2 2-4-15,-3 3-1 0,0 4-1 0,-1-1 2 0,0 5-1 16,0 4 2-16,-3 5 0 0,-2 3-2 0,0 5 0 0,-1 4-4 0,-2 0-3 15,0 6-4-15,-2 4-3 0,0 3-5 0,1 2-8 0,-1 2 2 16,0 1 4-16,1 2 5 0,1 1 1 0,-2 1 1 0,2 0-1 0,2 3-2 16,-2-2-1-16,1 0-5 0,1 3-7 0,-1-3-1 0,1 0 2 15,1 0 3-15,-1-1 7 0,1-4-4 0,-2 1-8 0,4-2-6 0,-1-2-5 16,0-3-2-16,0-5-4 0,0 0 0 0,0-2 1 0,6-4 0 16,-4-6 3-16,4 0-4 0,-1-4-8 0,0-3-8 0,4-1-13 15,-1-4-11-15,3-4-9 0,0-3-14 0,2-2-14 0,1-5-19 0,4-2-21 16,-1-4-27-16,3-3-28 0,1-3-42 0,3-5-51 0,2-2-75 0,0-4-92 15,3-1-63-15,2-7-48 0,2 0-21 0,-1-6-11 0</inkml:trace>
  <inkml:trace contextRef="#ctx0" brushRef="#br0" timeOffset="17333.3715">25255 10277 223 0,'3'-2'333'0,"2"2"-88"0,2-2-123 16,2 1-60-16,0 1-32 0,4 0-13 0,3 0-3 0,1 0 0 0,2 0 7 16,3 0 5-16,5 0 5 0,0 0 5 0,5 1 5 0,1 1 4 15,2 0 3-15,3-1 1 0,6 2 3 0,2 1 0 0,4-4-1 0,4 5-4 16,2-1-4-16,4-1-6 0,6 1-7 0,0 0-1 0,5 0 4 16,3 1 2-16,3-1 2 0,5 1 2 0,3-2 3 0,1 1 2 15,5-1 2-15,4 2 2 0,3-3 3 0,-2 3 1 0,6 0 2 0,-2-2 4 16,2 1 6-16,-2-1 0 0,-1 2-5 0,-1-1-5 0,-3 1-6 15,-2 1-5-15,-1 0-4 0,-2-1-4 0,-2 2-3 0,-3 0-3 0,-2-1-2 16,-2 1-1-16,-3 0 0 0,-5 0-4 0,-1-1-3 0,-5 2-2 16,-4-3-2-16,-3 2-3 0,-3-1 1 0,-6-1-2 0,0 0-1 0,-7 1-1 15,-2 0-1-15,-3-2 0 0,-5 3-1 0,0-2-3 0,-4-2 1 16,-3 2-2-16,-1 1-1 0,-2-1 0 0,-5-1 1 0,2 1-1 0,-3-1-1 16,-2 1 0-16,2-1-2 0,-6 1-1 0,1-2-2 0,-2 2 0 15,0 0-2-15,-2-1 1 0,-1 3-2 0,1-2-1 0,-5-2 0 0,4 4 0 16,-3-1 0-16,-1 0-1 0,0 1 0 0,-1 1 2 0,0 1 0 0,0-2 0 15,1 3 3-15,-2 3 0 0,0-3 3 0,-1 4 0 0,1 1 2 16,0-1 1-16,-2 3 1 0,0 1 1 0,0 2 1 0,-2 0-1 0,0 4 2 16,1-1 0-16,-3 0 2 0,0 6 0 0,1 0 1 0,-2 1-1 0,2 3-3 15,-2 1 0-15,-1 4 5 0,-2 1 2 0,0 1 0 0,0 5 1 16,2 2 1-16,-5 3-1 0,1 3 1 0,1 0-1 0,-4 4 1 0,4 3-1 16,-5 2 0-16,3 2 0 0,-2 3 3 0,0 3-5 0,1 2-8 0,-2 0 0 15,1 3 5-15,-3 3 4 0,2-3 3 0,1 7 2 0,-4-1 2 16,4 4 2-16,-3-3 3 0,2 3 1 0,-2 0 2 0,3 1 2 15,-1 3 2-15,2-3 6 0,-2 3 7 0,-1-2 0 0,1-1-4 0,1 1-4 16,-1 0-2-16,0-2 0 0,1 1-1 0,-1-1-1 0,0-3 1 0,0 2-1 16,1-1-1-16,-3-5 1 0,3 0-1 0,-1 0-2 0,0-3-1 15,0-3-1-15,1 0 0 0,-2-3 0 0,2-1-1 0,1-3-1 0,-1-2-1 16,0-1-3-16,0-2-1 0,0-3-2 0,2-3-1 0,-1-1-1 16,1-2-3-16,-2-2 0 0,4-2-2 0,-3-3-1 0,2-1-2 0,2-4-1 15,-2 0-2-15,-1-5 0 0,3-2-1 0,0-1 0 0,2-4-1 16,-2-1-1-16,2-1 1 0,-1-4-1 0,3 0 1 0,-1-3 0 0,1-1-1 15,-1-4 1-15,1 1-1 0,1-2 1 0,0-3-1 0,0 3 0 0,-1-3 0 16,3-3 2-16,-2 1-1 0,1-4 2 0,0 2-1 0,-2-1 1 16,1-1-1-16,0-1 1 0,-2-1-1 0,0 1 0 0,-1-2 0 0,-2 0-1 15,-2 0 1-15,1 0-2 0,-3-3 0 0,0 1 1 0,-2-1-2 16,-2 0-2-16,2 0-1 0,-3-1 1 0,-2 2-1 0,-1-3 0 0,2-2 1 16,-4 2-2-16,-1 1 1 0,1-2 1 0,-1-1-1 0,-3 4 1 0,4-3-2 15,-3 1 2-15,0 1 0 0,-2-2 0 0,0 1 1 0,0 1-1 16,-1-1 0-16,2 2 1 0,-3-2-1 0,-1 0 0 0,2 2-1 0,-2-1 0 15,-2 0 1-15,2-2 0 0,-1 3 0 0,-4-1 0 0,1-1-2 0,-1 1 1 16,-3-1 0-16,0 1 0 0,-5-2-1 0,4 2 2 0,-4 0-1 16,-5 0 1-16,1 1 0 0,0-1 0 0,-5-1 0 0,0 0-1 0,-3 0 0 15,-1 1 0-15,-1 0 3 0,-2-1 0 0,-1 1 0 0,-1 1 0 0,-3-3-1 16,1 1 0-16,-3 1 2 0,0-2-2 0,-2 1 0 0,1 1-2 16,-1-1 2-16,1 2 2 0,-2-2-1 0,4 0 0 0,0 2-2 0,2-1 0 15,3 0-1-15,2 0 1 0,3-1 0 0,4 1 0 0,-1 1 0 0,4 1 0 16,2-1 2-16,1 0 0 0,3 0 1 0,1 2 1 0,0-2-1 15,2 1 0-15,2 1-1 0,0-2 0 0,2 1 0 0,2 0 1 16,-2 1-1-16,1-2 0 0,3 2 1 0,1-1-1 0,-2 1 0 0,2 1-1 16,2-2 0-16,-2 1 0 0,0 1 0 0,0-2-1 0,0 2 1 0,1-3 0 15,1 1 0-15,-1 2 1 0,1-4 0 0,1 3 2 0,3-1-1 16,0 1 0-16,1-3 0 0,2 4 1 0,2-3 0 0,4 1 0 0,-1-1 1 16,2-1 0-16,1 2 1 0,2-1-2 0,1 0 1 0,2 3-1 0,0-4 1 15,2 3 0-15,2 0-2 0,-1-2 0 0,0 1-1 0,2 1 1 16,-1 1-1-16,3-2-1 0,-1 1-1 0,-2 1 1 0,2-2 0 15,2 1-2-15,0 1 1 0,-1 0 0 0,1 0-2 0,0 0-1 0,0-2 0 0,-2 1-1 16,1 1 0-16,-1 0-1 0,0-2 1 0,1 2-1 0,-1-2-1 16,0 1 0-16,-1 1 0 0,2-1-2 0,-1-1-3 0,0 2 0 0,1-1-2 15,-1-1-2-15,2 1-5 0,-1-1-3 0,-2 1-6 0,1-1-6 16,2-1-5-16,-1 1-10 0,1 0-9 0,-2-1-8 0,0 0-11 0,2-1-11 16,-1-1-11-16,1 0-12 0,0-2-10 0,0 0-12 0,0 2-11 15,1-4-16-15,-1 1-20 0,2-2-29 0,0-1-36 0,-1 0-37 16,4-3-40-16,-4 3-53 0,1-4-59 0,-1 2-24 0</inkml:trace>
  <inkml:trace contextRef="#ctx0" brushRef="#br0" timeOffset="18167.1021">24114 14572 265 0,'0'-2'414'0,"0"2"-61"0,0 0-86 0,0 0-52 0,0 0-34 15,0 0-24-15,0 0-18 0,0 0-11 0,0 0-9 0,0 0-8 0,0 0-10 16,0 0-10-16,0 0-11 0,0 0-12 0,0 0-9 0,0 0-8 16,0 0-8-16,0 0-1 0,2 2-1 0,-1 1-1 0,-1-1 1 0,3 1-1 15,-1 1 2-15,-1 2-2 0,2 2 1 0,-1-1-1 0,1 2-2 16,1 0-2-16,-3 4-3 0,2-2-3 0,1 1-1 0,0 2-4 15,1 1-2-15,0 0-2 0,-1 2-2 0,1-1-1 0,2 0 0 0,0 2 0 16,0-1 0-16,1-2 2 0,1 1 1 0,4 0-1 0,-1 1-1 0,6-3-7 16,-1-1-14-16,5-1-16 0,5 0-21 0,3-1-26 0,3-4-29 15,5-1-55-15,8-3-71 0,2-3-92 0,5-1-107 0,4-4-65 0,5-2-43 16,3-1-21-16,1-4-9 0</inkml:trace>
  <inkml:trace contextRef="#ctx0" brushRef="#br0" timeOffset="19900.3019">25777 12228 414 0,'-2'0'394'0,"2"2"-48"0,0-2-78 16,0 0-92-16,0 0-49 0,0 0-30 0,0 0-13 0,0 0-1 0,0 0-4 15,0 0 1-15,0 0-3 0,0 0-5 0,0 0-8 0,0 0-8 16,4 0-7-16,-1 3-7 0,0-1-3 0,3-2-3 0,0 0-4 0,4 0-3 16,0 0-2-16,3 0-1 0,4 0-1 0,0 0-1 0,3 0-2 15,3 0-3-15,2 0-2 0,3 0-2 0,4 0-3 0,1 0-3 16,2 0-2-16,4 0-3 0,1 0-2 0,4 0-6 0,-1 0 2 0,3 0 1 16,3 0 2-16,-1 0-1 0,2 0 1 0,3 2 1 0,-1-2-1 15,-1 1 1-15,5-1-1 0,-3 2 1 0,1 0 0 0,-1-2 0 16,-2 1 2-16,1 1 3 0,0-2-2 0,-4 1-1 0,-1-1-2 0,-1 1-1 15,-2 0-1-15,-2-1 0 0,-4 2 0 0,-2 0 1 0,-5-2 0 16,-1 1-2-16,-4 1-3 0,-1-2-7 0,-4 1-9 0,-1-1-11 0,-6 2-17 16,0-1-15-16,-2-1-20 0,-3 2-21 0,0-1-36 0,-2-1-42 15,-4 2-83-15,0-1-101 0,-3-1-61 0,-1 3-36 0,-1 0-16 16</inkml:trace>
  <inkml:trace contextRef="#ctx0" brushRef="#br0" timeOffset="20767.0417">24635 14143 104 0,'-2'-2'499'16,"-2"1"6"-16,3-2 9 0,-1 2-41 0,1-1-63 0,-3 1-98 15,4-1-114-15,-1 2-65 0,-1-1-38 0,2 1-23 0,0 0-14 0,0 0-5 16,0 0-2-16,0 0-4 0,0 0-4 0,0 0-8 0,0 0-13 15,3 0-8-15,-1 0-9 0,1 0-2 0,2 0-4 0,3 0-2 0,0 0 0 16,3 0 1-16,3 0 1 0,2 0-1 0,4 0 1 0,2 0 1 16,7-2 1-16,-1 1 2 0,4 1-1 0,3-2 0 0,3-1-2 15,1 1-1-15,4 2 2 0,1-3-1 0,3-1-1 0,3 1 0 0,0 1-1 16,4-1-1-16,1-1 0 0,1 3 1 0,2-3-2 0,4 4 2 16,0-5-1-16,2 3 1 0,1 1 0 0,0-1 1 0,-1-1 0 0,0 1-1 15,-3 1 0-15,1 0 1 0,-4-2-1 0,1 3 4 0,-5-2-2 16,-3 1 1-16,-4 1 0 0,-3 0 1 0,-1 0 1 0,-5 0-3 15,-4 0-4-15,-3 0-6 0,-3 0-9 0,-5 0-9 0,-2 0-12 0,-5 0-13 16,-1 0-15-16,-3 0-25 0,-6 0-27 0,1 1-55 0,-1 1-70 0,-5-1-92 16,-1-1-106-16,0 0-52 0,-1 3-25 0,-4 0-9 0</inkml:trace>
  <inkml:trace contextRef="#ctx0" brushRef="#br0" timeOffset="29534.0699">16784 12218 369 0,'0'-7'424'0,"0"1"-73"0,0 2-113 0,0-1-71 0,0 0-49 0,2 3-27 15,-2-3-15-15,2 2-5 0,-2 2-3 0,1-2 0 0,-1-1 1 16,0 2 1-16,0 1 2 0,0 1-5 0,0-2-6 0,0 2-6 0,0 0-6 15,0 0-7-15,0 0-7 0,0 0-6 0,0 0-5 0,0 0-4 16,0 0-3-16,0 0-2 0,0 0-3 0,0 0-3 0,0 2-2 16,0-1-1-16,0 1-1 0,0 3 1 0,0 0-1 0,0 1 2 15,0 0 1-15,0 0 3 0,0 6 2 0,0-2 1 0,0 2 3 0,0 1 0 16,-1 1 1-16,-1 3 0 0,0 1 1 0,2 0 0 0,-1 1-1 0,-1 1-1 16,2 1-1-16,-1 0-3 0,1 1 0 0,0 1-2 0,0-2 0 15,0 0-1-15,0 0 1 0,0 0-1 0,0-1 1 0,0-1-1 16,0-2 0-16,0 2 0 0,0-2 2 0,0-3-2 0,0 1 0 0,0-2-2 15,0-1-4-15,0 0-2 0,0-3-4 0,0-1-2 0,0-2-4 16,-2 0-7-16,0-2-8 0,2 1-15 0,-1-2-14 0,-1-1-23 0,0-2-21 16,0 0-27-16,0-3-28 0,-1 0-31 0,1-3-33 0,1-2-26 15,-2 0-24-15,1-2-54 0,0-3-65 0,-1-1-42 0,3-2-26 16</inkml:trace>
  <inkml:trace contextRef="#ctx0" brushRef="#br0" timeOffset="29801.1422">16771 12178 205 0,'4'-8'297'0,"-1"-2"-79"16,0 0-53-16,0 3-36 0,2-2-22 0,0 1-18 0,2 5-11 16,2-4-7-16,-3 3-7 0,2-2-7 0,3 3-3 0,-2-2-3 0,1 3-6 15,1 0-7-15,0 1-4 0,0 0-4 0,2 1-3 0,-2 1-2 16,0 0-3-16,2 1 0 0,-5 0-2 0,1 3-1 0,0 1 1 16,-1 0 1-16,-3 2-1 0,-2-1 0 0,1 4 1 0,-3-1 2 0,2 2 2 15,-6-2 3-15,2 4 2 0,-3-3 2 0,1 5 1 0,-2 0 2 16,-3-1 1-16,2-1 0 0,-3 0 1 0,1 2-1 0,-2 0 0 15,1-3-1-15,-1 0-2 0,1-1-4 0,-2 0-2 0,3 1-2 0,-2-3-3 16,1-1-1-16,1 0-3 0,2-2-4 0,-1 1-6 0,1-3-9 0,-2 2-16 16,4-1-17-16,-1-2-25 0,1 2-29 0,1-2-40 0,2-1-45 15,-3 1-64-15,4-1-69 0,0-3-64 0,0 0-61 0,0 0-29 16</inkml:trace>
  <inkml:trace contextRef="#ctx0" brushRef="#br0" timeOffset="29967.2227">16985 12605 83 0,'2'-2'578'0,"-1"0"5"0,1-1 4 15,-1 1-15-15,-1-1-26 0,0-1-117 0,0 1-167 0,0 0-95 16,0 0-61-16,-1-1-39 0,1 2-30 0,-2 1-36 0,2-1-39 0,0 2-53 16,0 0-62-16,0 0-102 0,0 0-119 0,0 0-87 0,0 0-70 15,0 0-36-15,0 0-21 0,0 0-10 0</inkml:trace>
  <inkml:trace contextRef="#ctx0" brushRef="#br0" timeOffset="46847.8708">14315 7978 169 0,'-1'-3'485'0,"-4"0"5"0,2 0 5 0,2 0-84 0,-3 0-128 16,3 2-82-16,-3-1-58 0,3-1-34 0,-1 2-22 0,-1-1-11 0,3 1-4 16,-2-1-2-16,2 2-1 0,-1-1-1 0,-1-1 0 0,2 2-5 15,0 0-8-15,0 0-8 0,0 0-6 0,0 0-8 0,0 0-4 0,0 0-5 16,0 0-1-16,0 0-2 0,0 0-1 0,0 0 1 0,2 0-1 16,-2 0-1-16,1 0 0 0,-1 0 1 0,2 0 1 0,0 0-1 15,-1 0 0-15,2 0-1 0,-1 0-1 0,1 0-1 0,2 0-1 0,0 0-1 16,2 0-1-16,0 0 0 0,1 0-1 0,6 0 1 0,-3 0-1 15,5 0 1-15,1 0-1 0,4 0 1 0,2 0-2 0,2 0-1 16,3 0-1-16,2-1-2 0,3 1-2 0,5-2-3 0,1 2-2 0,3 0-2 16,3-5-3-16,1 5-1 0,5-2 4 0,1-1 1 0,2 1 1 0,4 1 0 15,1 0 2-15,3-2 0 0,2 0 0 0,2 2 2 0,4 1-1 16,0-1 2-16,2-1 0 0,1 2-1 0,4-2 1 0,-2 2-4 0,4-1-6 16,-2 1-2-16,2 0 0 0,-3 0 2 0,3 0-1 0,2 0 1 15,-2 0-1-15,0 0 1 0,0 0-1 0,3 1 1 0,0-1-2 0,-1 2 0 16,3-2-2-16,-2 2 0 0,1-1 0 0,-2-1-3 0,1 1-7 0,0 2-1 15,-2-3 1-15,-1 0 0 0,-2 3 0 0,2-2 1 0,0 0 1 16,-4 1 2-16,2 1 3 0,-3-1 2 0,0-2 2 0,1 5 3 16,-2-5 2-16,-1 2 3 0,-1-1 2 0,-1 2-2 0,-1-1-4 0,-2-1-3 15,-4 2-3-15,0-2-1 0,-3 1-1 0,-1 1 1 0,-4-1 1 16,2-1 0-16,-4 1 2 0,-3 1 3 0,-1-2 0 0,-3 1 3 16,-1 1 2-16,-2-2 3 0,-1 1 1 0,-3-1 3 0,-1 1 1 0,-2-2 1 15,-1 3 1-15,-2-3 1 0,2 0-2 0,-4 3-1 0,1-2-2 16,0 0-1-16,-2-1 2 0,-2 2-1 0,0-1-1 0,2-1-2 0,-4 2 1 15,3-2-2-15,-3 2 0 0,1-1 0 0,0-1-1 0,-2 1-1 16,0 2 1-16,0-3 0 0,-2 0 0 0,-1 0-1 0,2 0-2 0,-5 0-2 16,3 0 2-16,-3 0 0 0,-2 0 1 0,1 0 0 0,-4 0 1 15,2 0 1-15,-5 0 1 0,1 0 1 0,-2 0 1 0,-2 0 3 16,-2 0 2-16,2 0 4 0,-3 0 4 0,0 0 5 0,-4 0 2 0,2 0 2 16,1 0 1-16,-3 0 1 0,-1 0 1 0,0 0 1 0,0 0-1 15,0 0 0-15,0 0 0 0,0 0-3 0,0 0-4 0,0 3-2 16,0-3-5-16,0 0-2 0,3 0-5 0,-3 0-2 0,0 0-3 0,0 0 0 15,2 0-3-15,-2 0-2 0,3 0-1 0,-3 0 0 0,0 0-1 16,0 0-1-16,0 0 1 0,0 0 0 0,0 0-1 0,0 0 1 0,0 0 1 16,0 0 1-16,0 0-1 0,0 0 1 0,0 0 1 0,0 0 1 15,0 0 1-15,0 0 0 0,0 0 0 0,0 0 0 0,0 0 1 0,0 0-1 16,0 0-1-16,0 0 0 0,0 0-2 0,0 0-1 0,0 0-3 16,0 0-3-16,0 0-3 0,0 0-7 0,0 0-6 0,0 0-8 15,0 0-11-15,0 0-13 0,0 0-15 0,0 0-20 0,1 0-23 16,-1 0-31-16,2 0-34 0,-2 0-65 0,0 0-80 0,0 0-88 0,0 0-92 15,0 0-42-15,0 0-20 0,0 0-6 0</inkml:trace>
  <inkml:trace contextRef="#ctx0" brushRef="#br0" timeOffset="54202.5343">16344 10815 309 0,'-5'-10'352'15,"0"2"-79"-15,2 0-106 0,0-1-58 0,-2 2-32 0,2-2-14 0,-3 1-5 16,2-1 2-16,-2 0 0 0,1 1 3 0,0 1 4 0,0-1 1 15,-2 1 4-15,2-2-1 0,0 2-3 0,1-1-4 0,-3 1-4 0,0-1-3 16,-1 1-3-16,1 0-2 0,-1-1-3 0,-1 0 0 0,1 2-2 16,-2-1 1-16,0 0 2 0,0 0 0 0,-1 1 2 0,-2-1 1 15,0 1 1-15,2-2-1 0,-3 3-1 0,0-3-4 0,-2 1-2 0,2 0-3 16,-3 0-2-16,0 0-1 0,-1 2-3 0,1-3-3 0,-3 3-5 16,0 0-3-16,0-1-4 0,-1 1-3 0,0-2-2 0,-2 1-2 0,2-1-3 15,-3 2 0-15,2-2-2 0,-1 2-1 0,-3-1 0 0,2 1 0 16,-1-1-3-16,0 0 0 0,-2 0-1 0,0 0-2 0,0 3-2 0,-1-4-1 15,1 1-1-15,-2-1-1 0,-1 2-2 0,0-2-1 0,0 3-2 16,-2-1-1-16,2 0-1 0,0 0 1 0,-4 1 4 0,4-2 1 0,-2 1 6 16,-1-1 0-16,3 0 3 0,-1 1 2 0,-3-2 2 0,3 2 2 15,-1-2 3-15,0 0 0 0,-1 4 5 0,2-4 0 0,-3 0 2 16,1 3 0-16,-2-2-4 0,1 0-1 0,-1 0-3 0,0 0-1 0,0 0-2 16,0-1-2-16,-1 2-1 0,1 0-2 0,-4-2 0 0,3 4-3 15,-3-2-1-15,0 1-4 0,0 1-1 0,-1-2-3 0,3 4 0 0,-3-3-3 16,0 2-1-16,0 0-2 0,-2 1-2 0,2 1 0 0,-1 0 2 15,0 0 2-15,0 0 1 0,-2 3 0 0,1-2 2 0,0 2 1 16,-1 0 3-16,3 0 1 0,-1 2 2 0,-2-3 1 0,4 3 1 0,-3 0 3 16,0 0 0-16,2 0 1 0,0-1-3 0,-2 3 1 0,2-1-2 0,2 1 0 15,-1-1-1-15,0 0 0 0,1 2-1 0,-1-1-1 0,0 0-1 16,1 0 0-16,0 3-2 0,-1-3 0 0,1 5-2 0,0-4-1 16,-2 3-2-16,1-1-1 0,-1 0-1 0,2 2 1 0,0 0 2 15,-1 0 1-15,3 2 3 0,-2-2 0 0,1 1 6 0,-2 1 0 0,4 1 1 16,-1 0 4-16,2 0 1 0,-2 0 3 0,0 0 3 0,3 2 1 15,0-1 2-15,-1-1-1 0,-1 2-3 0,2-1 0 0,0 0-2 0,1 1-2 16,-1 0-1-16,1-1-1 0,1 0-2 0,-1-2 1 0,2 3-3 16,3-4 0-16,-1 2-2 0,1-2 0 0,0 1 0 0,2-2-1 0,3 0 1 15,-2 1 0-15,2-2 0 0,0 2 0 0,4-1-2 0,-4-1 1 16,4 0-1-16,0 1 0 0,-1-2 0 0,0 2-1 0,3-1-1 0,-1 2 0 16,1-2-1-16,-3-1-2 0,3 2-2 0,-1 0-1 0,3-2-1 15,-4 3-1-15,2 0-2 0,-1-1 0 0,0 2-1 0,-1-1-1 16,1 0-2-16,1 4-1 0,-1-4 0 0,1 3 1 0,-3-2 1 0,2 4 4 15,2-2 2-15,-3 2 3 0,2-2 2 0,-2 2 5 0,2 3 4 16,-1-3 2-16,1 2 5 0,-1 0 2 0,2 2 5 0,-2 0 2 16,3-1 4-16,-2 3 0 0,2-1 0 0,0 1 0 0,1 0-2 0,-1 0 0 15,1 0-2-15,1 0-1 0,-1 1-3 0,3-2-3 0,-2 4-1 16,4-4-3-16,-2 2-3 0,1-1-1 0,1 0-1 0,0-2-1 0,3 3-1 16,-2-5-1-16,0 1 0 0,2 0 0 0,-1 0-1 0,1-1 1 15,0-2 2-15,0 1-1 0,0-2-1 0,0 1 1 0,0-2 1 0,-3-2-2 16,2 4 1-16,0-4-1 0,-1 2 0 0,2 0 0 0,-3-2 2 15,-1 1-2-15,3-1 0 0,-1 2 0 0,-1-1-1 0,-1 0-1 16,1 2 0-16,0-2-2 0,-1-1 1 0,1 1-2 0,-2 2-1 0,2 0 0 16,-4 0-2-16,4 0-1 0,-2 1-1 0,1 0 0 0,1 1 2 0,-2-1 2 15,1 2 0-15,1 0 2 0,0-1 2 0,0 0 2 0,-1 1 2 16,1 2 2-16,2 0 1 0,-1-2 2 0,0 3 2 0,0-1 2 16,1-1 0-16,-1 3 0 0,2-1-2 0,0 1-1 0,0-2 2 15,0 2-4-15,0 0 1 0,2 0-2 0,-2 1 0 0,-1-1-2 0,3 1 1 16,-2 1-1-16,2-2 2 0,1 1 0 0,-1 1 2 0,1-2 1 15,-1 1 1-15,2 1 2 0,-1-2-1 0,0 1 1 0,2 1 2 0,-1-2 0 16,1 1 1-16,0 1 0 0,0-2-1 0,1 1 0 0,-1 1-3 16,2-1-2-16,1 2-2 0,-1-2-2 0,1 0-1 0,0 3-4 0,2-3-2 15,-2 1-2-15,2 1 1 0,3-3 1 0,-3 1-2 0,1 1 2 16,0-2 0-16,2 0 2 0,-2 0 1 0,2 1 1 0,0-3 1 16,0 1 3-16,0 2 1 0,0-4 2 0,0 1 1 0,3 0 1 0,-2 0-1 15,-1-2 0-15,3 1 1 0,-3 1-2 0,2-3-2 0,1 0 0 16,-2 2 0-16,-1-1 0 0,5 0-2 0,-4-3 1 0,1 2-2 0,2 1 0 15,0 0-1-15,-1-2-1 0,1-1 1 0,1 3-2 0,1-1-1 16,0-2-1-16,0 1 0 0,2 0-2 0,0-1 0 0,0-1-3 0,4 1 0 16,-2-1-2-16,3 0-1 0,-1 1-1 0,1-2 1 0,1 0 0 15,1-1 1-15,3 0 1 0,0 1 1 0,-1-1 2 0,3 0 2 0,0-3 0 16,2 3 4-16,0-2 0 0,2 0 2 0,0-1 2 0,1 1 1 16,1-2-1-16,1 1 2 0,0-1-1 0,-2 1-1 0,4-1-2 15,-1-1 0-15,2 0-2 0,-2 2-1 0,2-3-2 0,0 3 0 0,1-2-2 16,-1 0-1-16,1 3-2 0,0-4 0 0,0 1-3 0,1 1 0 15,-2-1-3-15,1 0 0 0,1-1-2 0,-2 1-1 0,3-1 0 0,0 2 3 16,0-3 2-16,0 2 1 0,2 0 1 0,-2 0 2 0,3 0 3 16,1-2 0-16,0 3 3 0,1 0 3 0,3-4 0 0,-3 3 2 0,5 0 1 15,-1 0 3-15,1-1 1 0,1-1-2 0,3 0-2 0,-1 1-3 16,0 1 0-16,1-1-2 0,1-1-4 0,-1-1-1 0,0 2-3 0,0-2-2 16,-1 1 1-16,2-1 3 0,-1 0 0 0,0-2 1 0,0 3 0 0,-1-1 2 15,0 1 1-15,1-2 2 0,0-1 1 0,1 2 2 0,-2-1 0 16,1-1 3-16,2 1 1 0,1 0 1 0,-1 0-1 0,0-1-4 0,1 1-2 15,1 0-3-15,-2-3-3 0,2 4-3 0,-1-4-2 0,2 3-3 0,0-1-1 16,0 1 4-16,0-2 1 0,1 1 2 0,-1-1 1 0,1 2 3 16,1-1 2-16,0 1 2 0,-1-1 2 0,2 0 1 0,-2 0 2 0,0 3 2 15,1-2 2-15,-2-1 3 0,3 0-3 0,-6 1-2 0,1 2-2 16,-1-2-3-16,-1 1-2 0,-3 0-2 0,-2-1-2 0,-1 1-2 0,1 1-2 16,-5 1-2-16,1-2 1 0,-1 1 2 0,-2 0 1 0,1-2 3 15,-1 2 2-15,-1-2 2 0,1 0 1 0,-3 1 2 0,0 0-1 0,3-2 1 16,-4 1 1-16,1 1 0 0,3-4 0 0,-3 2 4 0,3-1-4 15,-2 2-1-15,1 0-1 0,-1-2-3 0,-1-2-1 0,3 2-2 0,-3 1-3 16,2-1 0-16,0 0-1 0,-2-1 1 0,1 0-2 0,-2 1 1 0,0-1-2 16,0 1-2-16,-2-2 0 0,2 2-2 0,-2 0 1 0,1 0-1 0,-1-1 2 15,-1 1 2-15,-1 0 1 0,2 0 1 0,-2 0 3 0,2 0 1 0,-1-1 2 16,1 2 1-16,1-1 3 0,-2 0 2 0,1-1 2 0,2 0 1 16,-2 1 1-16,2 0 0 0,0-2-1 0,1 2-1 0,-2-3-1 15,3 4-1-15,-2-3-1 0,2 1-3 0,-3-1 0 0,4 3-1 0,-4-4-2 16,4 2-3-16,-4 1 0 0,1-1-2 0,0-1 0 0,0 1-3 15,-2-1 0-15,1 2-1 0,1-1-1 0,-2-1 0 0,0 2 1 0,1-1 1 16,0-1 2-16,-1 2 2 0,-2-1 2 0,1 1 0 0,0 0 4 0,1 0 1 16,-1-1 1-16,-1 0 2 0,1 0 2 0,0 1 1 0,1-3 1 0,-1 3 0 15,1-2 0-15,-1 2-1 0,1-1-1 0,-1-1-1 0,-1 2-1 16,3 1-2-16,-2-1 1 0,-1-1-2 0,2 1-1 0,-3 1-1 0,4-1-1 16,-4-1-1-16,2 1 0 0,-2 0-1 0,-1 2 0 0,1-1-2 0,0-1 0 15,-1 2-3-15,-2-2 0 0,1 3-1 0,1-2-1 0,-3 1-1 16,2-1 1-16,-1 2 2 0,1-3 3 0,1 1 1 0,-3 1 1 0,2-2 4 15,0 1 0-15,2 1 2 0,-2-2 2 0,0 0 2 0,2 0 1 16,0 0 1-16,0 0 2 0,1-1 1 0,0 1-1 0,-1-3-2 0,3 1-2 16,-1 1-1-16,0-2-3 0,0 0-3 0,-1-2-2 0,2 1-2 15,-1-1-2-15,0 1 0 0,-2-1-2 0,2-1 0 0,-2 0-1 0,-1 0-2 16,0-1 0-16,0 2 0 0,-2-3-1 0,-1 0 0 0,-2 1-1 0,1-2 1 16,-3 2 0-16,0-2 0 0,0-1-2 0,-2 2 1 0,0-1-1 15,-1 0 0-15,-2 0-1 0,3 0 0 0,-3 2-1 0,2-1 1 0,-3-2 0 16,2 1 1-16,-1-1 0 0,0 3 2 0,1-2 0 0,0-1 1 15,-1 1 1-15,4-2 1 0,-5 1 2 0,2 1 2 0,1 0 0 0,-1-2 1 16,0 1 1-16,0 0 0 0,1-1 1 0,0-1 0 0,-1 2 0 16,0-1 1-16,0-1-1 0,1 1 1 0,0-1 0 0,-2 0 0 0,2 1-1 15,-2-2 0-15,0 0-2 0,0 1 1 0,0-3-1 0,2 1-1 0,-2 2 0 16,-1-1 1-16,1-2-2 0,1 0 1 0,-3 0-2 0,1 1 0 16,0-1 0-16,-2 0-1 0,2 1-1 0,-1-1 0 0,-2 1 0 0,0-1 0 15,1 1 0-15,-3 2-1 0,5-3 0 0,-5 3 0 0,1-4 0 16,-1 4-1-16,1-2 1 0,0 1 0 0,-2-1 0 0,0 1 1 0,1-1 2 15,-2 0 1-15,1 1 3 0,-1 0 2 0,2-1 2 0,-2 1 3 16,2 0 0-16,-2-2 3 0,0 2 1 0,2-1 2 0,-2 0 2 0,1 0 0 16,0 1 2-16,1-2 1 0,0 0-1 0,0 0 0 0,1 1 0 15,0-1-1-15,1 0 0 0,1 1-1 0,0-1 1 0,1 2-1 0,1-2 1 16,-2 0-1-16,3 0 1 0,-2 2-1 0,2-2 1 0,-1 1-2 16,1 0 1-16,0 1-2 0,-1 0 0 0,0-1-1 0,1 1-1 0,-1 1 0 15,-1-1 0-15,0 0 0 0,0 1-1 0,2 2 0 0,-4-2 0 16,2 0-1-16,-2 0 0 0,1 1 2 0,1-1 2 0,-2 1-1 15,3 1 1-15,-4 0 0 0,4-2 0 0,-4 1 0 0,2 0-2 0,2 1-2 16,-4-2 1-16,2 2-1 0,0-1-1 0,-2 1-2 0,1-1 0 16,-1-1-2-16,2 2-2 0,-3-2-1 0,5 1-2 0,-4 1-1 0,0-1-1 15,2-1 1-15,-3 1-1 0,5-2 0 0,-4 1-1 0,-1 2 2 16,3-2-2-16,-5 1 0 0,5-1 1 0,-3 1-1 0,1 0-1 16,-1-1 2-16,1 2-2 0,0-1 0 0,0 0 2 0,-2 1-1 0,0-1 2 15,-1-1 0-15,-2 3 2 0,1-2 1 0,1-1 2 0,-2 2 2 0,-2-1 2 16,1 1 0-16,-1 0 2 0,1-2 0 0,-1 1 0 0,-2-1-1 15,2 1 1-15,0 0-1 0,-2-3-2 0,0 1 1 0,1 0-1 16,-1 2-1-16,2-3-5 0,-1 1 0 0,1 0-1 0,-2-2-2 0,2 3 0 16,-2-4 0-16,0 1 1 0,1 0 0 0,0 3 1 0,0-4 1 15,-1 2-1-15,1-1 0 0,-1 0 1 0,-1 0 1 0,-1 2 0 16,2-2 2-16,0-1 0 0,-2 4 0 0,-1-4 0 0,0 1 0 0,0 0 0 16,1 0-1-16,-3 0 1 0,2 0 1 0,-4-2 0 0,3 3 0 15,-3-3 1-15,-1 2 2 0,2 0-1 0,-2-2 0 0,0 1 0 0,0 0 1 16,0-1 0-16,-2 1 2 0,2 0 1 0,0-3 1 0,-1 3-1 15,1-2-1-15,0 0-3 0,0-1 0 0,0 2-3 0,0-1-2 16,0-2-2-16,0 3 0 0,0-1 0 0,1-2-2 0,-1 0-1 0,2 1 0 16,-1-1-1-16,-1 2 0 0,2-2 0 0,0 2 2 0,-2 1 0 15,0-1 3-15,0-1 1 0,0 0 0 0,0 2 2 0,0 1-2 0,0 0 1 16,-2-1 0-16,0 1 0 0,-1 1-1 0,0-2-2 0,0 2 1 0,-4 0-2 16,1 0-1-16,2-3 0 0,-3 3-3 0,1-1 0 0,-2-1-1 15,-1 1 0-15,-1 0-1 0,0 0 0 0,0 1 1 0,-2 0 0 16,1-1 2-16,-1 1 0 0,-1-1 3 0,-3 0 0 0,3 3 2 0,-1-2 1 15,0-1 1-15,-2 3 1 0,4-2 1 0,-6 0 2 0,4 2 0 16,-2-1 2-16,0 1-2 0,-1-1 1 0,3 1-1 0,-3-1 0 16,0 1-1-16,2-1 0 0,-3 2 0 0,3 0-2 0,-3-1 0 0,1 1 0 15,0 0 0-15,0-2-1 0,0 2-1 0,1-1-1 0,-2 1-1 16,1-2 1-16,-1 2 0 0,-1 1-1 0,1-4-1 0,-2 5 0 16,2-2-1-16,-4 0 1 0,3 0-2 0,-2 0 0 0,1 2 1 0,-2-3-1 15,0 0 1-15,1 0-2 0,1 1 0 0,-2-2 0 0,3 1 1 0,-2-1 0 16,1 0 0-16,0 1 2 0,0 0-1 0,0 0 2 0,0-3 0 15,2 1-1-15,-3 0 2 0,4 2 1 0,-4-1 0 0,2 1 0 16,-1-1-1-16,-1-2 1 0,2 3-1 0,-2 0 0 0,0 0 0 16,-1 1-2-16,2-3 0 0,-3 3-1 0,1-2 0 0,1 2-1 0,-3 0 0 0,1 0 0 15,-3 1-3-15,1 0-2 0,-1-1-1 0,0-1 1 0,-4 1 1 16,1 1 2-16,-1 0 0 0,-2 1 2 0,2-2 2 0,-3 2 0 0,-3-1 2 16,3-1 0-16,0 2 1 0,-2-3 2 0,0 0 1 0,-1 4 3 15,-1-2 1-15,1 1 1 0,-2-1-2 0,0 1-1 0,-2 0-2 16,1-1 0-16,0 1-2 0,-3-2-2 0,2 1 0 0,0 3-1 15,2-2-3-15,-3 1-2 0,3 0-1 0,-2-2-1 0,2 2-2 0,-1 3 1 16,3-4 2-16,-1 1 2 0,1 0 1 0,-2 1 3 0,3-1 1 0,-1 2 0 16,-1-1 5-16,3 0 0 0,-3 3 3 0,1-3 0 0,0 2 5 15,1-1 1-15,0 0 1 0,0 2 0 0,0-1-2 0,-1 0-1 16,2 0-1-16,-1 1 0 0,0 0-1 0,0-1-1 0,0 1 0 0,-1 0-2 16,1 1 1-16,2-2-2 0,-2 3 0 0,4-1-2 0,-3 1 0 15,3-3 0-15,-1 3 1 0,2 0-1 0,2 0-3 0,-2 0-1 16,1 0-1-16,-1 0 0 0,3 3-3 0,1-3 1 0,-3 1-2 0,4 0 0 15,-1 1-2-15,-1 1 0 0,2-1-1 0,2-2-1 0,-1 5 1 16,1-3 2-16,0-1 2 0,-1 3 2 0,2-2 1 0,1 1 2 16,-1 0 1-16,-1 0 1 0,4 0 3 0,-5 0 0 0,2 0 3 0,-2-1 1 15,3 0 2-15,-1 2 0 0,-1-1 0 0,-1 0 0 0,2 0-1 0,-3-1 0 16,1 1-1-16,-3 1-1 0,2-1 0 0,-2-1-2 0,0 2 0 16,3-1-2-16,-4 0 1 0,-1-1-2 0,1 3 0 0,-2-5-1 0,-2 3 0 15,2 1-2-15,0-2 1 0,-1 0-1 0,-1 0 0 0,0 0 0 16,-1 1-2-16,1 0-1 0,2-1 0 0,-4 1-2 0,3-2-1 15,0 1-1-15,-2 0-1 0,2 0-2 0,-3 0-1 0,3 1-1 0,-3-3 1 16,3 3 1-16,-2-3 2 0,1 4 1 0,0-4 3 0,-1 1 2 16,1 1 2-16,1-2 1 0,-1 1 2 0,0-1 3 0,0 0 0 0,0 0 3 15,1-1 1-15,-1 1 1 0,0-2-1 0,2 1 0 0,-1-3-1 16,1 4-1-16,0-3-1 0,0 0-2 0,1-1-1 0,-1 2 0 0,2 0-2 16,2-2-2-16,-3 1 0 0,4-2 1 0,-1 1 0 0,-1 0-2 15,2-1 2-15,-1 1 0 0,5-1-1 0,-2-1 0 0,1 0-1 16,1-1 1-16,1 2 0 0,-1-1 0 0,3-2-1 0,1 2 2 15,-1-1-1-15,1 1 0 0,-1-2-1 0,3 0 0 0,-2 1-2 0,3 0 1 16,-2-1 0-16,3-2-1 0,-2 3 2 0,0-1 0 0,1-2-2 16,1 4 1-16,2-3-2 0,-3-1 1 0,3 1 1 0,-3 0-2 0,3-1 1 15,-1 1-1-15,0 0 2 0,2-2-2 0,-2 3 0 0,2-3-1 16,1 0-1-16,-4 1 0 0,4-1 1 0,-1 1-1 0,-1-1 0 0,0 2-1 16,3-3 2-16,-3 2-1 0,3-2 0 0,-1 1 0 0,-2 1 2 15,1-2 0-15,2-1 2 0,0 1 2 0,-1 2 0 0,1-3 1 0,0 1 1 16,2 0 1-16,-4 1 0 0,4-6-1 0,0 4 0 0,-2 0 1 15,-2 1 0-15,4-2-1 0,0 1 0 0,-2-1-1 0,0-2-1 0,0 5 0 16,2-3 0-16,-3 1 1 0,2 0-1 0,1-1 1 0,-1 2-2 16,-1 0 4-16,1-1 0 0,0 2 2 0,-1-2 2 0,2-1 2 15,-2 2 1-15,0 0 2 0,0-1 1 0,2 2 2 0,-3-2 1 0,1 1 0 16,-1 0 2-16,1 0 0 0,-1-1 1 0,1 2 0 0,0-1 0 16,-2 1-1-16,0-2-1 0,0 2-2 0,2 1 0 0,-3-2-1 0,0-1 0 15,0 1-2-15,2 2-1 0,-1-2 0 0,-2 0-1 0,2 1 0 0,0 0-1 16,0 1 0-16,0-3 0 0,-1 2-1 0,0 0-2 0,1 0 1 15,-1 1-1-15,1-1 0 0,-2-1-2 0,1 0 1 0,-3 0-2 16,1 2-1-16,-1-2 0 0,1 1-1 0,-4 0 0 0,1-1-1 0,-3-1 0 16,2 2 0-16,-4 0-1 0,-1-1-1 0,0 1 1 0,-2 1-1 15,-3-1-1-15,1 0-1 0,-4 2-3 0,-2-1-7 0,-1 1-7 16,-4 0-11-16,-4 3-11 0,0-2-10 0,-3-1-10 0,-2 4-12 0,-3-2-16 16,-2 2-20-16,-4 2-24 0,-2-1-45 0,-3 3-53 0,-1 0-86 15,-6 1-103-15,0 1-54 0,-5 0-30 0,-1 3-12 0</inkml:trace>
  <inkml:trace contextRef="#ctx0" brushRef="#br0" timeOffset="291952.6241">16961 14014 99 0,'0'-1'329'0,"0"-1"-64"0,0 2-71 16,0 0-71-16,0 0-41 0,0 0-25 0,4 0-15 0,-4-2-8 0,1 1-5 16,-1 1-2-16,3-2 2 0,-1 2 6 0,1-1 2 0,0 0 1 15,-1 1 5-15,1-2 4 0,2 1 7 0,-4-1 6 0,2 1 6 16,-1-1 8-16,0 1 2 0,-1 1 3 0,-1-2 2 0,2 0 0 0,-1 2-2 16,-1 0-4-16,0 0-4 0,0 0-6 0,0 0-8 0,0 0-7 0,0 0-10 15,0-1-6-15,0-2-6 0,0 2-7 0,0-1-5 0,-1-1-3 16,-1 2-4-16,2-1-4 0,-1 1-3 0,1-1-5 0,-4-1-1 15,3 2-3-15,-1 0-1 0,1-2-1 0,-4 1-1 0,2 0-2 0,-2-1-2 16,2 1 1-16,-2-1-2 0,-1 1-1 0,-2 0-1 0,2 1 1 16,-1-1 0-16,-1 0 2 0,-1-1 3 0,0 1 1 0,-1 2 3 15,-1-2 4-15,2 2 4 0,-4 0 3 0,0 0 4 0,2 2 5 0,1-2 1 16,-3 2 4-16,1 1 3 0,2-1 1 0,-2 1 1 0,3-1-1 16,-2 3-1-16,1-1 0 0,2-1-2 0,0 2-1 0,-1 0-2 0,4 0-2 15,-1 1-3-15,1-1 0 0,0 3-4 0,-1-1-1 0,3 3-1 16,0-1-2-16,1-1 0 0,-1 4 2 0,1-4-1 0,2 1 2 0,2 2-2 15,0-1 1-15,-1-2-1 0,2 4 1 0,2-3 1 0,-2 1-1 16,3-2 1-16,-1 1 2 0,2-2 0 0,-1 1-1 0,3-1 0 16,-2-2 0-16,1 2-1 0,0-2-2 0,1-3-3 0,-1 1-2 15,1 1-2-15,2-3-4 0,-3-1-5 0,4 0-5 0,-2-1-6 0,1-3-6 16,1 1-6-16,0-1-7 0,-1-4-5 0,1 1-3 0,0-2-7 16,-1-2-3-16,1 0-5 0,-2-1-2 0,1-1-4 0,-1-3-1 0,-1 0-1 15,-1-2-1-15,-1 0 2 0,0-3 2 0,0 3 5 0,-3-2 6 16,0 0 7-16,1-2 7 0,-2 1 9 0,-2 1 8 0,4-2 11 15,-5 1 13-15,1 0 11 0,-1 2 11 0,0-2 10 0,0 3 11 0,-1 0 8 16,1 0 6-16,-2 2 4 0,-1-1-1 0,2 0 1 0,-1 3 1 0,-1 1-3 16,1 1-1-16,-1-2-4 0,1 3-4 0,1 0-4 0,-1 2-5 15,1 1-4-15,1 0-6 0,-2 1-5 0,0 2-3 0,2 1-3 0,-1-1-1 16,-1 2-3-16,2-1-3 0,-1 3-1 0,1-2-2 0,0 3-3 16,0 0-2-16,0 0 0 0,0 0 4 0,-2 3 4 0,-1-2 7 0,2 4 5 15,-1-1 6-15,0 3 6 0,-1 1 3 0,0 1 4 0,1 1 3 16,-2 2 2-16,-1 1 3 0,2 1 2 0,-3 3 0 0,2 2 0 15,0 0-3-15,0 1-4 0,1 2-6 0,0-1-6 0,1 3-4 0,1 1-3 16,-1-2-3-16,2 2 0 0,0-1-3 0,2 2-1 0,-1 1-3 16,3-2-5-16,0 1-5 0,0-2-10 0,0 1-10 0,1 0-11 15,3-2-12-15,-2 1-15 0,2-2-16 0,-1-3-17 0,2 1-18 0,-1-3-25 16,0 0-25-16,3-3-32 0,-2-2-34 0,-1-2-37 0,5-1-38 0,-4-1-57 16,-1-3-67-16,2 0-26 0</inkml:trace>
  <inkml:trace contextRef="#ctx0" brushRef="#br0" timeOffset="292352.4621">17113 14073 90 0,'-5'-5'424'0,"1"2"7"0,1-1-77 15,0 1-116-15,-1 0-69 0,3 1-47 0,-1 1-30 0,1-1-22 0,1 2-15 16,0 0-11-16,0 0-7 0,0 0-5 0,0 0-3 0,0 0-6 16,1 2-5-16,-1 1-7 0,2-2-5 0,-1 2-4 0,3 2-1 0,-3-3 1 15,2 3-2-15,2 0-3 0,-1-1-1 0,0-1-2 0,1 3-5 16,-2-4-6-16,2 3-7 0,-1 0-6 0,4-1-8 0,-2-1-11 15,1-3-7-15,-1 4-6 0,2-4-7 0,-2 0-8 0,2 0-13 0,0 0-18 16,-1-4-13-16,0 1-13 0,0 1-9 0,-1-3-8 0,1-2-2 16,-2 2 3-16,0-1 9 0,0-1 11 0,0-1 13 0,-2-1 14 0,0 3 18 15,-1-4 25-15,0 0 26 0,-1 3 32 0,-1 0 26 0,-1-1 26 16,1 1 21-16,-4-1 22 0,3 2 16 0,-3 0 15 0,1 0 9 0,0 2 5 16,-2 0 4-16,0-1 2 0,0 1-6 0,-2 1-8 0,1 1-9 15,-1 0-6-15,0 2-7 0,0 0-7 0,-1 0-5 0,0 2-6 16,2 0-8-16,-2 1-8 0,0 2-9 0,2 0-9 0,-2 2-9 0,0-2-8 15,3 2-5-15,1 2-7 0,-3 0-5 0,4 0-2 0,-3 3-5 16,4-1-2-16,-1 2-3 0,3-4-1 0,0 5-1 0,0-3 0 0,3 3-1 16,-1-2 1-16,4 0 1 0,-1 0 1 0,1-1 1 15,1 0-2-15,2-1 0 0,0 0 0 0,1-1-4 0,2-1-3 0,1-1-5 16,0-4-7-16,3 0-8 0,-2 0-9 0,3-3-14 0,0 0-13 0,1-3-16 16,1-1-19-16,-1-1-27 0,0-4-32 0,-2 1-29 0,3-2-33 15,0-1-40-15,-3-3-47 0,1 0-50 0,-1 0-52 0</inkml:trace>
  <inkml:trace contextRef="#ctx0" brushRef="#br0" timeOffset="293386.7753">17513 13706 24 0,'-5'-8'417'0,"0"1"-64"0,0 2-99 0,-2-1-57 16,2 1-40-16,2 2-26 0,-2 1-24 0,2-1-12 0,1 3-5 0,-2 0-4 16,1 0-5-16,1 0-3 0,-1 3-4 0,2-1-3 0,-1 3-5 15,-1 1-3-15,1 1-1 0,-3 1-4 0,4 2-2 0,-3 3-1 16,3-1 1-16,-3 2 1 0,2 1-2 0,0 2-2 0,-1 0-2 0,1 0-4 15,1 3-4-15,-1 1-5 0,2 0-2 0,-1 0-3 0,1-1-4 16,0 3-3-16,0 0-2 0,1-2-4 0,-1 0-4 0,3 1-2 16,-1-1 0-16,1-2-2 0,3 1-1 0,-1-1-2 0,1-2-2 0,3-2-5 15,-1 2-7-15,-1-5-7 0,3 2-7 0,-1-4-4 0,5 0-7 16,-2-4-1-16,1 2-2 0,4-2-2 0,-2-3-1 0,1 0-4 0,1-2-10 16,1-1-5-16,1-1-4 0,0-1-4 0,-2-1-4 0,4-2-1 15,-4 3-4-15,2-3-6 0,0-1-4 0,-1 0-4 0,-3 1-1 0,0-4-3 16,0 2-1-16,-2-1 6 0,-1 1 12 0,0-2 11 0,-1 0 12 15,-2 0 11-15,-1 2 12 0,-2-2 15 0,-1-1 15 0,0 3 18 0,1-3 13 16,-3 2 15-16,-1-1 12 0,-1 0 8 0,-1 0 7 0,0 3 2 16,-1-2 1-16,-1-1 0 0,1 2-1 0,-5-1-3 0,3 1-2 15,-2 2-3-15,0 0-5 0,0 0-4 0,-1 0-5 0,-2 3-5 16,0-1-6-16,0 1-5 0,0-1-3 0,-3 3-2 0,3 0-1 0,-1 0-4 16,-4 3-2-16,4 0-2 0,-3 0 0 0,2 2-3 0,-2-1-3 0,3 2-2 15,0 0-2-15,-1 4-4 0,0-3-2 0,1 3-1 0,1-1-2 16,0 2-3-16,3-1 1 0,-1 2-2 0,2-1 0 0,-1 1-1 0,1 0-1 15,3 0 0-15,-1-2 0 0,2 2 0 0,0-2 2 0,2 1-2 16,-1-1 0-16,3-2-2 0,1-1 0 0,-1 0-3 0,4-1-3 0,-2-2-4 16,1 0-5-16,1-2-4 0,2 0-6 0,0-2-5 0,1-4-6 15,0 3-3-15,2-3 0 0,-1-2-2 0,0 1 1 0,-3-3 0 16,4-1 3-16,-4 1 4 0,1-1 6 0,-1-1 9 0,-3 0 10 0,1 1 10 16,-1 0 11-16,-2 1 13 0,1 0 11 0,-1-1 11 0,-3 2 8 15,1 0 6-15,-1 1 4 0,-1 0 3 0,2 2-1 0,-2-1-1 16,0 2-4-16,0 0-7 0,0 2-7 0,0 1-6 0,0-2-9 0,0 2-8 15,0 0-9-15,0 0-8 0,0 0-9 0,0 0-5 0,-2 2-4 16,2-1-2-16,-1 2-2 0,-1 2 1 0,2-1-1 0,-1 1 3 0,1 0 2 16,-2 2 2-16,0 0 3 0,2 0 2 0,-2 0 4 0,2 1 0 15,0-1 1-15,2 0 2 0,-2-1-1 0,4 2 0 0,-3-2-1 0,2-1-1 16,1 2-3-16,0-3-6 0,1 1-5 0,0-2-8 0,4-1-8 16,-2 1-11-16,1-3-10 0,1-3-12 0,0 3-10 0,3-4-9 15,0-1-9-15,-1 0-6 0,1-2-5 0,0-1-2 0,-1-2 2 0,0 3 5 16,0-2 6-16,0-1 8 0,-1 0 11 0,1 1 12 0,-3-1 14 15,2 1 14-15,-3 2 19 0,-1-1 15 0,-1 1 12 0,-2 2 10 0,2 0 8 16,-1 0 3-16,-3 2 4 0,3-1-1 0,-2 1 1 0,0 1-2 16,-2 2-4-16,1-2 0 0,-1 2 0 0,0 0-3 0,2 2-2 15,-1-2-3-15,1 2-3 0,0 1 0 0,-1 1-3 0,3-1 1 0,-3 2 0 16,1 0 1-16,-1 0 0 0,3-1 2 0,-3 3 2 0,3 1-2 16,0-1-2-16,-1 1-2 0,0 1-4 0,2-2-3 0,-2 1 0 0,4-1-2 15,0 1 0-15,0 0-1 0,-1-3-5 0,0 3-2 0,3-2-5 16,1 0-7-16,0-1-7 0,1-1-7 0,0-1-9 0,2 0-4 15,1-1-4-15,0 0-5 0,3-2-3 0,-1-2-12 0,1 0-14 0,2-1-8 16,1 0-8-16,-2-1-3 0,0-1-2 0,2-1-1 0,-1 0-1 16,-3-2 0-16,3 3-2 0,-4-1 2 0,0-2 6 0,0-1 6 0,-3 1 6 15,-1 1 17-15,-1-2 21 0,0 0 19 0,-1 0 17 0,-1 0 17 16,-4 2 12-16,2-2 19 0,-1 0 19 0,0 0 19 0,-2 2 20 16,0-1 8-16,-1 1 7 0,0 0 3 0,-2 1 2 0,1 2-3 0,-1-1-5 15,0 2-9-15,0 0-8 0,0 0-7 0,0 3-4 0,0-3-11 16,0 3-13-16,0 0-9 0,0 0-8 0,-1 0-5 0,-1 3-3 0,0-3-2 15,-1 3-1-15,0 0 1 0,-2 3 2 0,0 2 1 0,-2-1 3 16,0 2 0-16,1 3 1 0,-2 0 3 0,-3 3 3 0,3-1 3 16,0 2 1-16,-3 2-2 0,2 1 0 0,-3-2-3 0,2 4-2 0,0 0-2 15,0 3-1-15,-2-4-2 0,2 3-2 0,-1 2-2 0,2-2-2 0,-1 2-5 16,1-1-2-16,-2 0-3 0,3 0-3 0,-2 0-2 0,2 0 1 16,-1-1-4-16,1 1-1 0,0 1-3 0,2-1-3 0,-3-3-1 15,0 1-1-15,3-1 0 0,0-1 1 0,-2 1-2 0,3-5-1 0,0 1-6 16,1-3-7-16,-3 0-12 0,1-1-16 0,1-2-21 0,-1-2-21 15,1 0-37-15,0-1-45 0,1-2-67 0,-4-1-82 0,2-1-93 0,-2-3-101 16,0-1-48-16,-2-1-25 0,2-5-8 0,-3 0-2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55:29.639"/>
    </inkml:context>
    <inkml:brush xml:id="br0">
      <inkml:brushProperty name="width" value="0.05292" units="cm"/>
      <inkml:brushProperty name="height" value="0.05292" units="cm"/>
      <inkml:brushProperty name="color" value="#FF0000"/>
    </inkml:brush>
  </inkml:definitions>
  <inkml:trace contextRef="#ctx0" brushRef="#br0">16014 13990 435 0,'-2'-3'517'0,"0"-1"13"0,2 1 13 0,-1 0-98 0,1 1-149 16,-2-1-82-16,0 1-50 0,2 2-30 0,0 0-21 0,0 0-10 15,0 0-9-15,0 0-8 0,0 0-10 0,0 0-10 0,0 0-15 0,0 0-12 16,0 0-16-16,0 0-12 0,0 0-8 0,0 0-8 0,0 0-4 16,0 0-2-16,0 0-3 0,0 0 2 0,0 0 0 0,0 0-1 15,0 0 2-15,0 0 0 0,0 0-2 0,2 1 2 0,0 0 1 0,-2-1 1 16,0 0 2-16,1 3 3 0,-1-3 2 0,2 2 3 0,0-1 2 0,0 1 2 15,1-1 0-15,-1 2 2 0,-1 0 1 0,3 1 0 0,-1 0 0 16,0 0 1-16,0 1 1 0,1 0 0 0,1 2-1 0,-1 0 0 16,1 0 0-16,-2 0 0 0,2 1 0 0,-1 0 0 0,1 1 0 0,3 0 1 15,-2 1 0-15,-1 0 0 0,1 2-1 0,4-2-1 0,-4 2-1 16,0-3-5-16,2 2-5 0,2-1-6 0,-2 1-6 0,-2-1-5 16,2-1-6-16,3 1-8 0,-3-2-9 0,-2 1-7 0,2-1-9 0,0-2-6 15,-2 1-8-15,2-1-6 0,0-2-5 0,0 1-4 0,-2-2-1 16,1 0-3-16,-1-2-3 0,1 2-2 0,0-3-4 0,0-3 1 15,-3 1 2-15,1-3 4 0,0 0 5 0,2 0 7 0,-2-2 5 0,0-1 7 16,0 0 5-16,1-2 7 0,-1 0 5 0,1 0 8 0,-1 0 9 16,-2-1 11-16,2 1 14 0,-2-3 10 0,2 3 11 0,1 1 7 0,-3-1 5 15,2-1 7-15,-2 1 5 0,0 2 8 0,1-1 8 0,-1 1 6 16,0 1 8-16,-1 0 8 0,-1 1 7 0,4 0 4 0,-4 1 1 0,1 0 2 16,-1 1 0-16,-1 1 1 0,2 1 0 0,0-3-2 0,-2 5-3 15,0-2-3-15,0 2-4 0,0 0-6 0,0 0-7 0,0 0-7 16,0 0-8-16,0 0-6 0,0 0-7 0,0 0-6 0,0 0-5 0,0 0-4 15,0 0-4-15,0 0-4 0,0 0-2 0,0 0-3 0,0 0-3 16,0 0-2-16,0 0-2 0,0 0-1 0,0 0-2 0,0 0-1 0,-2 0-1 16,0 2 1-16,2-2-2 0,-1 0 0 0,-1 2 1 0,2 1 0 15,-1-3-1-15,1 2 2 0,-2 1 0 0,-1-1 2 0,3 0-1 0,-1-2 2 16,-1 3 2-16,1 1 1 0,-1-1 1 0,0 0 1 0,-1 0 0 16,1 1 0-16,1-2 1 0,-1 1-1 0,-1-2 2 0,1 2-2 15,1 0 2-15,-1 0-1 0,1 0 1 0,-4 0-2 0,4 0 1 0,-1 0 1 16,-1 0-1-16,0 0 1 0,-1 0-1 0,1 0 2 0,2-1 0 15,-3 3-1-15,1-3 1 0,0 1-2 0,-1-1 0 0,0 0-1 0,1 1 1 16,0 1-1-16,1-1-1 0,-1 0-1 0,-2-1 0 0,2 3-2 16,1-3 0-16,-2 1 0 0,1 0-1 0,0 1-2 0,0-1 1 0,-1 2 0 15,1 1 0-15,2-1 1 0,-3 0 0 0,1 2 0 0,0 1 1 16,-1-1-2-16,0 2 2 0,1-1 0 0,0 1-1 0,0 2 1 16,0 0 0-16,-1 1-1 0,3 0 1 0,-1 3 0 0,0-1 0 0,-1 0 0 15,1 1 0-15,0 0 2 0,0 2-1 0,2-3 1 0,-1 3-1 16,-1-2 0-16,2 2 0 0,0 0 0 0,0-1 1 0,0 1 0 15,0 0 0-15,0-2 1 0,2 0-1 0,-1 0 0 0,-1-1-1 0,2 0 0 16,-2 0 1-16,2-4 0 0,0 1 0 0,-2-2 1 0,2 0 4 16,-2-1 1-16,1-1 2 0,-1 0 2 0,0-1 3 0,0-2 1 0,0 1 3 15,0-1 4-15,0-3 0 0,0 1 2 0,0 0 1 0,2-2-1 16,-2 0 1-16,0 0-9 0,0 0-12 0,0 0-22 0,0 0-26 16,0 0-38-16,0 0-44 0,0 0-69 0,0 0-83 0,0 0-100 0,0 0-108 15,3 0-55-15,1-2-31 0,-3 2-15 0,2-3-8 0</inkml:trace>
  <inkml:trace contextRef="#ctx0" brushRef="#br0" timeOffset="2532.6537">16155 15920 474 0,'0'-8'540'15,"2"0"14"-15,-2-1-60 0,0 2-97 0,0 0-78 0,0 2-68 16,0-1-42-16,0 1-30 0,0 1-18 0,0 1-13 0,0-2-13 0,0 2-14 16,0 1-13-16,0-1-15 0,0 3-13 0,0-2-14 0,0 2-14 15,0 0-10-15,0 0-10 0,0 0-11 0,0 0-8 0,0 0-7 0,0 0-5 16,0 0-5-16,2 2-2 0,-1-2-1 0,-1 0 1 0,2 3-1 16,2-1 0-16,-2 1-1 0,-1 2 3 0,1-1 0 0,1 2 2 0,0 0 0 15,1 1 2-15,-1 0 2 0,0 3 3 0,0-2 0 0,3 2 2 0,-3 1 1 16,2-1-1-16,0 1 2 0,0 1 1 0,0-2-1 0,0 3 0 15,2-3-1-15,0 0-2 0,-3 0 0 0,4 0-3 0,1-2-1 0,-2 2-4 16,-1-3-3-16,2 1-2 0,1-2-4 0,0-2-4 0,-1 0-5 0,0-1-5 16,2-1-3-16,-2-2-5 0,2 0-3 0,2 0-4 0,-2-2-1 15,0-1 0-15,0-2 0 0,2-2 3 0,-3 2 2 0,2-3 2 0,0 1 2 16,-1-1 5-16,-1-1 5 0,-1 0 4 0,0 2 4 0,1-3 8 16,-2 2 9-16,-1 0 7 0,-1 0 9 0,-2 0 7 0,2 1 7 0,-1 2 6 15,0-1 6-15,-3 1 4 0,1 2 3 0,-1-1 3 0,-1 1 2 0,2 0 1 16,0 1 2-16,-2 2-4 0,0-2-3 0,0 2-6 0,0 0-6 15,0 0-7-15,0 0-8 0,0 0-6 0,0 0-7 0,-2 2-3 0,0-2-4 16,-1 2-3-16,0 1-3 0,-3 1 0 0,1 2-1 0,0 2-1 16,1-1 1-16,-5 4 0 0,0-1 1 0,1 1 1 0,0 2 1 0,0-1 1 15,-1 2 1-15,-1 1 1 0,2 0-2 0,-1-1 1 0,1 1 1 16,2-2-1-16,-2 2 1 0,0 0-2 0,4-2 0 0,-3 1-1 0,2-1 1 16,0 0 1-16,1 0-2 0,-2-1 1 0,1-2 0 0,2 1 1 0,-1-1-2 15,1 1 0-15,2-3 0 0,-1 2-1 0,0-3 0 0,2 1 1 16,0-3 0-16,0 4-1 0,0-4 0 0,0 0 0 0,0 1-1 15,2 0 1-15,0-2-1 0,-2 2 0 0,1 0 0 0,-1 0-2 0,2 0 2 16,-1 0-1-16,1-1 0 0,1 2 0 0,-1 0-1 0,1 0 1 0,-1 1 1 16,-1-1-1-16,4 2 1 0,-4 0-2 0,1 0 2 0,-1 1 0 15,1-1 1-15,0 2 1 0,-1 1 0 0,-1 0 0 0,2 0 2 0,-1-2-1 16,-1 3 0-16,2-1 2 0,-2 1-2 0,0-1-3 0,0-1-5 0,0 2-5 16,0-1-6-16,0-2-9 0,0 1-9 0,-2-1-11 0,2 1-11 0,-1-3-16 15,-1 2-16-15,2-3-22 0,-1 1-21 0,-1-1-22 0,0 0-24 16,2-3-34-16,0-1-39 0,0-3-60 0,0 0-71 0,0 0-65 0,0 0-66 15,2-3-27-15,1-1-8 0,0-1 4 0</inkml:trace>
  <inkml:trace contextRef="#ctx0" brushRef="#br0" timeOffset="2799.9083">16663 15729 124 0,'0'-11'554'0,"0"2"11"0,0 0 10 0,0 2-43 0,0 0-69 0,0 0-92 16,0 1-103-16,0-1-63 0,0 4-43 0,0-2-27 0,0 1-16 15,0 1-16-15,0 0-16 0,1 1-11 0,-1 1-13 0,0 1-14 0,0 0-13 16,0 0-13-16,0 0-13 0,0 0-8 0,0 0-5 0,2 0-2 16,0 1 0-16,-2 1-1 0,0 1 1 0,0 1 3 0,0 1 1 0,0 1 2 15,0 1 3-15,0 0 1 0,0 1 4 0,-2 4 2 0,0-3 3 16,2 2 1-16,-3 2-2 0,1 2-8 0,1 0-13 0,-2 2-20 0,-1-1-23 15,-1 4-32-15,1-3-38 0,0 3-63 0,0 0-79 0,-1 1-109 16,2 0-122-16,0 0-64 0,1-1-34 0,-2 3-19 0,3-2-11 0</inkml:trace>
  <inkml:trace contextRef="#ctx0" brushRef="#br0" timeOffset="8233.1406">7790 12959 81 0,'-3'-4'328'0,"0"0"-86"0,2 1-59 0,-1 0-44 16,-1-1-26-16,3 2-14 0,-2-1-6 0,2 0-5 0,-1 1 1 15,-1 1-1-15,2-2-2 0,-1 1-4 0,1 0-5 0,0 2-5 0,0 0-9 16,0 0-11-16,0 0-6 0,0 0-5 0,-2 0-2 0,2 0 2 16,0 0 0-16,0 0 3 0,0 0 2 0,0 0 1 0,0 0 1 0,0 0-2 15,0 0-5-15,0 0-3 0,0 0-5 0,0 0-2 0,0 0-4 16,0 0-4-16,0 0-1 0,0 0-4 0,0 0-4 0,0 0-2 0,0 0-6 16,0 0-2-16,0 0-5 0,0 0-3 0,0 0 0 0,3 0-1 15,-1 0 1-15,-1 2-2 0,3 0 0 0,-1-1 2 0,1 1-1 0,1-1 1 16,0 2 1-16,1 0 1 0,-1 1 2 0,3 0 2 0,1 2 1 15,-1-2 1-15,2 2 2 0,-1 1 1 0,2-2 1 0,-1 2 1 16,2 0 0-16,0 1-1 0,1-1-4 0,-1 0-2 0,-1 0-6 0,3 3-9 16,-1-3-8-16,-1 1-8 0,1-1-12 0,0 0-12 0,-1 0-13 15,-2-1-12-15,2-1-12 0,1 0-11 0,-3 0-12 0,0-1-16 0,0-1-11 16,0 0-12-16,-1-1-10 0,-1 1-9 0,-2-3-6 0,2 0-6 0,-2 0 1 16,1-3 2-16,-2-1 4 0,-1 2 6 0,0-3 7 15</inkml:trace>
  <inkml:trace contextRef="#ctx0" brushRef="#br0" timeOffset="8565.9344">8148 12920 45 0,'0'-7'127'0,"0"2"-1"0,0 0-3 0,0 0-4 0,0 0-7 16,0 1-4-16,0 1-8 0,-2 1-6 0,2 1-10 0,0 1-10 0,0 0-5 15,0 0-6-15,0 0-4 0,0 0-1 0,-3 1-3 0,2 1-3 16,-1 1 1-16,0 1 1 0,-1-1 0 0,-2 2 1 0,2-1 3 0,-2 3 4 16,-1 1 3-16,0-1 3 0,1 0-3 0,-1 0-3 0,-1 3-6 15,0-3-4-15,-1 3-4 0,1-2-4 0,-1 1-3 0,1 1-6 16,0-3-4-16,-1 0-5 0,2 0-4 0,-2 1-2 0,2-2-5 0,1 2-2 15,2 0-3-15,-2-3-2 0,2-1-4 0,0 3 0 0,-2-2-2 16,4-1 0-16,-3 0-1 0,4 1 0 0,-1-2 2 0,-1 1-1 0,2-1 0 16,0 2 0-16,0-1 1 0,2 1-1 0,-1-1 0 0,1 2 0 15,1-2-1-15,-1 1 2 0,2 0-2 0,-1 0 0 0,1 2-2 16,0-1 0-16,0 0 0 0,-1 1-2 0,3-1 0 0,0 2 0 0,-1-1-1 16,1 2 1-16,-2 0 1 0,-1-2 0 0,2 3 1 0,-2-2 0 0,3 3 1 15,-3-2 1-15,2 2 0 0,-2-1 1 0,2 2 1 0,-2-1 1 16,0 0 2-16,2 0 2 0,-2 1 0 0,0 0 1 0,0 1 0 15,-1-4 1-15,1 4 0 0,0-1 0 0,1-2-5 0,-1 2-9 16,0 0-13-16,1-1-19 0,-1-1-31 0,1 1-40 0,-1-1-49 0,2 0-57 16,-2 0-82-16,0 0-96 0,0 0-51 0,1-1-27 0</inkml:trace>
  <inkml:trace contextRef="#ctx0" brushRef="#br0" timeOffset="20833.2738">11970 14431 376 0,'-2'-1'374'0,"-1"1"-82"0,3-2-118 0,0 2-63 0,0 0-31 0,0 0-18 16,0 0-12-16,0 0-2 0,2 0 1 0,-1 0 3 0,4-1 3 16,1 1 2-16,1 0 2 0,1-2-3 0,1 2-3 0,2 0-5 15,0-3-1-15,5 3-1 0,-2-2 0 0,3 2 1 0,1 0 1 0,2-3 1 16,2 1-2-16,-1 0-2 0,3-1-2 0,0 1-4 0,2-2-3 15,0 1-3-15,2-2-4 0,2 0-4 0,0 0-4 0,3 1-3 0,0-2-3 16,1 0-3-16,-1-2-2 0,3 2-3 0,-1 0-6 0,0-1-8 16,1 1-9-16,-3-2-14 0,2 2-12 0,-2-1-20 0,-1 2-24 0,-4 1-31 15,1-2-36-15,-4 3-44 0,-1 0-48 0,-3-1-71 0,-1 3-83 16,-4-2-40-16,-2 2-16 0</inkml:trace>
  <inkml:trace contextRef="#ctx0" brushRef="#br0" timeOffset="22399.1323">17565 10120 45 0,'0'-2'201'15,"2"-1"-51"-15,-1-1-30 0,-1 1-15 0,2 1-10 0,0-3-3 16,-2 3 0-16,1 1-1 0,-1-3-2 0,2 1-2 0,-1 2-3 15,-1 0-6-15,2-1-6 0,0-1-6 0,-2 3-9 0,1-1-9 16,-1-1-11-16,0 2-6 0,2 0-6 0,-2 0-4 0,0 0-1 0,0 0-3 16,1-1-2-16,-1 1-2 0,0 0 1 0,2 0-2 0,1 0-2 0,0 0-1 15,0 0-3-15,0 0-2 0,1 0 0 0,0 0-1 0,1 1-2 16,2-1 1-16,0 2 2 0,3-1 1 0,-1 1 4 0,4-1 3 16,-2 1 0-16,6 0 2 0,-2 0-1 0,3-1 1 0,2 3 0 0,2-1 3 15,1-1 1-15,4 1 1 0,0 1 1 0,5-1 2 0,-1-1 0 16,4 1-1-16,3 1-3 0,3-1-3 0,5 0-1 0,3 0-3 15,2 1-3-15,6-4-2 0,-1 2-4 0,6-1-1 0,3 2 0 0,1-1 1 16,7 1 1-16,1-2 0 0,4 2 0 0,1 0 1 0,5 0-1 0,2 0 2 16,3 0 0-16,3-1-1 0,-1 0-2 0,3 1-2 0,1 1-1 15,1-1 0-15,1-1 3 0,-2 1 0 0,0 1 1 0,0-1 0 0,-1-1-2 16,-1 3-2-16,-1-2 0 0,-1 2-1 0,-1-2 1 0,-1 1 1 16,-4-1 4-16,-1 0 0 0,-3 0 2 0,-1-1-2 0,-4 1-5 0,-3-1-4 15,-4 2-6-15,-2-1 1 0,-4 0 2 0,-3 0 3 0,-1-1 0 16,-4 1 2-16,-3-1 0 0,-3 0 1 0,-2-1 5 0,0 1 1 15,-5 0 2-15,-1 1 2 0,-3-3 1 0,1 2 2 0,-5-2 2 0,-1 2 0 16,-2-2-3-16,-1 0-2 0,-3 0-3 0,0 0 0 0,-4 0-1 16,0 0-1-16,-2 0-2 0,-1 0 0 0,-2 0-1 0,-1 0-1 0,-3 0 0 15,0 0-2-15,-2 0 2 0,-1 0 0 0,-1 0 0 0,-1 0-1 16,-3 0 0-16,0 0 0 0,0 0 0 0,-1 0 0 0,-2 0-3 16,1 0-4-16,-3 0-6 0,2 1-11 0,-3-1-12 0,2 0-15 15,-2 0-17-15,0 0-27 0,0 0-30 0,0 0-38 0,-2 2-41 0,1 0-72 16,-2 1-90-16,-1 1-45 0</inkml:trace>
  <inkml:trace contextRef="#ctx0" brushRef="#br0" timeOffset="28132.5046">17353 8734 27 0,'0'0'40'0,"0"0"3"15,0 0 1-15,-1 2-3 0,-1-2 3 0,2 3 3 0,-3-1 4 16,3 3 2-16,-1-2 4 0,-1 4 6 0,-1-2 7 0,1 4 7 0,1-1 0 16,-1 2-3-16,-1 2-4 0,0 2-6 0,-1 0-1 0,1 5 3 15,-3 0-1-15,2 1-2 0,-3 4 0 0,2 1-1 0,-1 4-4 16,-2 1-2-16,2 2-3 0,-2 5-5 0,0 0-5 0,-1 3-1 0,1 1-1 15,0 3-3-15,0 0-3 0,-1 3-6 0,0 0-5 0,1 1-6 16,2-1-4-16,-2 1-3 0,2 1 0 0,1-1-4 0,0-2 0 0,2-1 1 16,2-1 0-16,1-1 0 0,-2 1 1 0,2-5 0 0,2 2 0 15,-2-5 0-15,1 1 1 0,2-4 0 0,-1-1 1 0,1-1 1 0,0-4-2 16,1 3 0-16,-1-6-1 0,-2-3-1 0,3 3-4 0,-2-5-2 16,2-2-4-16,-3-2-3 0,1-1-6 0,-1-2-2 0,1-4-7 0,-2 1-10 15,2-2-22-15,-1-2-33 0,-1-2-37 0,0-3-44 0,0 0-71 16,0 0-87-16,3-3-53 0,-1-4-36 0</inkml:trace>
  <inkml:trace contextRef="#ctx0" brushRef="#br0" timeOffset="28999.0602">17533 8678 42 0,'-1'-5'349'15,"-2"1"-62"-15,3 0-74 0,0 0-44 0,0 2-25 0,0-1-15 16,0 0-10-16,0 1-10 0,0 0-12 0,3 0-8 0,-2 1-5 0,-1-1-11 15,2 1-14-15,0-1-14 0,-1 1-14 0,4-1-8 0,-2 1-9 16,2-1-5-16,2 0-3 0,0 1-4 0,1-1-3 0,2 2 0 16,2-3 2-16,1 1 0 0,3 0 1 0,0 1 1 0,2-1 0 0,3 0 0 15,3-1 2-15,1 1-1 0,4 0 1 0,1 1-1 0,1-3 1 0,4 4 1 16,3-3-1-16,4 3 0 0,5-4-2 0,3 1-1 16,4 1-1-16,4-1-2 0,5 1 0 0,5-3 1 0,5 2 1 0,3-2 0 15,3 3-1-15,5-1 0 0,1 0 0 0,4 0 2 0,-1 0-1 16,2-1-1-16,2 3 0 0,0-1 1 0,-2 0 0 0,1 1 0 0,-1-1 1 15,1-1-1-15,-3 3 1 0,-1-2-1 0,-3 2 1 0,-2 0-1 16,0 0 0-16,-4 0 0 0,-3 0 2 0,0 0-1 0,-3 0 0 0,-2 0 0 16,0 0 1-16,-4 0-1 0,0 0 0 0,-3 0-1 0,-1 0-2 15,-2 0 0-15,-1 0-1 0,-5 0-1 0,-1 0 2 0,-1 0-1 0,-5 0 1 16,-2 0-1-16,-2 0 1 0,-4 0-1 0,-2-2 0 0,-3 2-1 16,-3 0-1-16,-3 0 1 0,-3 0 0 0,-2 0 0 0,-1 0 1 0,-4 0 0 15,-1 0 0-15,0 0-1 0,-3 0 1 0,0 0 0 0,-3 0 1 16,2 2 1-16,-2-2 0 0,-1 0 1 0,0 2 0 0,-2-2 0 0,4 3 0 15,-5-1 2-15,1-1-2 0,0 1 1 0,0 0 0 0,3 1 0 16,-3 0 1-16,0 0-1 0,0 0-1 0,1-1 0 0,-1 2 1 16,0-1 1-16,1 2-1 0,-1-2-1 0,1 2 1 0,-1 0 1 0,2 0 0 15,-2 0 0-15,0 0 1 0,1 2-1 0,-1-2 0 0,2 2 1 16,1-2 1-16,-1 1 1 0,-2 2 1 0,1-4 1 0,2 2 2 0,-1 0 0 16,-1 0 1-16,2 1 0 0,0-4 1 0,-1 4-1 0,1 0 0 15,-2-2 0-15,4 0 1 0,-4 0-2 0,-1 0 0 0,2-1-1 16,1 1 0-16,-2-1-1 0,-1 2 0 0,3-1-2 0,-3-1 0 0,2 1 0 15,-1 0-2-15,-1-2 1 0,-2 4-2 0,2-2 2 0,0-1-1 16,-2 1 1-16,1 0-1 0,-2 0 1 0,-1 1-2 0,2 0 1 0,-2 0 1 16,0 0-1-16,0 2 0 0,-3 1 0 0,1-2 2 0,-1 3 0 15,-1 1-1-15,0 1 1 0,-1 1 2 0,-1 0 0 0,-1 3-2 16,-2 2 2-16,2 0 1 0,-3 2 0 0,0 2 1 0,-1 0 0 0,-2 4 2 16,-1-1 0-16,2 4 0 0,0 0 2 0,-2 2-1 0,0 2 1 15,0-1-2-15,1 4 1 0,0 1-2 0,-1 1 1 0,0 1 1 0,0-1-1 16,1 2-1-16,0-2 1 0,-2 3-1 0,5-2-1 0,-2 0-1 15,1 0-1-15,0 2 0 0,0-5-2 0,2 4 0 0,1-5-3 16,-1 4-1-16,2-5-1 0,-2 2 1 0,2-2 1 0,0 0 2 0,0-2 0 16,1-1 1-16,0 0 0 0,-1-3-2 0,2 0 2 0,-1 0-2 0,0-5 2 15,-1 1 1-15,1-1 2 0,0-2 2 0,-1-2 1 0,3-2 1 16,-4-2-1-16,3 0 2 0,-1-3 1 0,1-1 1 0,-3 1-8 16,0-3-13-16,-1-1-32 0,-3-3-43 0,0 1-104 0,-2-1-137 0,-3-1-84 15,-2-1-57-15,-4-1-34 0,0-4-19 0</inkml:trace>
  <inkml:trace contextRef="#ctx0" brushRef="#br0" timeOffset="43533.2677">17968 10101 6 0,'0'0'40'0,"0"0"-3"0,0 0-1 0,0 0-2 0,0 0-4 0,0 0-2 16,0 0-1-16,0 0 0 0,0 0-2 0,0 0-3 0,0 0-3 15,0 0-1-15,0 0-3 0,0 0-4 0,0 0-3 0,0 0-2 16,0 0-4-16,0 0-4 0,0 0 0 0,0 0-2 0,0 0 1 0,0 0-3 15,0 2 5-15,0 1 8 0,0-1 7 0,0 1 8 0,0 1 8 0,0-1 10 16,0 4 7-16,0-1 7 0,0 0 7 0,0 1 5 0,0 2 4 16,0 2 3-16,0-1 2 0,0 4 3 0,0 1-4 0,0 0-4 0,0 1-6 15,0 1-6-15,0 5-5 0,0-1-5 0,0 1-7 0,0 2-4 16,0 2-4-16,0 1-3 0,0 2-3 0,0-1-2 0,0 2-1 16,0 0-1-16,0 2 2 0,0 1 0 0,0-2 0 0,0 2-3 0,0 0-5 15,0-2-8-15,0 1-12 0,0 0-13 0,0-1-18 0,0 1-22 16,0-4-25-16,0 2-26 0,0-1-27 0,0-3-27 0,0 2-30 15,0-1-31-15,0-3-62 0,0 0-79 0</inkml:trace>
  <inkml:trace contextRef="#ctx0" brushRef="#br0" timeOffset="43965.7565">17731 11294 2 0,'-1'-4'336'0,"-1"1"-104"0,2-1-53 16,0 1-28-16,0 0-20 0,0-1-13 0,0 2-14 0,0 0-15 0,0-1-9 16,0 2-7-16,0 1-8 0,0 0-7 0,0 0-10 0,0 0-15 0,0-2-11 15,0 2-14-15,0 0-9 0,3 0-6 0,-1 0-2 0,0 0-1 16,-1 2 1-16,2-1 1 0,2-1 1 0,-2 3 4 0,0-1 3 15,2 0 2-15,-2 2 4 0,4-1 0 0,-3 0 2 0,2 1 1 0,-1-1 1 16,0 1 2-16,1 0-1 0,-1-1 0 0,2 4 0 0,0-2-2 0,1 0-1 16,-1-2-1-16,-1 1-4 0,3-1-2 0,-2-1-5 0,2 3-5 15,0-5-5-15,-1 3-4 0,0-3-2 0,1 0-3 0,0 0-2 16,-1-3-1-16,0 3 0 0,0-5 1 0,1 1 2 0,1 0-1 16,-2-3 3-16,-1 0 0 0,1 0 5 0,0 0 2 0,-1 0 5 0,0-2 3 15,0 0 10-15,-3 0 8 0,1 2 10 0,0 0 8 0,-2-1 7 16,3 0 7-16,-3 1 5 0,-1 2 8 0,0 1 2 0,-1-1 7 0,-1 1 0 15,2 1 1-15,-2-1 1 0,0 2-2 0,0 0-6 0,0 2-11 0,0 0-10 16,0 0-12-16,0 0-8 0,0 0-7 0,-2 2-5 0,1-1-6 16,-3 2-4-16,1 2-5 0,-1-1-2 0,-1 2-4 0,-1 2-9 0,-1 2-15 15,-1 3-14-15,-3 1-20 0,3-1-31 0,-1 6-37 0,0-1-30 16,-3 2-25-16,3 2-65 0,-4-1-84 0,4 4-53 0,-1 0-36 16</inkml:trace>
  <inkml:trace contextRef="#ctx0" brushRef="#br0" timeOffset="44399.01">17848 11823 351 0,'-1'-3'414'0,"-3"-3"-76"0,3 3-109 0,-1-2-63 15,1 2-37-15,-1-2-19 0,0 3-13 0,0 0-10 0,0-1-12 16,2 2-7-16,-2-1-7 0,2 2-11 0,-3 0-11 0,3 0-12 0,-1 0-9 16,-1 0-9-16,-1 3-7 0,0 0-4 0,-1 0-3 0,0 2-1 15,-4 1 0-15,3 0 0 0,-1 3 2 0,-1-2 0 0,-1 3 2 16,1 1 1-16,-1 1 2 0,1-2 0 0,-1 4 0 0,2-3 0 0,0 4 0 16,1-2 1-16,0 3 0 0,0-3 0 0,1 2 1 0,-1-2 1 15,4 2-1-15,-1 0 2 0,2-1 0 0,2-1 1 0,-1 1-2 0,4 0 2 16,-1-2 1-16,1 0-2 0,2-2 2 0,-1 0 0 0,2-1 0 15,0-1 1-15,0-1 1 0,1 0 0 0,0-3 0 0,1 0 0 0,0-2 0 16,2-2 0-16,-1 0 0 0,1-3 0 0,2-1 0 0,-1-3 0 16,-1-2 1-16,-1 2 0 0,5-4 0 0,-5-1 0 0,0-1 0 15,0-2 0-15,-1 1-1 0,-2-3 0 0,-4 3 0 0,2-3 0 16,-4 0 1-16,-2-3 1 0,-2 3-1 0,-1-1-1 0,-1 1-1 0,-3-3-3 16,-1 5-1-16,0-2-7 0,-2 1-6 0,-2-1-18 0,1 2-21 0,-3 2-40 15,1 1-48-15,-1 1-50 0,0-1-49 0,-2 3-77 0,3 3-92 16,-4-1-45-16,4 4-23 0</inkml:trace>
  <inkml:trace contextRef="#ctx0" brushRef="#br0" timeOffset="47632.4959">20447 9888 21 0,'0'-3'92'0,"0"1"0"15,0 0 3-15,0 2-1 0,-3 0 2 0,3-3-3 0,0 3-1 0,0 0-6 16,0 0-5-16,0 0-5 0,0 0-4 0,0 0-3 0,0 0 2 0,0 0 0 15,0 0-1-15,0 0 0 0,0 0-2 0,0 0 0 0,0 0-4 16,0 0-3-16,0 0-4 0,0 0-3 0,0 0-5 0,0 0-1 16,0 0-2-16,0 0-5 0,0 0-2 0,0 0-6 0,0 0-4 15,0 0-7-15,0 0-5 0,-2 0-5 0,2 3-4 0,0-3-3 0,-1 0-4 16,-1 0-2-16,2 0-2 0,0 2-2 0,-1 0-4 0,1-1-1 16,-2 3 0-16,0-1 1 0,2 1 0 0,-1-1 1 0,-1 3 1 0,2-2 2 15,-2 4 3-15,2-1 1 0,-1 1 1 0,-1 0 1 0,2 2 0 16,-1 0 0-16,1 2 2 0,0 0-2 0,0 0 0 0,0 2 1 0,0-1 2 15,0 3-1-15,0 0 0 0,0-1 1 0,0 1 0 0,0-2 1 16,0 3-1-16,0 0 1 0,0-1-1 0,0 1 2 0,0 0-2 0,0 0 2 16,0-1 1-16,0 0-2 0,0-1 1 0,1 1 0 0,-1-1-1 15,0-1 2-15,0-2 0 0,2 1-1 0,-2-2 1 0,0 2 0 16,1-3 1-16,-1 0 1 0,0-2 1 0,2 1 0 0,-2-2 0 0,2 0-3 16,-1 0-5-16,-1-2-12 0,2 2-15 0,0-2-24 0,-1-1-31 0,1 2-43 15,1-4-47-15,1 3-86 0,1-2-106 0,-2 0-52 0,2-1-27 16</inkml:trace>
  <inkml:trace contextRef="#ctx0" brushRef="#br0" timeOffset="48666.5747">21425 10275 82 0,'0'-3'127'0,"0"-1"0"0,0 1 0 15,0 1-1-15,0-1 1 0,0 1-3 0,0 0-5 0,0-1-6 16,0 1-6-16,0 2-7 0,0-2-8 0,0 2-5 0,0 0-6 16,0 0-8-16,0 0-7 0,0 0-6 0,0 0-9 0,0 0-7 0,0 0-8 15,0 0-8-15,0 0-8 0,0 0-7 0,0 0-6 0,0 0-5 16,0 0-3-16,0 2-1 0,0 0-2 0,0 1 1 0,0 2 0 0,0-1-1 16,0 3 2-16,0 1 2 0,0 0 1 0,0 1 4 0,0 3 2 15,-1 0 2-15,1 3 3 0,-2 1-1 0,0 1 1 0,2 1 2 16,-3 3-1-16,0 1 0 0,2 1-1 0,-1 0 0 0,-1 6 0 0,0-3-1 15,0 1 0-15,-1 2-1 0,1-1-1 0,2 0 0 0,-1 1 0 16,0-2-1-16,1 2 0 0,-4-2-1 0,5-2 0 0,-1 2-2 16,-1-3 1-16,2 0-1 0,0-1 1 0,0-2 0 0,0-1 0 0,0 0 2 15,0-2 1-15,0-1 0 0,0-2 0 0,2-1 0 0,-1 1 0 0,-1-3-1 16,0-2 0-16,3-2 0 0,-1 0 1 0,-2 0-1 0,0-3-1 16,0 0-3-16,0-3-2 0,0 3-6 0,0-1-10 0,0-3-15 0,0-1-18 15,0 0-24-15,0 0-24 0,0 0-18 0,-2-3-17 0,-1 1-14 16,0-1-14-16,2-1-12 0,-1 1-11 0,0-1-8 0,-1-1-8 15,0-1-1-15,0 2 1 0,-1-1 11 0</inkml:trace>
  <inkml:trace contextRef="#ctx0" brushRef="#br0" timeOffset="48902.4208">21290 10971 59 0,'0'0'59'0,"0"0"-9"0,0 0-4 0,0 0-5 0,0 0-5 15,0 0-5-15,0 0-5 0,0 0-5 0,0 0-7 0,1 1-4 16,2 1-1-16,0-2-1 0,-1 1 1 0,1 1 0 0,0-2 2 0,0 1 2 15,2 1 0-15,2-2 2 0,-3 1-2 0,2-1-1 0,2 0-1 16,0 0-2-16,0 0 0 0,3 0-1 0,-3-1-1 0,3-1-2 0,0 1 1 16,2-2-1-16,-1 0 1 0,0 1 0 0,-1-2-1 0,1-1 3 15,-1 2-1-15,2-1 0 0,-4 1 2 0,3-1 3 0,-2-2 7 0,-2 4 12 16,1-3 8-16,-5 2 9 0,5-1 7 0,-4 2 7 0,-2 1 4 0,1-1 1 16,-3 0 3-16,3 2 2 0,-4-1-1 0,0 1-2 0,0 0-1 15,0 0-5-15,0 0-7 0,-4 1-11 0,1 1-8 0,0 0-9 0,-2 1-7 16,-2 1-9-16,-1 1-12 0,-2 0-15 0,-1 2-22 0,1 1-27 15,-2 0-33-15,-1 3-33 0,0-1-37 0,-1 2-35 0,2 0-64 16,-3 2-76-16</inkml:trace>
  <inkml:trace contextRef="#ctx0" brushRef="#br0" timeOffset="49566.0791">21150 11322 284 0,'-3'-7'465'0,"1"2"8"0,1 0-90 0,-4 1-140 16,4 1-75-16,-2-1-42 0,3 3-33 0,-2 0-24 0,0-1-15 15,1 2-8-15,-1 2-6 0,0-2-2 0,-1 2-4 0,2 2-5 16,-3-1-7-16,0 4-11 0,-1 0-8 0,1 3-5 0,-1 0-3 0,0 1-3 15,-2 1 2-15,3 1 5 0,-2 2 3 0,1 0 2 0,0 0 0 16,0 2 1-16,2-2-1 0,0 5 1 0,0-1-1 0,0-1 1 0,1 0 0 16,2 2 2-16,0-1 0 0,2-1 1 0,1 0-1 0,0-2 1 15,0 0 0-15,0 0 0 0,4-1 0 0,-2-3 1 0,-1 1 1 16,5-1 1-16,-1 0 1 0,-1-6-1 0,1 1 0 0,1 0 0 0,-1-4-2 16,3-2-1-16,2-1-2 0,-4 0-2 0,4-3 0 0,0-1-2 15,-1-4-2-15,1 1-2 0,0-5-5 0,1 0-4 0,-2-3-4 16,0-2-5-16,2 1-5 0,-1-3-4 0,-3-4-3 0,1 2-3 0,-1-3-2 15,-1-3 0-15,-1 3 0 0,-1-2 0 0,-2-2 3 0,-1 3 4 16,1 0 7-16,-4 0 9 0,-1 0 7 0,0 2 9 0,-1-1 7 0,-4 4 7 16,1 2 6-16,0-2 8 0,0 3 3 0,-3 3 2 0,1 0 0 15,-2 4-1-15,0 0-3 0,2 0-2 0,-1 2-8 0,-2-1-6 0,1 6-6 16,0-1-4-16,-2 2-4 0,0 2-3 0,-2 0-4 0,0 2-1 16,-1 2-2-16,0 3 0 0,-1 1 1 0,0 1 1 0,-2 1 1 0,0 2 3 15,-1 0 1-15,0 1 2 0,1 4 0 0,-1 0-1 0,2-1-2 16,-2 1-1-16,4-2-3 0,-1 2-3 0,1 0-2 0,2 0-3 15,0-2-3-15,2-1-3 0,1-2-3 0,-1 0-2 0,2-1 0 0,2-2-1 16,2-1 0-16,0-2 1 0,0 0 0 0,1-3 2 0,0 3-2 16,2-5-1-16,2 0-1 0,0-1 2 0,1 0 1 0,0-1 1 0,4-3 4 15,-3 1 3-15,5-2 3 0,0 1 2 0,-1-2 3 0,1 0 3 16,0-2 1-16,3 2 3 0,-4-2 4 0,2 3 5 0,-2-2 2 0,0 3 1 16,3 0 1-16,-3-1 3 0,-1 1-1 0,-1 4 0 0,3-3-1 15,-2 3-2-15,-1 0-2 0,1 3-1 0,2 0 0 0,-3 1-2 16,0 1 2-16,3 0 1 0,0 2 0 0,-1 3 1 0,-2-4 0 0,2 5 1 15,1-1 0-15,1 1 1 0,0 2 0 0,-2 1 1 0,2-1-6 16,-2 4-6-16,4-2-10 0,-2 1-10 0,2 1-19 0,0 1-22 0,1-2-34 16,-2-2-38-16,5 3-51 0,-2 0-55 0,2-4-73 0,0 1-80 15,3-3-41-15</inkml:trace>
  <inkml:trace contextRef="#ctx0" brushRef="#br0" timeOffset="50198.6371">22110 11081 91 0,'-2'-5'380'0,"2"2"-68"15,-1-1-58-15,1 0-52 0,-2 1-33 0,0 0-25 0,2 2-15 0,-1-1-9 16,-1 1-13-16,2 1-15 0,0 0-15 0,0 0-12 0,0 0-15 15,0 0-12-15,0 0-12 0,0 0-11 0,-1 0-9 0,1 1-9 0,-2 2-2 16,0 0-2-16,2 0-2 0,-3 1 0 0,2 3 1 0,-1-2 0 0,0 3 3 16,-2 0 2-16,2 0 2 0,-1 2 1 0,0 0 1 0,0 1 0 15,0 1 1-15,-1-2-1 0,1 4 1 0,0-1 2 0,0-2 1 16,-2 2-2-16,2-3 1 0,2 2 0 0,-3 0 0 0,1 0 0 0,0-4 2 16,0 1-1-16,0-1 2 0,1-1 2 0,0 0 1 0,-1-3 3 15,0 3 1-15,0-4 2 0,3 0 3 0,-1 0 5 0,1 1 2 16,-2-4 1-16,2 0 0 0,0 0-3 0,-2 0-2 0,2-4-4 0,0 1-5 15,0 0-3-15,0-4-3 0,0 2-5 0,0-2-5 0,2-2-5 16,0 0-4-16,-1-2-6 0,2-1-3 0,3 0-1 0,-1-1-1 0,0 1 2 16,0-1 2-16,1 0 3 0,2 1 4 0,-3 0 2 0,1-1 3 0,0 4 2 15,-1 0 2-15,0 0 2 0,-1 1 0 0,1 2-1 0,-2 1-2 16,2 0 1-16,-2 1-2 0,1 0 1 0,-1 3-2 0,3-1-1 16,-1 1 0-16,-2 1-2 0,2 1 0 0,-1 1-2 0,1-1 2 0,0 3 0 15,3 0 3-15,-4 1 1 0,5 0 3 0,-5 1 1 0,5 2-1 16,-2-1-4-16,-1 2-5 0,1 0-7 0,-1 0-10 0,2 1-14 0,-2 1-13 15,1 0-14-15,-3-1-17 0,3-1-19 0,0 2-20 0,0-5-21 16,-1 4-20-16,1 0-17 0,-2-5-15 0,2 2-13 0,-2-2-22 16,1-5-25-16,-1 3-36 0</inkml:trace>
  <inkml:trace contextRef="#ctx0" brushRef="#br0" timeOffset="50399.0132">22307 10960 217 0,'-1'-7'258'0,"-3"2"-49"15,3 0-36-15,-1 2-27 0,1 2-20 0,1 1-16 16,-3-1-12-16,3 1-12 0,-2 1-13 0,2 0-12 0,-1 2-13 0,-3 1-9 16,3 2-7-16,-1 1-6 0,1-1-3 0,-3 2-2 0,3 2-2 15,-1 0-1-15,1 1 0 0,1 2-1 0,-2-1-3 0,0 2 0 0,2 1-3 16,-1 0 0-16,1 0 0 0,-2 1-2 0,2 1-1 0,0 0-3 16,0-1-4-16,0 1-7 0,0-1-7 0,0 1-13 0,0-3-12 0,0 2-19 15,2-1-17-15,-2-2-23 0,1-1-25 0,1 0-26 0,0-1-24 16,1-4-26-16,0 2-26 0,0-2-59 0,2-2-78 0</inkml:trace>
  <inkml:trace contextRef="#ctx0" brushRef="#br0" timeOffset="50698.5631">22445 11119 65 0,'-2'-6'462'0,"2"3"-59"0,-1-2-96 0,-1 3-67 0,2-1-55 15,-1 0-35-15,1 3-27 0,-2-1-22 0,2 1-17 0,-2 1-14 0,-1 0-15 16,2 1-12-16,-3 3-11 0,1 0-9 0,0-2-8 0,-1 3-6 15,0 2-4-15,1-1 0 0,2 2-1 0,-3-1 1 0,3 4-3 0,-1-2 0 16,0 2 0-16,2-1 1 0,0-1 1 0,0 1 0 0,0-2-1 16,0 4 1-16,2-2 1 0,0-1-1 0,-1-1 3 0,3-1 0 0,-3-1 1 15,2 1 1-15,1-2 1 0,1-3 0 0,0 4 0 0,-1-4-3 16,0-1-4-16,1-1-4 0,2-1-3 0,2-3-3 0,-3 0-1 0,2 0 0 16,0-4 0-16,1 1-1 0,-1-2 0 0,0 1-1 0,2-4 0 15,-1 0 0-15,-2-1 1 0,-1 0 3 0,2 0 3 0,-4-1 4 0,0 1 1 16,-1-2 1-16,-2-1 0 0,1 1-2 0,-2 3-3 0,-2-1-3 15,1 0-3-15,-2 1-2 0,-1-1-3 0,0 2-3 0,-4 0-2 0,3 1-4 16,-3 1-5-16,0 2-11 0,-1 0-11 0,-1 2-21 0,2-1-24 16,-2 5-39-16,-2-3-43 0,3 6-80 0,-4-3-98 0,4 3-53 15,-3 0-26-15</inkml:trace>
  <inkml:trace contextRef="#ctx0" brushRef="#br0" timeOffset="52699.1743">22939 11083 38 0,'8'-9'136'0,"0"2"-8"16,3-1-4-16,-3 1 1 0,-1-1 3 0,1 2 3 0,-1-2 2 16,0 3 7-16,-1-2 6 0,-1 0 3 0,0-1-1 0,0 3-3 0,-1-1-4 15,1 1-7-15,-4-1-7 0,2 0-2 0,-1 0-3 0,0 0-2 16,-2 3-3-16,0-2-8 0,-2 0-9 0,0 1-9 0,2-2-11 0,-3 4-10 15,2-3-10-15,-3 2-7 0,1-1-8 0,-1 4-8 0,-1-2-8 0,0 2-9 16,0 0-7-16,-1 0-4 0,-1 2-5 0,-2 0-5 0,0 3-1 16,-1-2-1-16,-1 4-1 0,0 0-1 0,2 0-1 0,-2 2 0 15,0 0-1-15,0 0 1 0,1 1 1 0,2 2-1 0,0 0 2 16,-1 2-1-16,3 0-1 0,1-1 2 0,1 1-2 0,1 1 2 0,2 0-1 16,1-2 0-16,1 2-1 0,1-2 0 0,1 1 0 0,0 0-1 15,2-1 0-15,3-2-1 0,0-1-2 0,0 1-1 0,1-5-4 0,2 2-2 16,0-1-3-16,2-2-1 0,1-5-2 0,1 0-1 0,2 0-3 15,1-4-3-15,0-2 0 0,3-1-2 0,0-1-2 0,1-2-1 0,0-2-1 16,-1-4 0-16,2 1-1 0,-1-2-1 0,0-1 0 0,-3-2 0 16,3-1 0-16,-1-1-1 0,-4-1 3 0,4-3 3 0,-3 2 1 15,-1 1 7-15,-2-1 7 0,0 0 9 0,-1 0 9 0,-3 2 11 0,-1-2 9 16,-1 5 10-16,-3 0 12 0,0 1 7 0,-1 1 9 0,-1 1 4 16,-1 4 4-16,-1 0 1 0,2 2 1 0,-4 1-6 0,1 1-7 0,-1 0-10 15,0 4-11-15,0 1-8 0,0-1-10 0,-1 3-7 0,1 1-6 16,-2 1-8-16,-2 3-4 0,1-1-3 0,-1 4-4 0,-2 3 0 15,-2 0 1-15,0 3 1 0,-1 1 3 0,1 2 4 0,-4 2 5 0,0 3 3 16,1-1 2-16,-2-1 2 0,2 4 0 0,1-1 2 0,-2-1-1 16,4 2 1-16,0-1-1 0,-3-2 0 0,5-1 0 0,-1 0-1 0,3 0 1 15,0-3-2-15,1-1 1 0,2 0-2 0,-1-2 1 0,-1-2-1 16,3 0 0-16,3-2 1 0,-1-2-1 0,1-2-2 0,2 0-3 16,-1-1-4-16,3-4-3 0,1 0-1 0,4 0-3 0,0-4-2 0,3 0-2 15,1-2-1-15,1-1-1 0,-1-1-2 0,5-1-2 0,-1-3 0 16,0 0-2-16,0 0 2 0,0 0 3 0,-2 0 3 0,1 0 3 0,-3 1 2 15,-1-2 6-15,1 2 1 0,-3 2 4 0,-2 1 3 0,0 0 2 16,-2 1 0-16,-1 2 2 0,-1-1-2 0,-1 3-2 0,-1-1-2 16,-1 1-2-16,0 1 0 0,-3 1-1 0,2 1-2 0,1 0-1 0,-3 1-1 15,1 1-2-15,0 1 0 0,0-1 0 0,1 3 0 0,-3-2 1 0,4 3 2 16,-3 2 3-16,-1-2 4 0,3 1 2 0,-1 1 2 0,0 0 0 16,-1 1 1-16,3 1 1 0,-3 0 1 0,2-4-1 0,1 3 1 15,-2-1 0-15,3-1 0 0,0 1 0 0,0-1 0 0,0-1 0 16,-1-2-2-16,1 2-1 0,3-2-3 0,-2-1-2 0,2-1-3 0,0-2-5 15,1 0-2-15,-1 0-3 0,2-2 0 0,1-1-2 0,-2-1-2 16,3-2 1-16,-2 1-1 0,0-4-1 0,1 2 0 0,-2 0 2 16,1 0 1-16,-2-4 3 0,1 2 3 0,-1-1 3 0,-1 0 4 0,-2 0 2 15,-1 1 3-15,2 0 3 0,-3 0 3 0,1 0 5 0,-3 2 1 16,2 0 4-16,-3 0 1 0,0 2-2 0,0 0-2 0,0 0-1 0,-1 2-3 16,-1-1 0-16,-1 2-3 0,0 2 0 0,0-1-3 0,-5 1-2 0,3 1-3 15,0 1-4-15,-3 0-3 0,-1 3-3 0,3-2 1 0,-1 1 1 16,-1 3 2-16,2-1 1 0,-2 1 2 0,0-1 0 0,2 2 1 15,0-1 1-15,0 1 1 0,1-1 0 0,2 0 0 0,-2 1-1 0,2-1 1 16,-1 2 0-16,3-1 2 0,1-3-1 0,-4 1 0 0,4 0 1 16,0-2 1-16,0 2-1 0,0-3 1 0,0 1 0 0,4 0-1 15,-4-3 2-15,1 1-2 0,3-2 0 0,-1 2-5 0,2-2-1 0,-1-2-3 16,1 2-1-16,4-3-2 0,-2-1-2 0,2 2 0 0,1-3 0 16,-1-1-1-16,1 0-1 0,2 0 0 0,-2-1-1 0,0 0 1 15,0-1-2-15,1 0 4 0,-1 0 2 0,1 1 2 0,-1 1 3 0,-2 0 0 16,1 0 2-16,-1 2 1 0,-3-1 0 0,1 2 1 0,-1-1-1 0,1 1-1 15,-3 1-1-15,0-1-1 0,-1 1-2 0,-1 2-1 16,3-2 0-16,-3 2 0 0,-1 0-2 0,2 2 0 0,-1-2-2 0,1 2 1 16,0 1 1-16,-1-1 1 0,2 2 1 0,-1-1 0 0,1 2 2 0,-2-1 3 15,1 1 1-15,0-1 0 0,-1 2 2 0,2 0 1 0,-1 0 2 16,0-1-1-16,-1-1 0 0,2 0 1 0,-1 3 0 0,0-2 1 16,-1 0 0-16,2-3 1 0,1 1 2 0,0 0 0 0,-1-2 1 0,0 1-1 15,2-2-3-15,0 0-1 0,0 0-3 0,2-2-4 0,0 1 0 16,1-2-1-16,0-2-3 0,3 2-1 0,-3-1-1 0,1-2-2 15,4-1-3-15,-4 2 0 0,3-2-1 0,-2 2 0 0,2-3 2 0,-3 2 0 16,0 0 3-16,1 0 1 0,0 0 4 0,-1 0 0 0,-1 1 3 16,-2 2 1-16,1-2 0 0,0 1 1 0,-2 1 1 0,0 1 0 0,0-1 0 15,-4 1 1-15,2-1 1 0,1 3-2 0,-3-2 0 0,1 0-2 16,0 2 1-16,-2 0 1 0,0 0 0 0,0 0 1 0,2 0-1 0,0 2 0 16,-1 0 1-16,3-2 0 0,-3 1 1 0,1 1 1 0,-1 1 0 15,3-1 2-15,-3 0 0 0,3 1 1 0,-1 1 0 0,0 1-1 16,0-2-2-16,1 2 2 0,0-2-1 0,-3 0 1 0,4 2 1 0,-2-1-1 15,2 1 0-15,-2-1 0 0,2 1 0 0,3-2 0 0,-4 1 0 16,1-1 0-16,2 1 1 0,-1 1 1 0,2-2 0 0,0 0 0 16,0-2-1-16,1 2-1 0,1 0 0 0,-1-2-2 0,2-1 0 0,0 0-2 15,2 0-3-15,1 0-4 0,0-1-2 0,2-2-6 0,-1 0-5 0,3 2-5 16,-2-2-7-16,3-2-3 0,-2 0-3 0,1 2-2 0,1-2 1 16,-2 1-2-16,4-1-2 0,-2-1 2 0,-2 0 2 0,2 0 4 0,-3 0 5 15,5-1 3-15,-4 0 5 0,-3-1 7 0,3 0 8 0,-1-1 7 16,-2 0 5-16,2 2 6 0,-2-4 5 0,-2 2 4 0,1-1 6 15,-1-1 4-15,-3-2 3 0,1 4 5 0,1-2 5 0,-3-1 6 16,-2 3 7-16,2-4 3 0,-2 1 1 0,-1 0 0 0,-2 1-3 0,2 1-1 16,-3-1-4-16,-1 0-5 0,1 2-2 0,-2-1-5 0,0 2-7 0,-2 1-7 15,2 0-9-15,-1 2-9 0,-2 1-10 0,-1-1-6 0,3 2-6 16,-3 2-1-16,1-1-3 0,-2 2-1 0,1 2-1 0,-1-1 0 0,0 4 0 16,1-1 0-16,-3 2 1 0,-2 0 3 0,4 2 0 0,-1 2 2 15,-1 1 1-15,1 2-2 0,-1-1-1 0,-2 3-4 0,5-1-4 16,-3 3-4-16,1 2-5 0,-2 0-4 0,3 1-3 0,-1 1-5 15,0 1-3-15,-1 1-5 0,0 0-3 0,0 3-5 0,2 0-8 0,-1 0 0 16,-2 3 1-16,4 0 3 0,-3 0 2 0,2 0 3 0,0 1 4 0,-1 0 5 16,-1-1 4-16,2 3 3 0,-2-3 6 0,-1 1 5 0,1-3 5 15,0 0 5-15,-1-2 9 0,0 0 6 0,1-4 5 0,-3 0 10 0,4-3 12 16,-2-2 10-16,-2-1 14 0,2-3 9 0,0-2 9 0,0-1 8 16,-1-2 5-16,1-1 9 0,2-4 6 0,-2 3 7 0,-3-5 5 15,3-2 4-15,0-1 0 0,-1-2-3 0,1-2-9 0,0 2-8 0,0-3-11 16,0-2-8-16,3-1-7 0,0 0-9 0,2-2-5 0,2-1-9 15,1-2-7-15,0 0-7 0,1 0-9 0,4-2-5 0,2 1-4 0,2-3-2 16,-1 0-3-16,5 2-2 0,0-4-3 0,0 3-2 0,6-1-2 16,-3-1-2-16,6-1-3 0,-1 4-1 0,1-2-5 0,2 0-3 15,-1 0-3-15,2-1-3 0,2 1-4 0,0 1-5 0,0-1-4 0,2 0-2 16,-1 2-1-16,2-1 2 0,0 0-1 0,0-1 2 0,0 1 2 16,-1-1 3-16,-1 1 2 0,1 1 6 0,-3-1 5 0,1-2 3 0,-2 2 7 15,0 1 6-15,-2-1 7 0,-1-1 8 0,2 2 7 0,-7 0 6 16,4-1 7-16,-4 2 8 0,-3-1 9 0,2 2 8 0,-5 2 7 15,-1-3 5-15,-1 4 6 0,-1 0 3 0,-1 1 4 0,-4 1-1 16,0 2-2-16,-1-1-6 0,-1 3-6 0,-1-1-6 0,-1 1-9 0,-1 3-10 16,-1-1-9-16,-2 3-8 0,-2 0-10 0,-2 2-5 0,0 2-8 15,-1 0-3-15,-2 3-6 0,-3 1-3 0,0 2 1 0,0 1-1 0,-2 4 1 16,3-1 1-16,-4 3 3 0,4-1 1 0,-2 5 4 0,4-1 1 0,-2 2 1 16,2-2 1-16,3 3 2 0,-4 0 1 0,5-2 0 0,3 2-3 15,1-1-3-15,-1 1-4 0,3-3-4 0,2 1-6 0,0 0-4 16,3-2-9-16,1 0-7 0,0-3-10 0,5 1-13 0,1-3-12 0,0 1-14 15,1-4-14-15,5-2-16 0,-2 1-22 0,3-4-21 0,3-1-24 16,-2-1-19-16,1-2-22 0,4 0-24 0,-3 0-57 0,2-2-74 16,-3 1-47-16,2-4-31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56:44.571"/>
    </inkml:context>
    <inkml:brush xml:id="br0">
      <inkml:brushProperty name="width" value="0.05292" units="cm"/>
      <inkml:brushProperty name="height" value="0.05292" units="cm"/>
      <inkml:brushProperty name="color" value="#FF0000"/>
    </inkml:brush>
  </inkml:definitions>
  <inkml:trace contextRef="#ctx0" brushRef="#br0">14350 7857 13 0,'-2'0'54'15,"2"0"2"-15,0 0 3 0,0 0 5 0,0 0 6 0,-1 0 6 16,1 0 6-16,0 0 5 0,0 0 3 0,0 0 3 0,0 0 3 0,0 0 1 16,0 0 2-16,0 0 0 0,0 0 0 0,0 0 0 0,0 0-3 15,0 0-2-15,0 0-4 0,0 0-5 0,0 0-4 0,0 0-6 16,0 0-8-16,0 0-6 0,0 0-5 0,0 0-6 0,0 0-7 0,0 0-4 15,0 0-7-15,0 0-4 0,0 0-4 0,0 0-6 0,0 0-4 16,0 0-5-16,0 0-5 0,0 0-2 0,0 0-3 0,0 0-1 16,0 0 0-16,1 1-1 0,-1 1 2 0,2-2 4 0,1 1 2 0,1 1 3 15,-1-2 2-15,0 2 5 0,3-2 3 0,4 5 3 0,-4-5 5 0,5 2 3 16,3-1 5-16,-1 2 3 0,7-1 3 0,-2-1-2 0,7 2 0 16,1-3-2-16,4 1-3 0,1 1-4 0,2-2-5 0,6 0-5 15,1 0-6-15,3-2-3 0,4 1-2 0,-1 1-1 0,6-1-3 0,0-1 0 16,1 2-1-16,4-1 1 0,1 1 0 0,2 0 1 0,2 0 1 15,1 0 2-15,1 0 1 0,-1 0 2 0,4 0 2 0,-2 0-1 0,0 0-2 16,0 1-2-16,2-1-6 0,-6 2-3 0,2-1-4 0,-1-1-2 0,-2 0-1 16,0 0 1-16,-3 0 1 0,-2 0 0 0,2 0 0 0,-3 0 3 15,-3 0 1-15,-1 0 1 0,0 0 1 0,-2 0 2 0,-1-1 3 16,0-1 2-16,-4 2 2 0,0-1 0 0,-2-1 0 0,-1 1-1 16,-4-1-1-16,1 1-3 0,-4-1 0 0,-1 0-2 0,-4-1-2 0,-1 1 1 15,0 0 0-15,-5 1-1 0,0 1 0 0,-6-2 0 0,2 1 0 16,-5 1 1-16,1-1 2 0,-3 1 0 0,-1-3 4 0,-1 3 2 15,-2 0 2-15,-2-3 4 0,-1 2 1 0,1 1 4 0,-2 0 1 0,2 0 3 16,-4 0 0-16,2 0 3 0,-3 0 1 0,0 0 1 0,0 0 0 0,0 0 0 16,0 0-1-16,0 0 0 0,0 0-1 0,0 0 0 0,0 0-1 15,0 0-1-15,0 0-1 0,0 0-2 0,0 0-1 0,0 0 0 0,0 0-2 16,0 0-1-16,0 0-2 0,0 0-2 0,0 0-1 0,0 0-2 16,0 0-3-16,0 0-2 0,0 0-1 0,0 0-2 0,0 0 1 15,0 0-1-15,0 0-1 0,0 0 1 0,0 0-2 0,0 0 0 16,0 0 0-16,0 0 0 0,0 0 0 0,0 0 0 0,0 0 2 0,0 0-1 15,0 0 0-15,0 0 0 0,0 0 2 0,0 0-2 0,0 0 1 16,0 0 0-16,0 0 0 0,0 0 0 0,0 0 1 0,0 0-1 16,0 0 0-16,0 0 0 0,0 0-1 0,0 0 0 0,0 0 0 0,0 0 0 15,0 0-1-15,0 0-1 0,0 0 1 0,0 0 0 0,0 0 0 0,0 0-1 16,0 0-1-16,0 0 0 0,0 0 1 0,0 0-1 0,0 0 2 16,0 0-2-16,0 0 1 0,0 0-1 0,0 0-1 0,0 0 0 15,0 0 0-15,0 0 1 0,0 0-1 0,0 0 0 0,0 0 1 0,0 0 1 16,0 0 1-16,0 0-1 0,0 0-1 0,0 0 1 0,0 0 1 15,0 0 1-15,0 0-1 0,0 0 0 0,0 0 0 0,0 0 0 16,0 0 0-16,0 0-1 0,0 0 0 0,0 0 0 0,0 0 0 0,0 0 0 16,0 0 1-16,0 0-1 0,0 0 0 0,0 0 0 0,0 0 0 15,0 0 0-15,0 0 1 0,0 0 1 0,0 0-2 0,0 0 0 0,0 0 0 16,0 0-2-16,0 0 2 0,0 0 0 0,0 0 0 0,0 0-1 16,0 0 0-16,0 0 0 0,0 0 1 0,0 0-1 0,0 0 0 0,0 0 0 15,0 0 0-15,0 0-1 0,0 0 1 0,0 0 0 0,0 0 0 16,0 0 0-16,0 0 0 0,0 0 1 0,0 0-1 0,0 0 1 0,0 0-1 15,0 0-1-15,0 0 2 0,0 0 0 0,0 0 2 0,0 0-2 16,0 0 1-16,0 0-2 0,0 0 1 0,0 0-2 0,0 0 2 16,0 0 2-16,0 0-1 0,0 0 0 0,0 0 0 0,0 0-1 15,0 0 0-15,0 0 0 0,0 0 0 0,0 0-1 0,0 0 2 0,0 0 0 16,0 0 0-16,0 0 0 0,0 0-1 0,0 0 0 0,0 0 0 0,0 0-1 16,0 0 1-16,0 0 0 0,0 0-1 0,0 0 1 0,0 0 0 15,0 0 0-15,0 0 0 0,0 0 0 0,0 0-1 0,0 0 0 16,0 0 0-16,0 0 1 0,0 0 1 0,0 0-1 0,0 0-1 0,0 0 1 15,0 0 1-15,0 0-1 0,0 0 0 0,0 0 1 0,0 0-1 16,0 0 0-16,0 0 1 0,0 0 0 0,0 0 0 0,0 0-1 0,0 0 0 16,0 0 1-16,0 0 1 0,0 0-1 0,0 0 0 0,0 0 0 15,0 0-1-15,0 0 1 0,0 0-1 0,0 0 0 0,0 0 0 0,0 0 0 16,0 0 0-16,0 0 0 0,0 0 0 0,0 0 0 0,0 0-1 16,0 0 1-16,0 0 0 0,0 0 0 0,0 0 1 0,0 0-1 15,0 0-1-15,0 0 1 0,0 0 0 0,0 0-1 0,0 0 1 0,0 0 0 16,0 0 0-16,0 0 0 0,0 0 0 0,0 0-1 0,0 0 0 15,0 0-1-15,0 0 0 0,0 0 1 0,0 0 0 0,0 0 0 16,0 0 0-16,0 0 0 0,0 0-1 0,0 0 1 0,0 0 0 0,0 0-1 16,0 0 0-16,0 0-1 0,0 0 2 0,0 0-1 0,0 0 1 15,0 0 0-15,0 0 0 0,0 0-2 0,0 0 1 0,0 0-1 0,0 0-1 16,0 0 0-16,0 0-1 0,0 0 0 0,0 0-1 0,0 0-1 16,0 0 0-16,0 0-2 0,0 0 0 0,0 0-2 0,0 0 0 15,0 0 0-15,0 0 0 0,0 0-1 0,0 0 1 0,0 0-1 0,0 0-1 16,0 0 1-16,0 0 0 0,0 0 0 0,0 0 0 0,0 0 1 15,0 0 0-15,0 0-1 0,0 0 0 0,0 0 1 0,0 0-1 0,0 0 1 16,0 0 1-16,0 0 0 0,0 0 1 0,0 0 1 0,0 0 0 16,0 0 0-16,0 0 2 0,0 0 0 0,0 0 0 0,0 0 2 0,0 0-1 15,0 0 1-15,0 0 0 0,0 0 2 0,0 0 0 0,0 0 0 16,0 0-1-16,0 0 1 0,0 0 1 0,0 0 0 0,0 0 0 16,0 0 0-16,0 0 1 0,0 0 0 0,0 0 0 0,0 0 0 0,0 0-1 15,0 0-1-15,0 0 2 0,0 0 2 0,0 0-2 0,0 0 1 16,0 0-1-16,0 0 0 0,0 0-1 0,0 0 1 0,0 0 1 0,0 0-1 15,0 0 1-15,0 0 0 0,0 0-1 0,0 0 0 0,0 0-1 16,0 0 0-16,0 0 0 0,0 0-1 0,0 0 0 0,0 0 1 0,0 0 0 16,0 0 0-16,0 0-1 0,0 0 0 0,0 0 0 0,0 0 0 15,0 0 0-15,0 0-1 0,0 0 1 0,0 0 0 0,0 0-1 16,0 0-2-16,0 0-1 0,0 0 1 0,0 0-1 0,0 0 1 0,0 0-1 16,0 0-1-16,0 0 0 0,0 0 0 0,0 0 0 0,0 0 0 15,0 0 1-15,0 0 2 0,0 0-1 0,0 0 1 0,0 0 1 16,0 0-1-16,0 0 1 0,0 0-1 0,0 0 1 0,0 0 1 0,0 0 0 15,0 0-1-15,0 0 2 0,0 0 0 0,0 0-1 0,0 0 1 16,0 0 0-16,0 0-1 0,0 0 4 0,0 0-2 0,0 0 1 16,0 0-1-16,0 0 0 0,0 0-1 0,0 0-1 0,0 0 1 0,0 0 0 15,0 0 0-15,0 0 0 0,0 0 0 0,0 0 0 0,0 0 0 16,0 0-1-16,0 0 1 0,0 0-1 0,0 0 1 0,0 0 0 0,0 0 0 16,0 0 0-16,0 0-1 0,0 0 2 0,0 0-1 0,0 0 0 15,0 0 0-15,0 0 0 0,0 0-1 0,0 0 1 0,0 0-1 0,0 0 1 16,0 0 0-16,0 0 1 0,0 0-1 0,0 0 0 0,0 0 0 15,0 0 1-15,0 0-1 0,0 0 1 0,0 0 0 0,0 0-1 16,0 0-1-16,0 0 1 0,0 0 0 0,0 0 1 0,0 0-1 0,0 0 1 16,0 0 1-16,0 0 0 0,0 0 0 0,0 0 1 0,0 0-1 15,0 0 0-15,0 0 1 0,0 0 0 0,0 0 1 0,0 0-1 0,0 0 1 16,0 0-1-16,0 0 1 0,0 0-1 0,0 0 0 0,0 0 0 16,0 0 0-16,0 0 0 0,0 0 0 0,0 0 1 0,0 0 1 0,0 0-2 15,0 0 1-15,0 0 1 0,0 0-2 0,0 0 0 0,0 0 1 16,0 0 0-16,0 0 0 0,0 0 1 0,0 0-2 0,0 0 0 0,0 0 0 15,0 0 1-15,0 0-2 0,0 0 1 0,0 0-1 0,0 0 0 16,0 0 2-16,0 0-1 0,0 0-1 0,0 0 0 0,0 0 0 16,0 0 0-16,0 0 0 0,0 0-1 0,0 0 0 0,0 0 0 15,0 0-1-15,0 0 0 0,0 0 0 0,0 0 0 0,0 0 0 0,0 0 0 16,0 0 0-16,0 0-1 0,0 0 1 0,0 0-1 0,0 0 1 16,0 0 0-16,0 0 0 0,0 0 0 0,0 0-1 0,0 0 1 0,0 0 0 15,0 0 1-15,0 0-1 0,0 0 0 0,0 0-1 0,0 0-1 16,0 0 1-16,0 0 0 0,0 0-3 0,0 0-1 0,0 0-8 0,0 0-5 15,0 0-8-15,0 0-10 0,0 0-11 0,0 0-13 0,0 0-15 16,0 0-16-16,0 0-21 0,0 0-24 0,0 0-27 0,0 0-32 0,0 0-26 16,0 0-28-16,0 0-48 0,0 0-61 0,0 0-46 0,4 0-39 15</inkml:trace>
  <inkml:trace contextRef="#ctx0" brushRef="#br0" timeOffset="767.656">18509 7735 67 0,'0'0'128'0,"0"0"3"0,0 0 2 0,0 0-1 0,0 0 2 0,0 0-3 16,0 0-4-16,0 0-5 0,0 0-3 0,0 0-5 0,0 0-2 15,0 0-3-15,0 0-3 0,0 0-4 0,0 0-2 0,0 0-3 16,0 0-3-16,0 0-3 0,0 0-5 0,0 0-5 0,0 0-5 0,0 0-2 16,0 0-6-16,0 0-5 0,0 0-5 0,0 0-8 0,0 0-5 15,0 0-5-15,0 0-6 0,0 0-4 0,0 0-8 0,0 0-3 0,0 0-4 16,0 0-4-16,0 0-4 0,0 0-3 0,0 0-2 0,0 0-4 15,0 0-1-15,0 0 0 0,1 2-2 0,-1-2 0 0,0 1-2 0,2-1 0 16,0 2 1-16,-1-1 2 0,1-1 1 0,1 2 0 0,2-2 3 16,0 1 3-16,2 1 0 0,0-2 0 0,1 1 2 0,4 1 0 15,-1 1 3-15,2-3 0 0,4 1 1 0,-1-1-1 0,3 2 0 0,3-1-4 16,-2-1-1-16,3 2-3 0,2-2-3 0,0 0 2 0,2 0 2 16,0 0 1-16,3 0 1 0,-2 0 0 0,3 0 1 0,-1 0 0 15,0 0 3-15,-1 0 1 0,3 0 1 0,-4 0 1 0,2 0 2 0,0 0 2 16,-2 0 0-16,1 0 1 0,-3 0-1 0,0-2-3 0,-3 2-1 15,-4-1 0-15,3-1-1 0,-4 2-3 0,-4-1-4 0,2 1-9 0,-5 0-10 16,-1 0-20-16,-1 0-26 0,-3 0-56 0,-3 0-72 0,0-2-103 16,-3 2-118-16,0 0-62 0,-3-1-37 0,-2 1-20 0</inkml:trace>
  <inkml:trace contextRef="#ctx0" brushRef="#br0" timeOffset="27799.7811">12226 12126 19 0,'0'0'35'0,"0"0"5"0,0 0 6 0,0 0 7 0,0 0 7 16,0 0 5-16,0 0 6 0,0 0 0 0,0 0-2 0,0 0-2 0,0 0-3 15,0 0-1-15,0 0-2 0,0 0-1 0,0 0 1 0,0 0-1 16,0 0-3-16,0 0-4 0,0 0-5 0,0 0-5 0,0 0-6 0,0 0-2 15,0 0-3-15,0 0-3 0,0 0-1 0,0 0-1 0,1 0-2 16,-1-3-4-16,2 3-2 0,1 0-3 0,-1 0-4 0,1-2 0 16,0 1-2-16,0 1-1 0,2-4 0 0,1 3-1 0,-1 0 1 0,1-1 0 15,-1 1 0-15,3-1 0 0,0-1-3 0,0 3 2 0,2-1-1 16,-3-2 1-16,3 1 2 0,-1 0 0 0,2 0 1 0,2 0 1 16,-2 1 0-16,3 0 0 0,-1-3 2 0,2 3-2 0,0-1 2 0,2 2 0 15,-1-5 2-15,1 5 1 0,1-2 0 0,2-1 0 0,1 1-3 0,-2 1 1 16,3 0-1-16,0-2 1 0,2 1 4 0,-2 0 4 0,5-1 1 15,-2 1 0-15,5 1 1 0,0-2-1 0,0 2-1 0,4-2-1 16,0 0-1-16,4 3 0 0,0-2 1 0,0 1-2 0,3-3 0 16,2 3-3-16,0 0-4 0,2-1-4 0,0-1-4 0,2 2 0 0,-1-1-2 15,3 1 0-15,-1-2 0 0,0 1 0 0,1 0-1 0,0 0 2 0,0 0-1 16,2 0 0-16,-2-2 1 0,1 1-1 0,1 1 2 0,-2-1 0 16,1-1 1-16,-2 1 0 0,1 1-1 0,0-1 1 0,-1-1-2 0,-3 1 1 15,1 0 0-15,0 0 0 0,-3-1-3 0,-2 1 0 0,1 3 0 16,-2-3-1-16,-4-1 0 0,2 2 0 0,-5-1-1 0,-1 1 1 15,-2-1-1-15,-3 2 1 0,-2-1-1 0,-3 1 0 0,0-3 0 0,-5 3 0 16,1 0 1-16,-5 1-1 0,1-2 0 0,-3 2 0 0,0-1-1 16,-1 0-1-16,-2 1 0 0,-2-2-1 0,3 2 1 0,-4 0 1 0,-2 0-1 15,2 0 0-15,-2 0-1 0,2 0 1 0,-1 0 0 0,-2 0 1 16,1 0-2-16,1 0 2 0,-1 0-1 0,0 0 1 0,0 0 0 0,2 0 0 16,-2 0 0-16,3 0-1 0,-3 0 2 0,2 0 0 0,-2 0 0 15,2 0-1-15,-2 0 0 0,2 0 0 0,0 0 0 0,-1 2 0 16,1-2 1-16,-2 0-1 0,2 1 1 0,-2-1 0 0,2 1 0 0,0-1-1 15,-4 0-1-15,2 2 1 0,1-2 0 0,-1 0 2 0,0 0-1 16,0 1 1-16,1-1 1 0,-1 1-2 0,0-1 0 0,1 0 0 0,-1 0 0 16,-1 2 0-16,1-2 1 0,0 0 0 0,1 0 0 0,-1 0 0 15,0 0 0-15,0 2 0 0,-1-2 0 0,4 0 1 0,-3 0-2 16,2 0 1-16,-2 0 0 0,2 0 0 0,-2 0 1 0,2 0 0 0,-1 0 0 16,1 0-1-16,-2 0 0 0,2 0 0 0,0 0 0 0,-2 0 0 15,2 0 0-15,-1 0 0 0,1 0 2 0,-2 0-2 0,2 0 0 0,-2 0 0 16,2 0-2-16,-2 0 1 0,3 0-1 0,-2 0 0 0,-1 0 0 15,0 0-1-15,0 0 1 0,0 0 0 0,-1 0-1 0,1 0 0 16,0 0-1-16,-1 0 1 0,2 0 0 0,0 0 1 0,-1 1 0 0,0 1 0 16,0-2-1-16,0 1 4 0,1-1-1 0,-1 0 0 0,0 2 0 15,3-2 0-15,-3 1 1 0,2-1 1 0,-2 0-1 0,2 0 0 0,2 0 0 16,-3 0 1-16,2 0-1 0,-1 0 0 0,1 0 0 0,-1 0 1 16,0 0-1-16,1 0-1 0,-1 0 1 0,1 0-1 0,-1 0-1 0,0 0 0 15,0 0 1-15,1 0 1 0,-2 0-2 0,1 0 0 0,0 0 1 16,0 0-1-16,1 0-1 0,0 0-1 0,-3 0 1 0,2 0 0 15,-1 0 0-15,0 0 0 0,0 0-1 0,-1 0 1 0,1 0-2 0,-1 0 1 16,1 0-1-16,-3 0-1 0,2 0 2 0,-1 0 0 0,0 2 0 16,-1-2-1-16,2 0 1 0,-1 0 1 0,0 1 0 0,-1-1 0 15,2 0 0-15,-1 0 1 0,1 0 0 0,-2 2 0 0,3-2 1 0,-3 0 0 16,1 0 0-16,-1 0 0 0,3 0 0 0,-1 0 0 0,0 0-1 16,0 0 0-16,1 1 0 0,0-1 0 0,-1 0 0 0,0 0 0 0,0 1 0 15,-1-1 0-15,1 0 0 0,-1 0-1 0,-1 0-1 0,1 0 0 16,1 0 1-16,-1 0-1 0,0 0 0 0,-1 0 1 0,3 0-1 0,-4 0 1 15,0 0 0-15,0 0-2 0,0 0 1 0,2 0 1 0,-2 0 0 16,0 0-1-16,0 0 0 0,2 2 1 0,-2-2-1 0,0 0 0 16,0 0 1-16,0 0 0 0,0 0-2 0,0 0 1 0,0 0 0 0,0 0 0 15,0 0-1-15,0 0 0 0,0 0 0 0,0 0-1 0,0 0 2 16,0 0 0-16,0 0 1 0,0 0-2 0,0 0 1 0,0 0 0 0,0 0 1 16,0 0 0-16,0 0-1 0,0 0 2 0,0 0 0 0,0 0 2 15,0 0-1-15,0 0 0 0,0 0 0 0,0 0 0 0,0 0 0 16,0 0 0-16,0 0 0 0,0 0 2 0,0 0-1 0,0 0 0 0,0 0 0 15,0 0 0-15,0 0-1 0,0 0-1 0,0 0 1 0,0 0-2 16,0 0 1-16,0 0 0 0,0 0-1 0,0 0-1 0,0 0 1 0,0 0-1 16,0 0-1-16,0 0-1 0,0 0 1 0,0 0 0 0,0 0-1 15,0 0 1-15,0 0 1 0,0 0-1 0,0 0 0 0,0 0 0 16,0 0-2-16,0 0 1 0,0 0 0 0,0 0 1 0,0 0 1 0,0 0-2 16,0 0 1-16,0 0 1 0,0 0-1 0,0 0 0 0,0 0 0 15,0 0-1-15,0 0 2 0,0 0 0 0,0 0 1 0,0 0-1 0,0 0 0 16,0 0 1-16,0 0 0 0,0 0 0 0,0 0 0 0,0 0 0 15,0 0 1-15,0 0 0 0,0 0-2 0,0 0 1 0,0 0 0 0,0 0 0 16,0 0 1-16,0 0-1 0,0 0 1 0,0 0 0 0,0 0-1 16,0 0 0-16,0 0 0 0,0 0-1 0,0 0 1 0,0 0 0 15,0 0 0-15,1 2 0 0,-1-2 1 0,0 0 0 0,0 0 0 0,0 0 0 16,0 0 0-16,0 0 0 0,0 0 1 0,0 0 0 0,0 0 0 0,0 0 0 16,0 0-1-16,0 0 0 0,2 1 0 0,-2-1-1 15,0 0 0-15,0 0 0 0,0 0 0 0,0 0 0 0,0 0-1 0,0 0-2 16,0 0 1-16,0 0-2 0,0 0 1 0,1 2-2 0,-1-2-1 15,0 0 0-15,0 0-2 0,0 0-2 0,2 0 1 0,-2 0 0 0,2 0 0 16,-1 0 0-16,-1 0 0 0,0 0 0 0,2 3 0 0,0-3-1 16,-2 0 2-16,1 0 0 0,-1 0 3 0,0 0 1 0,0 0 2 0,0 0-1 15,0 0 1-15,2 3 0 0,-2-3 0 0,0 0 1 0,0 0-1 16,0 0 1-16,1 0 0 0,-1 0 1 0,0 0 0 0,0 0 1 0,0 0-1 16,0 0 1-16,0 0-1 0,0 0 1 0,0 0-1 0,0 0 0 15,0 0 1-15,0 0 0 0,0 0 1 0,0 0-2 0,0 0-2 0,0 0 1 16,0 0 1-16,0 0 2 0,0 0 0 0,0 0 0 0,0 0 1 15,0 0-1-15,0 0 1 0,0 0 1 0,0 0 0 0,0 0-1 16,0 0 0-16,0 0 1 0,0 0 1 0,0 0 0 0,0 0-1 0,0 0-1 16,0 0-1-16,0 0 0 0,0 0 0 0,0 0-2 0,0 0 0 15,0 0 0-15,0 0 2 0,0 0-1 0,0 0-1 0,0 0 0 16,0 0 2-16,0 0-1 0,0 0-1 0,0 0 0 0,0 0 2 0,0 0-1 16,0 0-1-16,0 0 1 0,0 0 1 0,0 0-1 0,0 0 1 15,0 0 0-15,0 0 1 0,0 0 0 0,0 0 0 0,0 0 0 16,0 0 1-16,0 0-1 0,0 0 1 0,0 0 0 0,0 0 0 0,0 0 2 15,0 0-2-15,0 0 1 0,0 0-2 0,0 0 0 0,0 0 0 0,0 0 1 16,0 0-1-16,0 0 0 0,0 0-1 0,0 0 0 0,0 0 1 16,0 0-4-16,0 0 1 0,0 0-1 0,0 0 1 0,0 0 0 15,0 0 1-15,0 0 0 0,0 0 0 0,0 0-1 0,0 0 0 16,0 0 1-16,0 0-2 0,0 0 2 0,0 0-1 0,0 0 2 0,0 0 1 16,0 0-1-16,0 0-1 0,0 0 1 0,0 0 0 0,0 0 0 15,0 0 0-15,0 0-1 0,0 0 1 0,0 0 0 0,0 0 1 0,0 0-1 16,0 0 1-16,0 0 0 0,0 0-1 0,0 0 0 0,0 0 1 15,0 0-2-15,0 0 1 0,0 0 0 0,0 0 0 0,0 0 1 0,0 0 0 16,0 0 1-16,0 0-2 0,0 0 0 0,0 0 0 0,0 0 0 16,0 0 1-16,0 0 1 0,0 0 0 0,0 0 0 0,0 0 0 0,0 0-1 15,0 0-1-15,0 0 0 0,0 0-1 0,0 0 0 0,0 0 1 16,0 0 0-16,0 0 1 0,0 0-4 0,0 0 1 0,0 0 0 0,0 0 1 16,0 0-1-16,0 0 1 0,0 0-1 0,0 0 1 0,0 0-1 15,0 0 1-15,0 0 0 0,0 0 0 0,0 0 0 0,0 0 1 16,0 0-1-16,0 0 0 0,0 0 0 0,0 0 0 0,0 0 0 0,0 0 1 15,0 0-1-15,0 0 0 0,0 0 0 0,0 0 0 0,0 0-1 16,0 0 0-16,0 0 0 0,0 0 0 0,0 0-1 0,0 0 1 16,0 0-1-16,0 0 1 0,0 0 0 0,0 0-1 0,0 0-1 0,0 0 2 15,0 0-1-15,0 0 0 0,0 0-1 0,0 0 2 0,0 0-1 16,0 0 1-16,0 0-1 0,0 0 1 0,0 0-2 0,0 0 2 0,0 0 0 16,0 0 0-16,0 0 0 0,0 0 0 0,0 0 0 0,0 0-1 15,0 0 1-15,0 0 0 0,0 0 0 0,0 0 0 0,0 0 0 0,0 0 0 16,0 0 0-16,0 0-2 0,0 0 1 0,0 0-1 0,0 0-1 15,0 0 0-15,0 0-1 0,0 0 1 0,0 0 0 0,0 0 2 16,0 0-1-16,0 0-2 0,0 0 1 0,0 0 0 0,0 0 0 16,0 0 1-16,0 0-1 0,0 0 3 0,0 0 0 0,0 0 0 0,0 0 0 15,0 0-2-15,0 0 1 0,0 0 0 0,0 0 1 0,0 0 0 0,0 0 1 16,0 0-1-16,0 0 1 0,0 0-2 0,0 0 2 0,0 0-1 16,0 0 1-16,0 0 0 0,0 0-1 0,0 0 1 0,0 0 1 15,0 0 0-15,0 0 1 0,0 0-1 0,0 0-1 0,0 0 0 0,0 0 0 16,0 0 0-16,0 0 0 0,0 0-1 0,0 0 1 0,0 0 0 15,0 0 0-15,0 0-2 0,0 0 1 0,0 0-1 0,0 0 0 0,0 0 0 16,0 0-1-16,0 0 2 0,0 0 0 0,0 0 0 0,0 0 1 16,0 0-1-16,0 0 1 0,0 0 0 0,0 0 0 0,0 0 0 15,0 0 1-15,0 0 1 0,0 0-1 0,0 0 0 0,0 0 1 0,0 0-1 16,0 0-1-16,0 0 1 0,0 0 0 0,0 0 0 0,0 0 0 16,0 0 0-16,0 0 0 0,0 0 1 0,0 0-1 0,0 0-1 0,0 0 1 15,0 0 0-15,0 0 1 0,0 0 0 0,0 0 1 0,0 0-1 16,0 0-1-16,0 0 1 0,0 0-1 0,0 0 1 0,0 0-1 15,0 0 1-15,0 0-1 0,0 0 0 0,0 0 0 0,0 0 0 0,0 0 1 16,0 0-2-16,0 0 0 0,0 0 0 0,0 0 1 0,0 0-1 16,0 0 1-16,0 0 0 0,0 0-1 0,0 0-1 0,0 0 0 0,0 0 1 15,0 0-1-15,0 0 1 0,0 0-2 0,0 0 2 0,0 0 2 16,0 0-1-16,0 0-1 0,0 0-1 0,0 0-1 0,0 0 1 16,0 0 0-16,0 0 1 0,0 0 1 0,0 0 0 0,0 0 1 0,0 0-2 15,0 0 1-15,0 0-1 0,0 0 0 0,0 0 0 0,0 0 0 16,0 0 0-16,0 0 0 0,0 0 1 0,0 0-1 0,0 0 0 0,0 0-1 15,0 0 0-15,0 0-1 0,0 0 1 0,0 0 0 0,0 0-1 16,0 0-1-16,0 0 0 0,0 0 0 0,0 0 0 0,0 0 0 16,0 0 1-16,0 0 0 0,0 0-2 0,0 0 1 0,0 0 0 0,0 0-1 15,0 0 0-15,0 0 0 0,0 0 2 0,0 0-1 0,0 0-1 16,0 0 2-16,0 0 0 0,0 0 0 0,0 0-1 0,0 0 2 0,0 0 0 16,0 0 0-16,0 0 0 0,0 0 0 0,0 0 1 0,0 0 1 15,0 0 0-15,0 0 1 0,0 0 1 0,0 0-1 0,0 0-1 0,0 0-1 16,0 0-1-16,0 0 1 0,0 0 0 0,0 0 0 0,0 0 1 15,0 0-1-15,0 0 1 0,0 0-1 0,0 0-1 0,0 0 0 16,0 0 1-16,0 0 0 0,0 0 1 0,0 0 0 0,0 0 0 0,0 0 0 16,0 0 0-16,0 0 1 0,0 0-2 0,0 0 1 0,0 0-1 15,0 0 0-15,0 0 0 0,0 0 0 0,0 0 1 0,0 0 0 16,0 0 0-16,0 0 0 0,0 0 1 0,0 0 0 0,0 0-1 0,0 0 0 16,0 0 0-16,0 0 0 0,0 0 0 0,0 0 1 0,0 0 1 0,0 0-2 15,0 0 1-15,0 0-1 0,0 0 0 0,0 0 0 0,0 0 1 16,0 0-1-16,0 0 0 0,0 0 0 0,0 0-1 0,0 0 1 15,0 0-1-15,0 0 0 0,0 0 0 0,0 0-1 0,0 0-1 16,0 0-1-16,0 0 1 0,0 0 1 0,0 0 0 0,0 0 0 0,0 0 0 16,0 0 0-16,0 0-1 0,0 0 1 0,0 0 0 0,0 0-1 15,0 0 0-15,0 0-1 0,0 0 2 0,0 0 0 0,0 0 0 0,0 0 0 16,0 0-1-16,0 0-1 0,0 0 0 0,0 0 0 0,0 0-1 0,0 0 1 16,0 0 0-16,0 0 0 0,0 0 1 0,0 0 0 0,0 0 1 15,0 0 0-15,0 0-2 0,0 0 0 0,0 0 0 0,0 0 0 16,0 1 2-16,0-1 0 0,0 0-1 0,0 0 1 0,0 0-2 0,0 0 1 15,0 0 0-15,0 0-1 0,0 0 0 0,0 0 1 0,0 0 0 16,0 0 1-16,0 0 0 0,0 0-1 0,0 0 0 0,0 0 1 0,0 0 0 16,0 0-1-16,0 0 1 0,0 0-1 0,0 0 1 0,0 0 0 15,0 0 0-15,0 0-1 0,0 0 1 0,0 0 0 0,0 0-3 16,0 0 1-16,0 0 1 0,0 0-1 0,0 0 0 0,0 0 1 16,0 0 1-16,0 0 1 0,0 0-2 0,0 0 1 0,0 0 0 0,0 0 0 15,0 0 0-15,0 0 0 0,0 0 2 0,0 0-1 0,0 0 1 0,0 0 0 16,0 0 0-16,0 0 0 0,0 0-2 0,0 0 1 0,0 0 1 15,0 0 1-15,0 0-2 0,0 0-2 0,0 0 2 0,0 0 2 16,0 0-1-16,0 0-1 0,0 0-1 0,0 0-1 0,0 0 1 16,0 0 0-16,0 0 0 0,0 0 1 0,0 0 1 0,0 0-1 0,0 0 1 15,0 0 0-15,0 0-1 0,0 0 0 0,0 0 0 0,0 0 2 0,0 0 0 16,0 0 0-16,0 0 1 0,0 0 0 0,0 0 0 0,0 0-1 16,0 0 1-16,0 0-1 0,0 0-1 0,0 0 0 0,0 0 0 0,0 0 0 15,0 0 0-15,0 0 1 0,0 0-4 0,0 0 1 0,0 0 1 16,0 0-1-16,0 0 0 0,0 0 0 0,0 0 1 0,0 0 0 15,0 0-1-15,0 0 1 0,0 0 0 0,0 0-1 0,0 0 1 0,0 0 0 16,0 0 0-16,0 0 0 0,0 0 0 0,0 0 1 0,0 0-1 16,0 0 0-16,0 0 0 0,0 0 0 0,0 0 1 0,0 0-1 15,0 0 1-15,0 0-1 0,0 0 1 0,0 0-1 0,0 0 0 0,0 0 1 16,0 0 0-16,0 0-1 0,0 0 0 0,0 0 2 0,0 0-1 0,0 0 0 16,0 0 0-16,0 0 0 0,0 0 0 0,0 0 0 0,0 0 0 15,0 0 1-15,0 0-1 0,0 0 0 0,0 0 0 0,0 0 0 16,0 0 0-16,0 0 0 0,0 0 0 0,0 0 1 0,0 0-1 15,0 0 0-15,0 0 0 0,0 0 0 0,0 0 0 0,0 0 0 0,0 0 0 16,0 0 1-16,0 0-1 0,0 0 0 0,0 0 0 0,0 0 0 16,0 0 0-16,0 0 0 0,0 0 0 0,0 0 2 0,0 0-1 0,0 0-1 15,0 0 0-15,0 0 1 0,0 0 1 0,0 0-1 0,0 0-1 16,0 0 0-16,0 0-1 0,0 0 1 0,0 0 0 0,0 0-1 16,0 0 2-16,0 0-2 0,0 0-2 0,0 0 1 0,0 0 1 0,0 0-1 15,0 0 0-15,0 0 0 0,0 0 1 0,0 0 1 0,0 0 0 0,0 0 0 16,0 0-2-16,0 0 0 0,0 0 0 0,0 0 0 0,0 0 0 15,0 0 1-15,0 0-1 0,0 0 1 0,0 0 0 0,0 0 0 16,0 0-2-16,0 0 1 0,0 0 0 0,0 0 0 0,0 0 0 0,0 0 0 16,0 0 1-16,0 0 0 0,0 0 1 0,0 0 0 0,0 0 0 15,0 0 0-15,0 0-1 0,0 0 0 0,0 0 0 0,0 0-1 16,0 0 1-16,0 0 0 0,0 0-1 0,0 0 0 0,0 0 0 0,0 0 0 16,0 0-2-16,0 0 1 0,0 0-1 0,0 0-1 0,0 0 2 15,0 0 0-15,0 0 0 0,0 0-1 0,0 0 1 0,0 0 1 16,0 0 0-16,0 0 0 0,0 0-1 0,0 0 0 0,0 0 1 0,0 0 0 15,0 0 1-15,0 0-1 0,0 0 0 0,0 0 0 0,0 0 0 0,0 0 0 16,0 0 1-16,0 0-2 0,0 0 1 0,0 0 0 0,0 0 0 16,0 0-1-16,0 0 0 0,0 0-1 0,0 0 1 0,0 0 0 0,0 0 1 15,0 0 0-15,0 0-2 0,2 0 0 0,-2 0 0 0,0 0-1 16,0 0 2-16,0 0 0 0,0 0-1 0,0 0 1 0,0 0 0 16,0 0 0-16,0 0-2 0,0 0 1 0,0 0 0 0,0 0-1 15,0 0 2-15,0 0 0 0,0 0-1 0,0 0 2 0,0 0-1 0,0 0 0 16,0 0 1-16,0 0 0 0,0 0 1 0,0 0-2 0,0 0 2 15,0 0 0-15,0 0 2 0,0 0-2 0,0 0 1 0,0 0 0 0,0 0 0 16,0 0 0-16,0 0-1 0,0 0 0 0,0 0 0 0,0 0-1 16,0 0 1-16,0 0 0 0,0 0 1 0,0 0 0 0,0 0-1 0,0 0 0 15,0 0 0-15,0 0-1 0,0 0 1 0,0 0 0 0,0 0 1 16,0 0 0-16,0 0 0 0,0 0-1 0,0 0 2 0,0 0-2 16,0 0 0-16,0 0 1 0,0 0 0 0,0 0-1 0,0 0 1 0,0 0-2 15,0 0 0-15,0 0 0 0,0 0-1 0,0 0 1 0,0 0 0 16,0 0 0-16,0 0 0 0,0 0 0 0,0 0 0 0,0 0 0 0,0 0-2 15,0 0 1-15,0 0 1 0,0 0 1 0,0 0 1 0,0 0 0 16,0 0 0-16,0 0-1 0,0 0 1 0,0 0 1 0,0 0-2 0,0 0 1 16,0 0-2-16,0 0 2 0,0 0 0 0,0 0-1 0,0 0-1 15,0 0 0-15,0 0-1 0,0 0 1 0,0 0 0 0,0 0-1 16,0 0 1-16,0 0 0 0,0 0-2 0,0 0 2 0,0 0 0 0,0 0 0 16,0 0 0-16,0 0 0 0,0 0 2 0,0 0-1 0,0 0 0 15,0 0 0-15,0 0-1 0,0 0 0 0,0 0 0 0,0 0-1 16,0 0 2-16,0 0 2 0,0 0-1 0,0 0-1 0,0 0 0 0,0 0 0 15,0 0-1-15,0 0-1 0,0 0 1 0,0 0 0 0,0 0 2 16,0 0 0-16,0 0-1 0,0 0-1 0,2 1 1 0,-2-1-1 16,0 0 0-16,0 0 0 0,0 0 0 0,0 0 0 0,0 0 0 0,0 0-1 15,0 0 4-15,0 0-2 0,0 0 0 0,0 0 0 0,0 0 0 16,0 0 0-16,0 0-2 0,0 0 2 0,0 0 0 0,0 0 0 0,0 0 0 16,0 0 0-16,0 0 2 0,0 0-1 0,0 0 0 0,0 0-1 15,0 0-1-15,0 0 1 0,0 0 0 0,0 0 0 0,0 0 0 0,0 0-1 16,0 0 1-16,0 0-2 0,0 0 2 0,0 0-1 0,0 0 0 15,0 0 0-15,0 0 0 0,0 0 0 0,0 0 1 0,0 0-1 16,0 0 0-16,0 0 1 0,0 0 1 0,0 0 0 0,0 0 0 0,0 0-1 16,0 0 0-16,0 0 0 0,0 0 0 0,0 0 0 0,0 0 0 15,0 0 1-15,0 0 0 0,0 0 0 0,0 0 0 0,0 0 1 0,0 0-4 16,0 0 1-16,0 0 0 0,0 0 1 0,0 0 0 0,0 0 1 16,0 0 0-16,0 0 1 0,0 0-1 0,0 0-1 0,0 0-1 0,0 0 1 15,0 0 0-15,0 0 0 0,0 0 1 0,0 0-1 0,0 0 1 16,0 0 0-16,0 0 0 0,0 0-2 0,0 0-1 0,0 0-1 15,0 0 1-15,0 0 1 0,0 2 0 0,0-2 0 0,0 0-1 0,0 0-1 16,0 0 0-16,0 0 0 0,0 0-1 0,0 0 1 0,0 0-1 16,0 0 1-16,0 0 1 0,0 0 0 0,0 0-1 0,0 0 0 0,0 0 1 15,0 0 1-15,0 0-1 0,1 0 1 0,-1 0 2 0,0 0 2 16,0 1-2-16,0-1 1 0,3 2 0 0,-3-2-1 0,0 0 1 0,0 0 0 16,1 0 0-16,-1 0-1 0,0 0 0 0,0 0-1 15,0 0 0-15,0 0 1 0,0 2-1 0,0-2 0 0,0 0 0 0,0 0 0 16,0 0-1-16,0 0 0 0,0 0 1 0,0 0 1 0,0 0-1 0,0 0 0 15,0 0 1-15,0 0-1 0,0 0-1 0,0 0 1 0,0 0 1 16,0 0-1-16,0 0 0 0,2 1 0 0,-2-1 2 0,0 0-1 0,0 0-1 16,0 0 0-16,0 0 1 0,0 0 0 0,0 0 0 0,0 0 0 15,0 0 0-15,2 2 0 0,-2-2 1 0,0 0-2 0,0 0 1 16,0 0-1-16,0 0 0 0,0 0 0 0,0 0 1 0,0 0 0 0,0 0 0 16,0 0-1-16,0 0 1 0,0 0 0 0,0 0 2 0,0 0-1 15,0 0 0-15,0 0 0 0,0 0 1 0,0 0 0 0,0 0 1 16,0 0 0-16,0 0-1 0,0 0 1 0,0 0 0 0,0 0-1 0,0 0 0 15,0 0-1-15,0 0 1 0,0 0 0 0,0 0-1 0,0 0 0 16,0 0-1-16,0 0-1 0,0 0-1 0,0 0 1 0,0 0 1 0,0 0 0 16,0 0-2-16,0 0 2 0,0 0 2 0,0 0-2 0,0 0 0 0,0 0 1 15,0 0 1-15,0 0 1 0,0 0-1 0,0 0 2 16,0 0-1-16,0 0 1 0,0 0-2 0,0 0 2 0,0 0-1 0,0 0 1 16,0 0-1-16,0 0 1 0,0 0-1 0,0 0 1 0,0 0-1 15,0 0 1-15,0 0 0 0,0 0 1 0,0 0 2 0,0 0 1 0,0 0 0 16,0 0 1-16,0 0 1 0,0 0 0 0,0 0 1 0,0 0-1 15,0 0-1-15,0 0 0 0,0 0 0 0,0 0-1 0,0 0-1 0,0 0-1 16,0 0-2-16,0 0 0 0,0 0-2 0,0 0 0 0,0 0-2 16,0 0-2-16,0 0-1 0,0 0 0 0,0 0 0 0,0 0 0 15,0 0-1-15,0 0 2 0,0 0-1 0,0 0 0 0,0 0-2 0,0 0 2 16,0 0 0-16,0 0 0 0,0 0-1 0,0 0 2 0,0 0 0 0,0 0 0 16,0 0 0-16,0 0-1 0,0 0 1 0,0 0-1 0,0 0 2 15,0 0 2-15,0 0-1 0,0 0-1 0,0 0-1 0,0 0-1 16,0 0 2-16,0 0 0 0,0 0 2 0,0 0-1 0,0 0 0 15,0 0 0-15,0 0 0 0,0 0-1 0,0 0-1 0,0 0 1 0,0 0 1 16,0 0 0-16,0 0 1 0,0 0 0 0,0 0-1 0,0 0 0 16,0 0 1-16,0 0 0 0,0 0 1 0,0 0-1 0,0 0 0 0,0 0 0 15,0 0 2-15,0 0-2 0,0 0 0 0,0 0 0 0,0 0 1 16,0 0-1-16,0 0 0 0,0 0-1 0,0 0 0 0,0 0 1 16,0 0-2-16,0 0 1 0,0 0-1 0,0 0 1 0,0 0 0 0,0 0-2 15,0 0 0-15,0 0 0 0,0 0-1 0,0 0 1 0,0 0 0 16,0 0 0-16,0 0 0 0,0 0 0 0,0 0-1 0,0 0-1 0,0 0 0 15,0 0 0-15,0 0-2 0,0 0 2 0,0 0-1 0,0 0 2 16,0 0-1-16,0 0 0 0,0 0 1 0,0 0 0 0,0 0-1 0,0 0-1 16,0 0 1-16,0 0 1 0,0 0-1 0,0 0 2 0,0 0 0 15,0 0 0-15,0 0 0 0,0 0-1 0,0 0-1 0,0 0 1 16,0 0 0-16,0 0 0 0,0 0-2 0,0 0 1 0,0 0-1 0,0 0 2 16,0 0-1-16,0 0 1 0,0 0-2 0,0 0 2 0,0 0 0 15,0 0 1-15,1 2-1 0,-1-2 1 0,0 0 0 0,2 0 0 16,-1 3 0-16,-1-3 1 0,2 1 1 0,-2-1-1 0,0 0 1 0,0 0 0 15,0 1 0-15,2 1-1 0,-2-2-1 0,1 1 0 0,-1-1 1 0,0 2-1 16,0-2 1-16,2 2 0 0,0-2 1 0,-2 0 0 0,0 0 0 16,0 0 1-16,0 0-4 0,0 0 2 0,0 0-1 0,0 0 1 15,0 0 1-15,0 0 1 0,0 0-1 0,0 0 0 0,0 0 1 0,0 0-1 16,0 0 0-16,0 0 0 0,0 0 2 0,0 0-1 0,0 0 0 16,0 0 2-16,0 0 0 0,0 0 1 0,0 0-1 0,0 0 1 0,0 0-1 15,0 0 1-15,0 0 0 0,0 0 1 0,0 0 1 0,0 0-2 16,0 0 1-16,0 0-1 0,0 0 1 0,0 0 0 0,0 0-1 15,0 0 1-15,0 0 0 0,0 0-1 0,0 0 1 0,0 0-1 0,0 0 1 16,0 0 0-16,0 0-2 0,0 0 0 0,0 0-1 0,0 0 0 16,0 0 1-16,0 0-2 0,0 0 0 0,0 0 0 0,0 0 0 15,0 0-4-15,0 0 1 0,0 0 0 0,0 0 0 0,0 0 0 0,0 0 0 16,0 0 0-16,0 0 0 0,0 0-1 0,0 0 2 0,0 0 0 0,0 0-1 16,0 0 1-16,0 0 1 0,0 0-1 0,0 0 0 0,0 0 2 15,0 0-1-15,0 0 0 0,0 0 1 0,0 0 0 0,0 0 2 16,0 0-2-16,0 0 0 0,0 0 0 0,0 0 1 0,0 0 0 0,0 0 0 15,0 0 1-15,0 0-2 0,0 0 0 0,0 0 1 0,0 0-2 16,0 0 0-16,0 0 0 0,0 0 0 0,0 0-1 0,0 0 0 0,0 0-1 16,0 0 0-16,0 0-1 0,0 0-1 0,0 0 0 0,0 0 0 15,0 0-1-15,0 0 0 0,0 0-1 0,0 0 1 0,0 0-2 16,0 0 0-16,0 0 2 0,0 0-2 0,0 0 1 0,0 0-1 0,0 0 0 16,0 0 1-16,0 0-1 0,0 0 2 0,0 0-1 0,0 0 1 15,0 0-1-15,0 0 1 0,0 0-1 0,0 0 1 0,0 0 0 16,0 0 0-16,0 0 0 0,0 0 1 0,0 0 1 0,0 0 0 0,0 0 0 15,0 0 2-15,0 0 0 0,0 0 2 0,0 0-2 0,0 0 1 16,0 0-1-16,0 0-1 0,0 0 1 0,0 0 1 0,0 0 0 0,0 0 1 16,0 0 0-16,0 0 1 0,0 0-1 0,0 0-1 0,0 0 0 15,0 0-1-15,0 0 0 0,0 0 1 0,0 0 1 0,0 0 1 0,0 0-1 16,0 0 0-16,1 3-1 0,-1-3 0 0,0 0-1 0,0 0-1 16,0 0 1-16,0 0-1 0,0 0 2 0,0 0 0 0,0 0-2 15,0 0 0-15,0 0 1 0,0 0 0 0,0 0-1 0,0 0 0 0,0 0 1 16,0 0 0-16,0 0 0 0,0 0 1 0,0 0-1 0,0 0 1 15,0 0 0-15,0 0 0 0,0 0 2 0,0 0-1 0,0 0 0 16,0 0 0-16,0 0 1 0,0 0-1 0,0 0 1 0,0 0 1 0,0 0-1 16,0 0 0-16,0 0 1 0,0 0-1 0,0 0 1 0,0 0-1 15,0 0-1-15,0 0 0 0,0 0 2 0,0 0-1 0,0 0 2 0,0 0-1 16,0 0 0-16,0 0-2 0,0 0 0 0,0 0 0 0,0 0-1 16,0 0 2-16,0 0-2 0,0 0 0 0,0 0 0 0,0 0 0 0,0 0-2 15,0 0 0-15,0 0 0 0,0 0 0 0,0 0 0 0,0 0-1 16,0 0 1-16,0 0 1 0,0 0-1 0,0 0-1 0,0 0 0 0,0 0-1 15,0 0 1-15,0 0 0 0,0 0 0 0,0 0-1 0,0 0 1 16,0 0 1-16,0 0 0 0,0 0 0 0,0 0-1 0,0 0-1 16,0 0 2-16,0 0-1 0,0 0 0 0,0 0 1 0,0 0-1 15,0 0 1-15,0 0 0 0,0 0 0 0,0 0 0 0,0 0 0 0,0 0-1 16,0 0-1-16,0 0 1 0,0 0 0 0,0 0 0 0,0 0-2 0,0 0 2 16,0 0 0-16,0 0-1 0,0 0 1 0,0 0-1 0,0 0-1 15,0 0 0-15,0 0-2 0,0 0-2 0,0 0-1 0,0 0-2 16,0 0-1-16,0 0-2 0,0 0 0 0,0 0-2 0,0 0 0 0,0 0-1 15,0 0 0-15,0 0-2 0,0 0-3 0,0 0-2 0,0 0-2 16,0 0-2-16,0 2-2 0,0-2-5 0,0 0-3 0,0 0-5 16,2 0-7-16,-2 0-6 0,0 0-7 0,0 0-11 0,0 0-13 0,0 0-12 15,0 0-12-15,0 0-11 0,0 0-9 0,0 0-10 0,0 0-8 0,0 0-24 16,1 2-30-16</inkml:trace>
  <inkml:trace contextRef="#ctx0" brushRef="#br0" timeOffset="30000.7933">22594 9876 138 0,'1'-7'438'0,"2"-1"-73"0,0-2-113 15,0 3-63-15,-1-2-36 0,-1 2-19 0,3-1-11 0,-3 1-9 0,1 0-3 16,0-1-3-16,-1-1-1 0,2 1-6 0,-3 2-9 0,2 0-8 15,0 0-7-15,-2 0-6 0,1 2-5 0,-1-2-1 0,0 2 0 16,0 1-1-16,0-2-2 0,0 1-3 0,0 4 0 0,0-5-4 0,0 5-3 16,0-2-4-16,0 1-3 0,0 1-3 0,-1 0-4 0,1-2-4 15,0 2-6-15,-4 0-6 0,3 0-5 0,-2 0-6 0,-1 0-4 0,1 2-4 16,-2-2-1-16,-1 1-4 0,0 1-2 0,-1 0-2 0,-1 1-2 0,-1 1 1 16,0 1-2-16,-1-2-2 0,-1 4 0 0,2 0 0 0,-3-1 1 15,2 2 0-15,2-1 0 0,0 2-1 0,0-2 2 0,2 0 0 16,-1 3 0-16,2-1 2 0,2 1 0 0,3-2 0 0,0 1 0 15,0 0-1-15,3 1 1 0,1 0-2 0,0-1-2 0,0 3 0 0,2-3 0 16,0 1-1-16,0 0-2 0,2 0-1 0,3-2-1 0,-1 4-4 16,-1-3 0-16,2 1-1 0,-1 0-2 0,1-4 1 0,0 3-1 0,-2-1 1 15,0-1 0-15,1 1 1 0,-2 0-1 0,0-3-1 0,-1 2 1 16,0 0 0-16,-2-1 1 0,0-2 1 0,0 1-1 0,-2-1 3 16,0 1 1-16,-1-3 3 0,-1 3 1 0,-1-2 3 0,0 0 2 0,-1 0 3 15,-1 0 3-15,-1 0 4 0,-2-1 3 0,0-1 4 0,-1 1 5 16,-2 0 5-16,0 1 5 0,-1-3 3 0,-4 2 2 0,4-2 2 0,-1 0 4 15,-1 0 1-15,0 0 1 0,1 0 2 0,0-2-1 0,2 2 0 16,0-3 0-16,-2 1-2 0,2 0 0 0,2 1-2 0,0-1-2 16,1 0-4-16,2-1-1 0,-3 2-4 0,2 0-2 0,3-1-6 0,-1-1-3 15,1 2-8-15,1-1-7 0,1-1-10 0,1 1-7 0,-1 1-6 16,4 0-5-16,1-2-6 0,1 1-6 0,-1-1-4 0,4 0-5 0,0 0-3 16,2-1-3-16,2 1-1 0,-2-2-2 0,4 0 0 0,-2 2 3 15,5-2 4-15,-3 1 5 0,1-3 6 0,0 2 3 0,0 0 5 16,-1 0 5-16,3-3 5 0,-5 3 5 0,3-3 4 0,-4 2 5 0,3-1 4 15,-3-3 6-15,0 3 4 0,-3 0 6 0,2-1 3 0,-4 1 2 0,2-1 3 16,-3 1 5-16,0-1 0 0,-2 1 2 0,0-2 0 0,-4 2 2 16,3 0 0-16,-4 0 1 0,0 2 0 0,0-1-1 0,0 0 0 15,-4 2-2-15,3-1-2 0,-3 1-2 0,1 1-3 0,0-2-4 16,-3 2-4-16,1 1-4 0,-1 2-3 0,-1-1-3 0,-1 1-2 0,1 1-4 16,0 1-1-16,-1 0-2 0,2 1-1 0,-3 1-1 0,2-1-1 15,-1 1 1-15,4 3-2 0,-4-1 0 0,3 1 0 0,0 0 2 0,2 1 1 16,-2 1 0-16,4 1 1 0,-1-2 1 0,1 0 1 0,1 2 1 15,1-2 0-15,-1 2 1 0,3-1 2 0,1-2 0 0,-1 3 3 0,2 0 2 16,0-4 3-16,0 2 0 0,0-2 2 0,2 0 1 0,1-2 2 16,1 0 2-16,-1 0 1 0,1-3 3 0,1 1-1 0,1-2 2 0,0-2 0 15,3 1 0-15,-1-3 1 0,2 0-2 0,0-2 0 0,0 0-3 16,2-1 0-16,0-2-2 0,-1-1-2 0,3-2-3 0,-3-2-3 0,1 2-3 16,-3-3-3-16,3 1-2 0,0-6-1 0,-3 3-2 0,-2-3-1 15,4 0 0-15,-5 0 0 0,1-3 0 0,-2 2 3 0,1-1 4 0,-1-1 6 16,-2 0 7-16,-4 3 8 0,1-1 9 0,0 1 9 0,-2 2 9 15,2 2 6-15,-2 0 6 0,-2 4 4 0,1-2 1 0,0 3 0 16,-2 4-1-16,0-1-7 0,0 1-8 0,0 3-9 0,0-1-11 16,0 1-11-16,0 4-8 0,0 0-8 0,-2 2-7 0,0 1-4 0,2 2-6 15,-3 2-2-15,2 4-3 0,-4-1 2 0,4 3 0 0,-3 3 5 16,0 2 4-16,0 1 6 0,0 0 3 0,0 3 6 0,0 0 0 0,-1 2 3 16,0-2 1-16,2 3 2 0,0-1 0 0,0-1 2 0,0 2 0 15,-1-2-1-15,3 0-1 0,-1 0-5 0,0-2-5 0,-2-2-7 16,4 2-8-16,-1-2-9 0,1-2-7 0,-2-2-9 0,2 0-10 0,0-1-10 15,0 0-8-15,0-4-9 0,0-1-9 0,0-2-15 0,0 1-20 0,0-4-29 16,2-1-37-16,-2-3-27 0,0 0-21 0,0-2-18 0,1-2-14 16,-1-2-33-16,3-3-39 0,-2-1-41 0,-1-2-42 0</inkml:trace>
  <inkml:trace contextRef="#ctx0" brushRef="#br0" timeOffset="30137.2985">23093 9771 213 0,'-4'-11'477'0,"3"4"-44"0,-2-3-73 0,2 5-64 0,1-2-61 0,-2 2-46 16,2 2-40-16,0-1-28 0,2 1-22 0,-2 1-18 0,1 0-15 0,5-1-15 15,1 3-11-15,-3-1-10 0,4-1-10 0,3 2-7 0,0-1-6 16,2-1-6-16,4 2-7 0,1-2-7 0,-1 0-10 0,4 0-13 16,1 1-16-16,-1-1-25 0,1-1-30 0,-1 2-41 0,2-1-47 0,-3-1-82 15,2 0-97-15,-1 1-58 0,-2-1-37 0,-2-1-16 0</inkml:trace>
  <inkml:trace contextRef="#ctx0" brushRef="#br0" timeOffset="30934.3602">22551 10542 455 0,'0'-5'473'0,"0"2"-12"0,0 0-88 0,0 0-124 16,0 1-78-16,0 2-54 0,0 0-31 0,0 0-20 0,0 0-12 15,0 0-10-15,0 0-9 0,0 2-11 0,1 1-8 0,-1 0-10 16,2 2-10-16,-1 0-5 0,1 2-2 0,1 2 0 0,-1-1 2 0,0 4 2 16,-1-1 5-16,2 3 4 0,0-2 4 0,-1 1 1 0,-1 0 0 15,2 4 2-15,-3-3 0 0,2-1 0 0,0 1 0 0,-2-1-1 16,1 1 1-16,-1-4 0 0,2 1 0 0,-1-1 1 0,-1-2 3 0,2-1 1 15,-2-1 10-15,0 0 10 0,0-3 9 0,0 1 11 0,0-4 4 16,0 3 4-16,0-3 2 0,-2-3 0 0,2 3 0 0,-1-4 0 0,-1-2-1 16,1-1-2-16,1-1-3 0,-2-2-6 0,0-2-9 0,2 1-11 15,-1-6-14-15,-1-2-14 0,2 1-12 0,0-1-9 0,0-3-6 16,2 0-5-16,-1 0-6 0,3-2-3 0,-1 0-4 0,2 0-1 0,-2 0-2 16,2 0-2-16,2 3-1 0,0 1 0 0,-2-1 2 0,1 3 2 15,0 2 4-15,0 2 3 0,-1 1 3 0,0 0 4 0,1 4 1 0,-1 2 2 16,0-1 1-16,1 4 2 0,-1 0-1 0,0 1 1 0,-1 1-1 15,1 0 0-15,-2 4 3 0,3 0 0 0,-1 1 1 0,-2 1 5 16,2 0 0-16,-2 3 3 0,-1-2 3 0,0 3 2 0,-2 1 2 16,0 1 2-16,0 1 2 0,-4-1 3 0,1 1 3 0,0 1 0 0,-2 0 1 0,-1-1 1 15,-3 2 1-15,2-2-1 0,-1-1 0 0,2 2 0 0,-3-2 1 16,1 0 0-16,-1-1 0 0,3-1-2 0,-1 0 1 0,0 0 0 16,2-1-2-16,0-1 0 0,1 0-2 0,-2 0 0 0,3-1-1 0,-1 2-1 15,3-2 0-15,-1 0 0 0,0 2 0 0,2-2 0 0,0 2 1 16,2 0 1-16,0-1 0 0,3 0 2 0,-2 2 0 0,4 1 3 15,1-2 1-15,0 1 1 0,0-1 1 0,5 3 0 0,-2-2 0 0,1 0 1 16,1 1 1-16,4 0-1 0,-2 0-1 0,0-2 1 0,1 1-1 16,2 1 0-16,-4-1-2 0,3-1-2 0,-2 0-1 0,0 1-3 0,-2-1-6 15,3-1-6-15,-5 0-9 0,0-1-9 0,2 0-14 0,-5 0-14 0,0-1-17 16,1-1-17-16,-4 1-20 0,1-1-22 0,-1 0-32 0,0-1-38 16,-4-2-40-16,-1 0-40 0,0 0-60 0,2-2-68 0,1-1-31 15</inkml:trace>
  <inkml:trace contextRef="#ctx0" brushRef="#br0" timeOffset="32200.8675">22887 10560 319 0,'4'1'268'0,"-3"1"-65"0,2-1-61 0,1 3-37 16,-3-2-25-16,3 3-11 0,1-2-1 0,-1 1-4 0,0 1-1 0,1-1-6 15,0 1-7-15,0 0-8 0,1 0-10 0,-1 0-6 0,1-1-5 16,0 0-3-16,1 0-1 0,0-1-1 0,-2 1-1 0,2-3-2 15,-1 1 1-15,1-2-3 0,-2 0-4 0,3 0-3 0,-1-3-2 0,-1-1 0 16,0 2-1-16,1-3-2 0,-3 0-1 0,1-1-1 0,0-1-3 16,-2 0 0-16,1-2-2 0,-2 2 2 0,-2-3 3 0,0 2 6 0,-2-1 7 15,-2 0 8-15,1 1 9 0,-2 0 5 0,0 1 4 0,1-2 5 0,-3 4 7 16,-2-2 3-16,3 2 7 0,-4 0 3 0,1 0 2 0,1 2-2 16,0 1 0-16,0 0-5 0,-1 2-4 0,1 2-7 0,0 0-7 15,0 1-6-15,-2 2-4 0,2 0-5 0,0 0-7 0,1 2-3 16,0 3-4-16,3-1-2 0,-1 1-1 0,2 0 0 0,-1 2 0 0,3 0 0 15,-1 5 3-15,2-6 0 0,0 4 1 0,2-2 2 0,-1 2 1 16,4 1 1-16,-2-3-1 0,2 0 1 0,2-1 0 0,2 0 0 16,-1 1-3-16,1-3-5 0,1 0-6 0,-1-2-8 0,2 1-9 0,3-5-8 15,-1 1-10-15,1-1-11 0,1-3-11 0,-2 1-13 0,4-2-14 0,-2-2-14 16,1-2-12-16,1 0-11 0,1-2-6 0,-1 0-7 0,-1-3-5 16,2-1-4-16,-2-2-2 0,2 2 1 0,-2-4 3 0,-2 1 8 0,2 1 11 15,-3-2 17-15,-2-2 21 0,3 1 27 0,-4 2 32 0,-1-2 25 16,0 4 21-16,-2-6 25 0,-1 5 25 0,-1 0 25 0,0 2 24 15,-2 0 18-15,-2 1 16 0,1-1 14 0,-2 3 11 0,-2-1 2 0,2 4-4 16,-1-2-13-16,-2 2-16 0,1 1-10 0,-1-1-12 0,0 2-13 16,0-1-14-16,-2 3-15 0,2 0-17 0,-2 0-13 0,2 0-11 0,-3 3-12 15,3-1-10-15,-2 2-8 0,2-1-4 0,-2 2-2 0,1 2-3 16,0-2-1-16,-1 5-2 0,2-3-1 0,2 2 1 0,1 0 1 0,0 2 3 16,0-1 0-16,1 1 1 0,1 1 1 0,1 1-1 0,3-4 1 15,-1 3 0-15,0-1 0 0,-1 0-1 0,3 1 0 0,0 0 0 16,0-2-2-16,1-1-1 0,-2 0 0 0,2 0-2 0,-3-2 0 0,1 0-2 15,-1 1 0-15,0-4-2 0,-1 3 1 0,2-1 0 0,-2-2-3 16,-1-1 1-16,-2 2-2 0,3-2 1 0,-4 0 0 0,1-2 1 16,-1 1 1-16,0 1 3 0,-1-2 4 0,-1 1 3 0,-1-2 2 0,0 1 1 15,-1-1 1-15,-3 2 2 0,0-1 2 0,1-1 2 0,-2 2 0 16,-1-1 2-16,-1-1 0 0,0 2-1 0,1-2-1 0,1 1-2 0,0 1-4 16,2-2-3-16,-2 1-2 0,2 0 0 0,1-1-1 0,0 0-2 15,4 0-1-15,-3 0-1 0,1 0-1 0,3 0-2 0,0 0-2 16,0 0-2-16,0 0-1 0,0 0-1 0,0 0 0 0,2 0 2 0,1 0-2 15,0-1 0-15,4 0-2 0,-1-1-1 0,3 1-1 0,1-2 0 16,1 0 0-16,1 0-1 0,3-3 1 0,1 1 1 0,-2-1 0 0,3-2 1 16,-1 1-1-16,3-2-1 0,-1 0-1 0,0-2 2 0,1 0 0 15,-3-1 2-15,5 1 0 0,-5-4 1 0,3 0 1 0,-2 2 3 16,-1-3 0-16,-1 2 2 0,1-1 3 0,-2-1 4 0,-2 2 3 0,1 0 5 16,-3 1 5-16,-2 0 5 0,0-1 4 0,1 2 3 0,-2 1 5 15,-2 1 2-15,-2 1 5 0,0 0 3 0,-1 2 2 0,-1-1 0 0,-1 0-1 16,-1 2-3-16,-1 1-5 0,1 1-5 0,-3 1-6 0,-1 0-6 15,1 1-5-15,-3 1-5 0,0 1-4 0,0 1-5 0,-1 1-5 16,0 3-4-16,-3-2-4 0,2 2-3 0,-1 2 1 0,1 2-1 0,-1-1 2 16,2 0 1-16,-1 3 1 0,1-1 2 0,2 2 2 0,-1 0 2 15,1 2 0-15,3-1 2 0,-2 2 1 0,4-1 2 0,-1 0 0 0,2 1 1 16,0 2 2-16,3-3 0 0,-1-1 2 0,3 1 1 0,1 0-1 16,-1-1 1-16,-1-1 1 0,4-2 1 0,-1 1 1 0,2-3 1 0,1-1 2 15,-2 0 0-15,2-1 0 0,0-2-1 0,1 0-2 0,3-3-3 16,-2-1-4-16,1-1-4 0,2-3-3 0,0 0-5 0,-2-2-5 0,4-1-3 15,0-2-5-15,0-2-6 0,-3-1-7 0,2-2-8 0,0-2-9 16,-1 0-9-16,-2-2-7 0,3-2-9 0,-3-2-7 0,1-2-9 0,-3 1-4 16,0-3-1-16,1 0 5 0,-3 0 5 0,-1 1 9 0,1-1 13 15,-3 1 15-15,-1-1 16 0,-2 2 18 0,-1 3 18 0,-1-2 20 16,-1 4 17-16,0 3 17 0,-1-1 16 0,-1 4 11 0,1 0 8 16,-1-1 0-16,0 6-3 0,1-1-10 0,-3 3-10 0,3 0-11 0,-1 3-11 15,-2 0-10-15,2 0-8 0,-1 3-8 0,2 2-8 0,-3 1-4 16,0 1-5-16,0 2-3 0,-1 3-1 0,2 2 0 0,-3 1-1 0,2 3 6 15,-1 1 1-15,-2 2 3 0,2-1 3 0,2 5 0 0,-3-1 0 0,3 1-1 16,0 2 0-16,0-1-1 0,-1 1 0 0,3 2 0 0,-1-1 1 16,1-1 0-16,1 0 0 0,-2 0 0 0,0-1 1 0,2-1 0 15,0 1 0-15,0-2 0 0,0-1-2 0,2-1-2 0,0-2-5 0,-2 0-7 16,1-2-8-16,-1-3-10 0,2 0-9 0,-1-1-10 0,-1-3-13 16,2 0-10-16,0-2-14 0,-2-1-17 0,1-1-18 0,1-2-25 15,0-2-24-15,-1 0-23 0,2-3-21 0,2-3-9 0,-4 0-6 0,2-4 3 16,2 1 5-16,-2-4 18 0,2 1 24 0,-1-1 34 0,-1-1 39 0,0-2 43 15,1 1 43-15,-2 0 48 0,-1 1 47 0,3-1 44 16,-3 1 42-16,-1 2 31 0,2-1 24 0,0 1 15 0,-2 2 12 0,1 1-4 16,-1 1-8-16,2 2-23 0,-1-2-23 0,-1 1-28 0,4 1-25 0,-3 2-23 15,2-1-23-15,2 1-20 0,-1 1-20 0,1-2-15 0,0 1-13 16,2 1-14-16,2-2-15 0,-1 2-16 0,1-1-17 0,4 1-22 16,-4 0-22-16,4 0-28 0,1 0-31 0,1 1-49 0,0-3-58 0,1 3-91 15,0-1-110-15,-2 0-54 0,3-1-28 0,0-1-11 0</inkml:trace>
  <inkml:trace contextRef="#ctx0" brushRef="#br0" timeOffset="33801.2916">22840 11287 75 0,'-1'-6'478'0,"-1"2"-38"0,-1-1-64 0,0 2-73 0,-1-1-78 16,-1 1-48-16,2 1-33 0,-2-3-17 0,0 5-10 0,0-2-9 0,0 0-7 15,-2 1-8-15,3 1-10 0,-5 0-10 0,0 1-11 0,1 1-10 16,0 0-10-16,-1 3-3 0,-2 0-4 0,1-1-2 0,-2 4 0 15,1-1 0-15,-2 1-1 0,1 1-1 0,0 1-4 0,0 2-2 16,1 0 2-16,-2 1-1 0,2 3-1 0,1-1-1 0,-2 2-3 0,2 0-2 16,2 0-2-16,2 1-1 0,-1 2 0 0,2-1-2 0,1 0 0 0,1 1-1 15,3 0 0-15,2-1-1 0,-1 0-1 0,4-2 0 0,0 4 1 16,3-5-2-16,0 1-1 0,0-2-2 0,1-2-1 0,4 0-2 16,0-4-5-16,-1 1-4 0,2-4-4 0,0 0-2 0,2-3-4 0,2-3-3 15,-2-2-1-15,2-1-1 0,0-1-3 0,-1-4 1 0,4 0-1 16,-7 0 0-16,3-3-1 0,-1-2 3 0,0 2 0 0,-3-3 6 0,1 3 2 15,-5-4 3-15,1 1 3 0,-1 1 5 0,-2 1 6 0,-1 0 2 16,-3 1 6-16,2-2 2 0,-3 2 4 0,-1 1 2 0,1 4 3 16,-2-2-1-16,-2 1 0 0,2 0-2 0,-1 3-3 0,-3 1-2 0,1 0-3 15,2 0-3-15,-3 3-5 0,0 0-5 0,-1 0-5 0,-1 0-3 16,1 2-4-16,0 1 0 0,-1 1-2 0,-1 0 0 0,2 3 3 0,-4 0 1 16,5 1 3-16,-3 2 1 0,2 0 3 0,0 1 0 0,0 1 3 15,1-2 2-15,1 4 2 0,2-3 0 0,-1 2 0 0,2 1 0 0,2-2-1 16,-1-1-1-16,2 2-1 0,1-1-1 0,1-2-1 0,2 0-1 15,-1-2 0-15,2 1-2 0,3-3-1 0,-3 0-1 0,2-1-2 16,0-1-2-16,0-1-3 0,1-3-2 0,0 0 0 0,0 0-2 0,-1-3 0 16,2 2 0-16,-2-4 1 0,0 1 0 0,0-2 1 0,-2 1 0 15,1-5 2-15,-1 3 0 0,-3-3 2 0,0 0 3 0,-2 4 1 0,1-3 3 16,-4-1 5-16,0 3 3 0,0-1 1 0,-2 0 1 0,0 1 0 16,-1-3 2-16,-2 3 0 0,0 2-2 0,-2-1 0 0,2 2-1 15,-3-1 0-15,0 4-2 0,-1-2-1 0,1-1-2 0,0 4-2 0,-3 0-2 16,2 0 0-16,1 2-1 0,0 0-1 0,-2 1-1 0,2 0 0 15,0 1 2-15,1-1-1 0,0 2 0 0,3-2 0 0,-1 4 1 16,2-1-2-16,-1 1 0 0,3-3-1 0,-3 2-1 0,4 1 0 0,0-2-3 16,2 1 0-16,1 0-2 0,1-2-2 0,0 1 0 0,1-2 1 15,2 1-2-15,0 1 1 0,1-5 0 0,0 3 0 0,2-3 2 0,1 0 2 16,-2 0-1-16,4 0 2 0,-2-3 2 0,0 3 2 0,1-5 2 16,0 1 2-16,-1-1 2 0,1 1 2 0,0-3 4 0,0 3 4 0,-2-2 5 15,-1 1 5-15,2-3 5 0,-1 1 5 0,-2 3 5 0,0-2 6 16,1-1 5-16,-3 4 4 0,1-3 3 0,-3 1 2 0,1 2-1 15,1-1-1-15,-3 1-2 0,1 1-5 0,-3 0-6 0,2 1-7 0,-1 0-6 16,0 1-7-16,-2 0-6 0,0 0-6 0,0 0-6 0,1 0-4 16,2 0-4-16,-1 1-2 0,0 0-2 0,-1 3 1 0,4-1 0 15,-4-2 1-15,2 4 2 0,-1-2 3 0,0 3 3 0,-1-3 3 0,2 3 1 16,-1-1 1-16,1 1 0 0,1 1 2 0,-3-1-1 0,2 1 2 16,2-4 0-16,-2 3 1 0,0-2 1 0,0 0 1 0,0 0 1 0,1-1 0 15,-1 0 2-15,0 0-1 0,0-1-1 0,2-1 0 0,-2 1-1 16,2-2-1-16,-2-2-4 0,2 1-2 0,1-2-6 0,2 1-1 0,0-2-3 15,-2-1-2-15,1-1-3 0,2 0-3 0,-1 0 0 0,1-1-4 16,-1 1 1-16,2-2-1 0,-4 2 1 0,0-1 0 0,2 1 2 16,0-2 3-16,-2 2 2 0,-1 2 2 0,0-2 1 0,-2 3 0 0,2-2 0 15,-1 4 0-15,0-1 0 0,-3-3-2 0,2 5-2 0,-1-2-1 16,0 2-1-16,-1 0-1 0,-1 0 1 0,0 0-1 0,2 0 1 0,-1 2 1 16,1-2-1-16,0 3 3 0,-1-1 0 0,1 0 3 0,0 1 1 15,-1 0 3-15,3 0 3 0,-2-1 3 0,0 3 2 0,-1-2 3 0,2 2 0 16,-1-2 2-16,0 0 2 0,1 0 2 0,0 0 1 0,0-3 2 15,1 3 2-15,-1-3 1 0,1 3 2 0,-1-2 1 0,2-1 0 16,-2-1-1-16,2-2-1 0,2 3-1 0,-2-3-2 0,2 0-2 0,1-2 0 16,-2 1-3-16,2-1-3 0,2-1-2 0,-2 0-3 0,0-1-2 15,1 0-3-15,-3 0-2 0,1 2 0 0,1-3-2 0,-4-1 1 16,4 6-1-16,-2-3-1 0,-1 1 1 0,0-1-2 0,-2 3 0 0,3-2-1 16,-3 3 0-16,1 0-1 0,-1-1-2 0,0 2 1 0,0-1-1 15,0 2 1-15,1 0-2 0,-1 0 1 0,1 0-1 0,-2 2 2 0,1-1 0 16,0 2 1-16,-1-1 1 0,1 0 1 0,0 3 1 0,1-2 3 15,-3 3 0-15,2-1 2 0,1-1 3 0,0 1 1 0,1 2 1 0,-1-1 1 16,0 2 2-16,1-2 1 0,-1 1 0 0,1-2 1 0,1 1 0 16,0 0 0-16,-1-2-1 0,3 2-3 0,0-1-1 0,-2-2-5 15,2 0-2-15,-1 0-5 0,2 1-6 0,1-3-6 0,-2 1-8 0,0-2-6 16,-1-2-7-16,3 1-5 0,-1 0-8 0,2-2-7 0,-1 0-7 0,0-3-5 16,2 1-6-16,-3-2-6 0,1-1-8 0,1 1-6 0,-2-3-6 15,1 2-4-15,-1-3-2 0,-1-2-7 0,-1 2-7 0,-1-3-1 16,3 1 1-16,-2-4 5 0,-1 3 4 0,-1-3 13 0,0 1 19 0,1-2 23 15,-3 1 27-15,0-1 27 0,0 2 27 0,-1 1 24 0,0 0 22 16,-1 1 24-16,-1 0 24 0,0 4 16 0,0-1 12 0,-1 3 8 16,-1 0 5-16,0 1-3 0,2 0-8 0,-1 3-16 0,1 1-18 15,0 0-16-15,-2 0-19 0,2 3-15 0,-1 1-11 0,-1 1-11 0,0 1-9 16,1 1-7-16,-4 3-4 0,2 1-2 0,0 0-1 0,0 2 1 0,0 4 1 16,-2 0 3-16,1 3 6 0,0 0 8 0,-1 3 10 0,2 1 7 15,2 3 4-15,-3-1 2 0,4 5 0 0,-1 1 0 0,1 2-2 16,1 1-1-16,-1 3-1 0,4 1-2 0,-3 2-3 0,2-1-3 0,3 4-4 15,-1-3-6-15,-2 3-9 0,2 0-6 0,-2-2-3 0,2 2-5 16,-2-3-4-16,2 2-3 0,-4-5-1 0,-1 2-5 0,2-5-6 16,-2 2-4-16,-2-7-5 0,2 1-2 0,-1-1-1 0,-2-3-3 0,1-3-3 15,-1-3-3-15,2-1-4 0,-1-4-9 0,-1-3-13 0,0 0-17 16,-1-3-17-16,3-1-24 0,-4-4-24 0,-1-2-30 0,1-1-31 0,2-3-37 16,-2-2-40-16,2-2-71 0,0-4-85 0,1-1-49 0,0-3-31 15,1-4-6-15</inkml:trace>
  <inkml:trace contextRef="#ctx0" brushRef="#br0" timeOffset="34434.9318">23984 11586 191 0,'-1'-15'494'0,"1"4"6"0,-2-3-62 0,2 1-101 0,0 3-80 16,0 1-74-16,0 0-48 0,0 0-33 0,2 1-24 0,-1 0-14 15,1 1-12-15,0 2-11 0,1-2-11 0,3 1-7 0,-3 2-9 0,2 1-6 16,1-2-6-16,1 2-6 0,1 0-4 0,1 2-2 0,-1-1 0 15,0 1 1-15,1 1 1 0,-1 0 1 0,2 0 1 0,-4 1 2 16,3-1-1-16,-2 3 1 0,-1-1-1 0,1-1 0 0,-3 2-1 16,2 0 1-16,-3-1 0 0,1 1 2 0,-1 2-1 0,-1 0 3 0,-1-1 3 15,-1 2 4-15,0-1 4 0,0 2 4 0,-1-2 5 0,-3 1 6 0,-1 2 4 16,2-1 5-16,-3 1 3 0,-2-2 1 0,2 2 1 0,-2 0 2 16,-1 0 2-16,1 0 2 0,-2 0-2 0,0 0 1 0,1-2-1 15,1 1-4-15,0-1-3 0,1 0-4 0,-1-1-4 0,1-1-3 0,2 0-3 16,1 1-1-16,-1-1-3 0,0-4 0 0,2 4-4 0,2-3 0 15,-1 1-5-15,0-2-4 0,2 0-1 0,0 0-3 0,0 0-5 0,0 0-3 16,4 0-7-16,-3 0-4 0,4-2-3 0,-1 1-3 0,1-3-3 16,2 1-2-16,1-1-5 0,2 1-4 0,-2-4-3 0,4 4-3 0,-2-3-2 15,2 1-2-15,-1-1-2 0,1-2 1 0,0 3-1 0,-1-1 3 16,3-1 0-16,-5-1-1 0,5 0-1 0,-2 0 2 0,-1 0-1 16,1 2 0-16,-1-2 3 0,2 1 1 0,-4-2 5 0,3 1 3 0,-2-2 3 15,0 3 5-15,0-5 4 0,-3 4 2 0,1-3 3 0,0 1 3 16,0-2 3-16,-3 0 0 0,3 2 3 0,-4-4 2 0,1 2 4 15,-1-2 3-15,-1 1 3 0,0-2 3 0,-1 1 2 0,-1 1 6 0,-1-1 4 16,0 1 5-16,0-1 6 0,0 0 6 0,0 2 7 0,-1 0 6 16,1 2 8-16,-2 1 9 0,0 0 2 0,1 3 1 0,-1-1-3 0,2 1-4 15,-1-1-5-15,1 3-5 0,-2 1-6 0,0 0-9 0,2-1-8 16,-1 4-7-16,1-3-7 0,0 3-9 0,-2 3-8 0,0-3-8 0,1 4-3 16,-1 1-3-16,1 0-3 0,-3 3 1 0,3 1 2 0,-2 2 2 15,2 1 6-15,-3 0 5 0,3 4 6 0,-4 1 4 0,2-1 6 0,-1 4 3 16,3-1 4-16,-2 4 4 0,-1-3 0 0,3 5 2 0,-3-1 2 15,0 0 1-15,3 0 0 0,-3 2-2 0,3-1 0 0,-1-1-2 16,1-1-3-16,-3 0-2 0,3 0-3 0,-1-1-3 0,2 2-1 16,-1-7 2-16,1 1-2 0,0 0 0 0,0-1 0 0,1-3-1 0,-1-2 2 15,3 2-2-15,-1-4-3 0,1-1-6 0,0-1-15 0,1 0-15 0,1-3-22 16,0-2-23-16,0 0-35 0,2 0-41 0,2-3-54 0,0-1-62 16,-1-2-86-16,2 0-98 0,2-4-51 0,0-1-25 0,-1 0-10 15</inkml:trace>
  <inkml:trace contextRef="#ctx0" brushRef="#br0" timeOffset="34734.8806">24595 11140 252 0,'0'-3'569'15,"0"-1"9"-15,0 1 8 0,0 0-64 0,0-1-100 0,0 2-101 0,0 0-104 16,0 2-62-16,0 0-44 0,0 0-25 0,0 0-17 0,0 0-17 16,0 0-13-16,0 0-13 0,0 2-13 0,1-2-10 0,-1 2-9 0,2 2-7 15,-1-1-2-15,4 1-2 0,-4 1 0 0,3 2 2 0,-3-2 4 16,1 5 3-16,-1-3 4 0,3 5 1 0,-3-2 3 0,-1 2 3 16,2-2 0-16,-1 1 0 0,-1 5 3 0,0-2 1 0,0 1 1 0,0 0 1 15,0 0 0-15,0 2 1 0,-1 3 1 0,-1-5-1 0,1 2-1 16,-1 1-8-16,0 0-9 0,-1 0-11 0,0 0-15 0,0-2-14 15,-2 2-18-15,2-1-21 0,0-1-23 0,0-1-31 0,0 0-33 0,1-1-49 16,0-1-56-16,1-1-82 0,-3 0-97 0,4-3-48 0,-1 0-25 16,-1-1-7-16</inkml:trace>
  <inkml:trace contextRef="#ctx0" brushRef="#br0" timeOffset="35034.0161">24481 11680 14 0,'-3'1'451'0,"-1"1"6"0,3-2-61 0,-1 3-92 15,1-1-81-15,1-1-73 0,0 3-42 0,0-4-27 0,0 3-13 16,0-1-7-16,1 1-5 0,-1 1-3 0,3-1-3 0,-1-1 0 16,1 1-2-16,2 0-2 0,-4 0 0 0,4-1 2 0,-2 0-1 0,2 2 2 15,-2-1 1-15,2-2-1 0,-2 1 1 0,3-1-2 0,1 1-2 16,-3-1-4-16,1-1-5 0,0 2-6 0,-2-2-4 0,3 1-5 16,-1-1-4-16,0 2-3 0,0-2-3 0,0 0-3 0,-1 1-2 0,1 1-3 15,-1-2-1-15,1 1-2 0,-1 1-4 0,0-2 0 0,0 0 0 16,0 0-1-16,2 3 2 0,-2-3-1 0,0 4 0 0,0-3 3 15,-1 1 2-15,0 1-1 0,0-1 1 0,0 0 1 0,1 1 2 0,-2 1 0 16,2-1 2-16,-1 0 1 0,0 2 2 0,0-1 3 0,0-1 0 0,1 1 1 16,-1-2-2-16,0 0-4 0,1 2-12 0,0-1-14 0,0 0-23 15,1-2-29-15,2 2-58 0,1-3-74 0,-1 0-100 0,3 0-116 16,0-1-60-16,2-2-31 0,1-2-18 0,1-1-9 0</inkml:trace>
  <inkml:trace contextRef="#ctx0" brushRef="#br0" timeOffset="35901.6654">23668 9426 177 0,'-5'-2'481'0,"3"1"-55"0,-2-3-86 0,1 4-65 0,3-1-51 16,-1-1-34-16,1 2-23 0,0 0-21 0,0 0-15 0,0 0-18 15,0 0-14-15,1 0-17 0,2 0-16 0,1 0-18 0,1 0-14 0,3 0-12 16,1 0-9-16,0 2-7 0,7-1-3 0,1-1-3 0,1 2 0 16,5 0 2-16,2-2 1 0,4 1 2 0,2-1-1 0,1 4 0 15,5-4-4-15,1 3-6 0,1-3-7 0,2 4-9 0,2-3-8 0,2 1-7 16,2 0-6-16,1-2-5 0,4 3-6 0,-1-3-7 0,3 0-9 15,1 0-9-15,0-3-8 0,1 3-9 0,-2-2-6 0,1-1-11 16,-1-1-12-16,-4 4-17 0,-4-3-17 0,1-2-17 0,-5 1-16 0,-3 0-10 16,-4 0-5-16,-5-1 3 0,0 0 3 0,-5 1 11 0,-4-2 13 15,-5 0 21-15</inkml:trace>
  <inkml:trace contextRef="#ctx0" brushRef="#br0" timeOffset="36101.137">25115 9330 38 0,'-8'-6'142'0,"-4"-2"14"0,0 2 14 16,-1-1 5-16,-1 1 3 0,0-1-7 0,-2 2-13 0,2 1-14 15,-2-3-15-15,2 4-15 0,1-2-17 0,1 3-18 0,0-1-19 16,3 3-13-16,1-2-9 0,2 2-8 0,1 0-9 0,2 2-6 15,-1-2-8-15,4 4-2 0,2-1-2 0,1 2 0 0,2 0-1 0,0-2-1 16,1 4 1-16,3-2 2 0,3 2 0 0,-1 0-1 0,1 1 1 16,1-1-2-16,3 1-3 0,-2-2-1 0,2 2-2 0,-3-1 0 0,1-2-2 15,-2 4 1-15,0-4-1 0,-2 2 0 0,0-2 2 0,-2 0 2 16,0-1 2-16,-2 1 2 0,-1-2 2 0,0-1 4 0,-2 2 5 0,-1-1 3 16,-1 0 4-16,-1 0 2 0,-1-1 3 0,-1 1 2 0,-1 2 1 15,-2-1 0-15,-2 1-2 0,0 2-8 0,0-2-14 0,-1 3-19 16,0-1-22-16,-2 1-38 0,0-1-43 0,2 1-49 0,-1 0-55 0,2 0-74 15,-1 1-85-15,4-2-43 0,0 3-23 0</inkml:trace>
  <inkml:trace contextRef="#ctx0" brushRef="#br0" timeOffset="36600.658">25440 9283 248 0,'-3'-5'518'16,"0"-2"4"-16,-1 1 4 0,3 2-97 0,-1-1-150 0,1 2-91 15,-1-1-62-15,-1 1-36 0,3 1-24 0,0 1-15 0,3-1-11 0,-1 1-8 16,-1-1-9-16,2 2-7 0,1-1-7 0,1 1-10 0,3 0-13 16,-1 0-7-16,1 0-8 0,0 0-5 0,3 0-3 0,2 0-1 0,0 0-2 15,-1 0-1-15,-1 0-1 0,5-2-1 0,-5 2-1 0,0-2 1 16,3 1 0-16,-1-1 5 0,-1 0 5 0,0-1 7 0,-3 0 7 0,2-1 7 15,-1 1 8-15,-4-1 10 0,2-1 7 0,0 2 9 0,-3-1 7 16,-1-1 7-16,0 0 7 0,-1 0 4 0,-2 1 4 0,3-1 3 16,-4 1 1-16,0-1 0 0,0-1 0 0,0 3-3 0,0-1-4 0,-2 1-4 15,0 0-7-15,2 0-7 0,-1-1-8 0,-1 4-11 0,2-2-9 16,0 2-7-16,0 0-7 0,0 0-2 0,0 0-4 0,0 0-1 0,0 2 0 16,0 1-2-16,0 1 1 0,0 1 1 0,0 0 0 0,0 1 2 15,2 2 2-15,-1 1 4 0,3 0 4 0,-3 1 3 0,3 2-1 0,1 2 0 16,-1-1-3-16,0 0-2 0,1 2-3 0,2 0 0 0,-1 4-2 15,-2-3-1-15,1 2 0 0,-2 1-1 0,2-2 0 0,-2 1 0 16,1 0 0-16,-3 0-1 0,4 1 0 0,-4-2 1 0,-1-1 0 16,0-1 3-16,0 0-1 0,-1-3 3 0,-4 2 3 0,4-2 4 0,-4-3 6 15,0 0 6-15,-1-2 4 0,-1 0 5 0,-4-2 2 0,0 0 5 16,1-1 2-16,-3 1 4 0,-2-2 2 0,-4 1 4 0,2-3 1 0,-1 2 1 16,0-3-1-16,-2 1-3 0,3-1-4 0,-1 0-5 0,1 0-4 15,0 0-10-15,3 0-13 0,-2 0-21 0,3 0-24 0,4 0-38 16,-4 0-43-16,4 0-67 0,1 0-77 0,0 0-85 0,3 0-89 0,2 0-44 15,3 0-24-15,0 0-12 0</inkml:trace>
  <inkml:trace contextRef="#ctx0" brushRef="#br0" timeOffset="36901.0175">25813 9360 144 0,'-1'0'514'0,"-1"0"-2"0,2 0-11 0,0 0-81 16,0 0-119-16,0 0-73 0,0 0-52 0,0 0-31 0,0 0-19 0,0 0-18 15,0 0-15-15,0 0-17 0,0 0-14 0,3 0-15 0,1 0-12 0,0 0-10 16,2-2-10-16,1 0-9 0,1 2-8 0,4 0-11 0,-1-3-13 16,1 3-16-16,3-4-15 0,1 3-21 0,0-1-20 0,3 0-27 15,-3-1-31-15,1 2-40 0,1 0-43 0,-1 1-70 0,-1-3-79 0,-1 3-57 16,1 0-48-16,0-2-16 0</inkml:trace>
  <inkml:trace contextRef="#ctx0" brushRef="#br0" timeOffset="37068.1016">25925 9489 264 0,'0'2'353'0,"0"1"-51"0,0 1-59 0,0-3-36 0,4 1-26 0,-3 0-17 16,6-2-13-16,-1 3-12 0,-2-3-9 0,4 0-14 0,2 0-13 16,1 0-17-16,2 0-21 0,1 0-25 0,0 0-25 0,3-3-34 15,-1 3-36-15,3-4-49 0,-1 3-53 0,2-3-75 0,1 1-83 16,-1-2-64-16,2 2-58 0,-3-4-27 0</inkml:trace>
  <inkml:trace contextRef="#ctx0" brushRef="#br0" timeOffset="37333.6215">26447 9103 140 0,'-1'-2'539'0,"1"1"6"0,-2 0 4 0,0-1-94 0,2 2-140 0,0 0-84 16,0 0-59-16,0 0-39 0,0 0-29 0,0 0-22 0,0 0-19 15,0 0-15-15,0 0-15 0,0 2-9 0,0 0-9 0,0 0-6 0,0 1-6 16,0 0-2-16,0 2 0 0,0-1 0 0,0 2 2 0,-1 1 1 16,1 0 1-16,0 3 1 0,-2 0 3 0,2 3 3 0,-2-1-1 0,2 1 2 15,0 2 1-15,0 2 1 0,0 1 0 0,0 0 2 16,0-1 2-16,0 5-2 0,0-1-2 0,0 1-7 0,0 0-12 0,2 1-11 16,0 1-16-16,-2 1-19 0,0-2-24 0,1 0-30 0,-1 2-37 15,0-1-53-15,2 0-64 0,0-2-92 0,-2 3-109 0,0-5-54 0,0-2-28 16,0 1-9-16</inkml:trace>
  <inkml:trace contextRef="#ctx0" brushRef="#br0" timeOffset="38102.5346">24574 10418 343 0,'-5'0'490'0,"2"-3"-47"0,2 1-77 0,-1 0-69 0,0 1-64 0,1-1-38 15,1-1-28-15,-2 1-17 0,2 0-13 0,0 2-13 0,0 0-13 16,2-2-15-16,-2 2-19 0,1-1-16 0,4-1-17 0,0 0-12 15,2-1-13-15,2 2-8 0,-1 0-7 0,6-1-5 0,-2-1-2 0,4 0-5 16,2 2-4-16,2-3-5 0,4 2-7 0,-3-1-3 0,5 0-3 16,0 0-5-16,2 0-6 0,0 1-6 0,1-3-6 0,1 3-6 15,0-3-9-15,-2 0-6 0,2 2-8 0,-1-1-5 0,-3 1-4 0,0-2-2 16,-1 1-1-16,1 1 2 0,-6-2 3 0,-1 3 6 0,0-3 5 16,-2 2 3-16,-4-2 1 0,-2 1 5 0,-2 1 6 0,0-3 11 15,-3 3 12-15,-3-1 11 0,0-2 12 0,-3 3 10 0,0-1 10 0,-3-1 6 16,0 2 5-16,-2-1 5 0,-1-1 7 0,-3 2 9 0,1-1 9 0,0 1 4 15,-1 2 3-15,-1 0-3 0,2-1-4 0,0 1-5 0,0-1-4 16,0 2-3-16,2 0-3 0,-1 0-2 0,4 2-2 0,-2-1-5 16,4 1-6-16,-4-1-3 0,5 2-6 0,0 0 0 0,0 0-3 0,5 1 0 15,-4 1 0-15,2 0 1 0,1 0-1 0,2 2 0 0,1-1-1 16,-3-2 0-16,5 2-2 0,-2 2-1 0,-1-2-2 0,2 0-2 0,1-1-3 16,-4 2 0-16,2-4-1 0,-2 4 0 0,-1 0-2 0,2-4 2 15,-3 4 2-15,1-2 3 0,-3 0-1 0,1-2 2 0,-2 0 3 16,-2 2 2-16,1-1 2 0,-3 1-2 0,1-1-5 0,-1 1-13 0,-1 0-16 15,-1 2-32-15,-1 0-41 0,-1 0-38 0,-2 1-37 0,1 1-74 16,1 0-94-16,-1-1-50 0,1 1-30 0</inkml:trace>
  <inkml:trace contextRef="#ctx0" brushRef="#br0" timeOffset="38501.2891">25594 10156 20 0,'-4'-3'489'0,"4"-1"-1"15,-1 1-61-15,-1-2-95 0,0 2-59 0,2 0-41 0,-1-1-29 16,-1 1-20-16,2 0-20 0,-1 1-19 0,1 1-17 0,0-3-16 0,0 4-17 16,0 0-19-16,0 0-15 0,0 0-13 0,0 0-14 0,0 0-17 15,0 0-10-15,0 0-9 0,0 0-5 0,0 4-2 0,0-1-3 0,0 0 0 16,0 4-1-16,0-4 1 0,0 5 2 0,0-1 2 0,0 2 2 16,0 0 1-16,0 1 6 0,0 2 6 0,0 1 2 0,1 0 2 15,-1 2 2-15,0-1 1 0,2 1 0 0,-1 2 1 0,-1-1-4 0,2 0-4 16,0-2-4-16,-2 3-9 0,1 0-9 0,-1-1-10 0,2-1-13 15,0 2-13-15,-2-3-15 0,1 1-18 0,1-2-19 0,-2-1-24 0,1 0-26 16,3-1-31-16,-3-3-34 0,-1 1-33 0,4-1-46 0,-2-5-52 16,1 0-51-16,0 0-51 0,1-1-20 0</inkml:trace>
  <inkml:trace contextRef="#ctx0" brushRef="#br0" timeOffset="38833.9552">25845 10258 196 0,'4'-9'485'0,"1"3"-7"0,-2 0-66 0,-1 0-98 0,0 1-63 15,-1 1-47-15,1 1-35 0,-2 0-27 0,0 0-25 0,0 2-21 0,-2-1-20 16,1 2-16-16,-1 0-16 0,-1 0-14 0,-1 2-11 0,-1-1-11 16,-3 2-4-16,1 2-6 0,-1-2 0 0,-3 3-1 0,2-2-1 15,-3 1 1-15,0 0 1 0,1 2 0 0,0 0 0 0,-2 0 4 0,4-2-2 16,1 2-2-16,-2-2 1 0,2 1 0 0,2 0-1 0,1-1-1 16,-1-1-1-16,1 1 1 0,2-1 1 0,2 0-1 0,-1 3 2 15,0-4 0-15,2 2 1 0,0 0 2 0,2-1 1 0,0 3 1 0,1-2 1 16,2-2-1-16,0 2 1 0,0 1 0 0,2-1 1 0,1 0-1 15,0 0 1-15,3 1-1 0,-2 1-1 0,4 0-1 0,-1 0 1 0,0 0-1 16,2 1 1-16,-1-1-1 0,0 3 0 0,0-1 1 0,3-2-1 16,-3 4 0-16,0-2 1 0,2 1-1 0,-4-1 1 0,3 1 0 0,-2-2 1 15,2 0 1-15,-5 1 1 0,3 0 0 0,-2-2 2 0,0 0 0 16,0 1 1-16,-1-1-1 0,-1 0-2 0,0-2-4 0,-2 0-9 16,2 0-12-16,-2-1-14 0,-1-1-18 0,0 1-21 0,-2 0-22 0,0-3-39 15,2 1-44-15,-1-1-69 0,-1-1-83 0,1 0-70 0,-1-1-66 16,0-1-31-16,0-1-12 0</inkml:trace>
  <inkml:trace contextRef="#ctx0" brushRef="#br0" timeOffset="39033.5226">26267 10282 9 0,'0'-4'558'0,"0"1"7"16,0-2 7-16,0 3 3 0,0-1-105 0,0-1-157 0,0 1-96 0,2 1-62 15,-2-3-39-15,1 3-27 0,1 1-24 0,0-3-22 0,2 3-21 16,1-1-19-16,-1 0-24 0,3 0-24 0,-1 2-23 0,2-1-24 16,0-1-25-16,1 2-26 0,2 0-33 0,-1 0-33 0,-1 0-37 0,4 0-39 15,-4 0-53-15,3 2-59 0,-3-1-50 0,-1 1-48 0,0-1-16 16</inkml:trace>
  <inkml:trace contextRef="#ctx0" brushRef="#br0" timeOffset="39201.5305">26252 10414 113 0,'-1'1'470'0,"-1"2"-45"16,2-3-78-16,0 0-60 0,2 2-53 0,-1-2-37 0,4 0-28 0,0 0-21 15,2-2-13-15,0 2-14 0,1 0-15 0,3-3-14 0,2 1-17 0,-2 0-15 16,0-1-15-16,5 0-18 0,-2-1-20 0,0 2-19 0,2-1-22 16,1-2-26-16,0 3-30 0,-2-3-42 0,0 2-47 0,3-2-46 0,-1 3-44 15,0-3-76-15,0 2-94 0,-3-3-45 0,3 1-21 0</inkml:trace>
  <inkml:trace contextRef="#ctx0" brushRef="#br0" timeOffset="39500.9845">26741 10144 185 0,'0'-3'537'0,"0"2"10"0,0 1-60 0,0-2-96 0,0 2-81 16,0 0-79-16,0 0-50 0,0 0-38 0,0 0-27 0,0 0-21 0,0 0-18 15,0 0-16-15,0 0-11 0,2 0-12 0,-2 3-9 0,1-1-6 16,1 1-5-16,-2 0-2 0,1 1 1 0,3 2 2 0,-3 1 3 16,-1 1 3-16,2-1 3 0,-1 2 3 0,-1 1 2 0,2 0-2 0,1 2 0 15,-3 0-3-15,1 2-1 0,-1-1-1 0,2 3-3 0,-2-2 0 16,0 1-3-16,0 2-1 0,2-2-2 0,-2 2-2 0,0 0-1 0,0 0 0 16,1 0-1-16,1 2 1 0,-2-3-1 0,1 2 1 0,-1-1-2 15,2 0 1-15,0 0-2 0,-2-2-2 0,1 0-4 0,-1 0-5 0,2-2-7 16,-1 4-9-16,1-6-13 0,0-1-18 0,-1 2-21 0,-1-2-26 15,3 0-36-15,-1-1-43 0,1-1-77 0,0-1-93 0,0-1-86 16,0-2-79-16,1 1-40 0,-3-4-17 0,2 1-5 0</inkml:trace>
  <inkml:trace contextRef="#ctx0" brushRef="#br0" timeOffset="41501.4521">25072 11605 157 0,'-2'0'466'0,"2"-1"-16"0,-1 1-55 0,1 0-75 0,0 0-49 0,-2 0-35 16,0 0-28-16,2 0-20 0,-1 0-16 0,1 0-13 0,0 0-11 15,0 0-12-15,0 0-12 0,0 0-13 0,0 0-12 0,0 0-15 0,0 0-12 16,0 0-11-16,0 0-11 0,0 0-10 0,0 0-6 0,0 0-7 16,0 0-6-16,1 0-5 0,3 0-5 0,-1-3-5 0,2 3-7 15,1 0-9-15,5-3-8 0,-3 3-8 0,3 0-10 0,1-2-11 0,5 1-12 16,-2-2-8-16,1 1-12 0,3 1-11 0,-1-1-11 0,0-1-14 15,3 2-15-15,-4-1-14 0,2 1-14 0,2-2-15 0,-4 1-16 0,4 0-16 16,-4 0-16-16,0 0-14 0,1-1-9 0,-2 0-6 0,-2 0-6 16,-1 1-7-16,-1-3 7 0,1 2 17 0,-4-1 15 0,-1 1 17 0</inkml:trace>
  <inkml:trace contextRef="#ctx0" brushRef="#br0" timeOffset="41701.0546">25491 11502 81 0,'-5'-5'193'0,"-3"2"13"0,2-1 9 0,-1-1-4 0,-1 5-10 0,1-5-11 15,0 3-11-15,1-1-8 0,1 0-7 0,0 2-13 0,-1-2-15 16,3 3-22-16,2 0-21 0,-3-3-21 0,4 3-19 0,0 0-12 0,0 0-8 15,0 0-8-15,2 3-7 0,0-3-4 0,1 3-3 0,1-1-2 16,-1 1-1-16,2 1-1 0,0 1 0 0,1-2 0 0,1 2-1 16,0-1 1-16,0 1-1 0,-2-1-2 0,1 2 0 0,0-1-3 0,0 1-4 15,1-3 0-15,-2 4-3 0,-1-1 0 0,0-2-3 0,-1 3 0 16,0-2 0-16,0 2 0 0,-2-3 1 0,-1 2 0 0,-1 0-1 0,-2 0-8 16,0 0-12-16,0 2-27 0,-4-2-34 0,2 1-42 0,-3 0-45 15,-1 3-77-15,0-1-95 0,-1 0-56 0,-2 0-39 0,0-2-21 16</inkml:trace>
  <inkml:trace contextRef="#ctx0" brushRef="#br0" timeOffset="42267.939">25933 11338 335 0,'-3'-8'534'0,"2"1"8"0,-3 2 10 0,3-2-80 0,-1 1-121 0,2 2-100 16,-1 1-91-16,1-1-53 0,0 2-34 0,0 0-17 0,1 1-10 15,1-1-5-15,1-1-3 0,0 3-7 0,4-1-6 0,0-1-10 16,1 2-13-16,0-1-10 0,5 1-9 0,-1 0-7 0,1 0-9 0,1 0-6 15,2 0-6-15,2 0-5 0,-1 0-3 0,-1 0-3 0,3 0-6 16,-3 0-5-16,1 0-5 0,-1 0-3 0,3 0-1 0,-5 0 0 0,2 0 4 16,-3-2 6-16,0 1 8 0,-1 1 9 0,-2-2 12 0,-2 0 11 15,1 2 13-15,-5-1 10 0,1 0 15 0,1 1 9 0,-3-2 11 0,-1 1 9 16,0-1 9-16,-2-1 7 0,0 2 7 0,-2-1 4 0,0-1 1 16,-1 1 1-16,-3 0-2 0,3-1-4 0,-2 0-5 0,0 2-3 15,0-2-7-15,1 3-6 0,-4-4-6 0,3 3-6 0,1-1-7 0,-1 2-6 16,0-1-8-16,2 1-4 0,-2 0-5 0,1 1-3 0,0-1-4 0,3 3-2 15,-4 1-1-15,3-4-1 0,1 5 0 0,-3 0 1 0,3 2 2 16,-1-1 3-16,1 1 1 0,1 1 5 0,-2 3 0 0,2-2 2 16,0 4 2-16,2-2 1 0,-2 2 2 0,1 1 0 0,-1-1 1 0,3 2-1 15,-1 1-2-15,0 0-1 0,-1 0 1 0,2 1-1 0,-1-1-4 16,0 3 0-16,-2-3 0 0,0 2 0 0,0-2-1 0,0 2 0 0,0-1-2 16,-4-1 0-16,1-1-1 0,2 0 0 0,-3 0 1 0,0-1 2 15,0-2 1-15,-1 0 3 0,0-3 3 0,0 1 2 0,-2 0 2 0,-1-3 3 16,1-2 2-16,-1 2 2 0,0-3 3 0,-3-1 2 0,0 0 2 15,1-2 1-15,-2 1 1 0,1 0 0 0,-1-2-2 0,0-2-5 0,2 0-7 16,1 0-13-16,-4 0-16 0,5-1-18 0,0-1-21 16,-1 2-26-16,3-3-29 0,-1 0-47 0,4-2-55 0,-2 3-77 0,4-1-88 15,1 0-70-15,0-1-63 0,1 1-28 0,4 1-12 0</inkml:trace>
  <inkml:trace contextRef="#ctx0" brushRef="#br0" timeOffset="42800.7776">26528 11437 308 0,'-4'-3'499'0,"3"2"-6"0,-1-1-72 0,0 2-102 0,2-1-60 15,-1 1-40-15,1 0-19 0,0 0-10 0,0 0-7 0,0 0-5 16,0 0-9-16,0 0-11 0,0 0-12 0,0 0-13 0,0 0-12 15,0 0-13-15,0 0-9 0,0 0-8 0,0 0-6 0,1 0-6 0,3 0-7 16,-3 0-7-16,3-2-5 0,0 1-8 0,1 1-7 0,2-4-8 16,0 3-8-16,1 0-7 0,0-1-9 0,5-1-10 0,-4 0-12 0,2 0-12 15,3 0-14-15,-2 1-15 0,2-2-15 0,-2 1-17 0,1 1-19 16,1-1-23-16,-1 0-24 0,1 2-28 0,-3-2-31 0,2 2-36 0,-2-1-40 16,-1 2-45-16,-1 0-52 0,-1 0-57 0,-2 0-50 0,1 0-48 15,-3 2-16-15,1-1-1 0</inkml:trace>
  <inkml:trace contextRef="#ctx0" brushRef="#br0" timeOffset="42970.9659">26553 11540 45 0,'-3'3'446'0,"1"1"-12"0,-1-1-63 16,2 0-88-16,1-1-56 0,0 3-39 0,1-5-21 0,2 2-11 0,0-1-9 16,0 2-5-16,4-3-9 0,-1 2-9 0,1-1-11 0,2-1-10 15,0 0-14-15,3 0-14 0,2-1-18 0,-1-1-20 0,2 2-23 16,0-3-25-16,2 2-28 0,0-1-28 0,1-3-42 0,0 3-46 0,3-1-55 15,0-1-57-15,2 1-84 0,-2-4-96 0,3 2-48 0,-2 0-25 16,0-1-6-16</inkml:trace>
  <inkml:trace contextRef="#ctx0" brushRef="#br0" timeOffset="43533.5157">27221 11200 246 0,'-1'-4'547'0,"1"-1"13"0,0 1-32 0,0 2-56 0,0-3-92 16,0 3-111-16,0-1-66 0,0 1-44 0,0 1-25 0,0 1-18 16,0 0-19-16,0 0-21 0,0 0-15 0,0 0-16 0,0 0-14 15,0 1-16-15,1 1-9 0,1-1-8 0,0 3-5 0,-1 1-3 0,2-3 1 16,-1 2 1-16,0 2 2 0,-1 2 4 0,2-1 3 0,-1 0 1 16,0 3 3-16,-1 0 1 0,4 1 0 0,-5-1 2 0,1 1 1 0,-1 1 0 15,0-1 1-15,0 3 2 0,-1-1-1 0,1 1-2 0,-5-2-4 16,4 2-6-16,-1-2-8 0,0 1-10 0,-1 1-10 0,2-4-13 0,-1 2-12 15,0-1-14-15,-1-2-14 0,3 0-14 0,-1-2-15 0,1 0-15 16,0 0-16-16,1-3-15 0,-1 0-12 0,3 1-16 0,1-5-6 16,-1 0-2-16,2 0 4 0,1 0 6 0,-2 0 11 0,3-5 13 0,-1 0 16 15,2-2 19-15,1 0 19 0,-1 0 22 0,1-2 26 0,0 0 30 16,-1-2 33-16,0-1 33 0,-2 2 28 0,2-3 25 0,-2 2 19 0,1-1 18 16,-3 1 15-16,1 1 15 0,0 1 9 0,-1 0 3 0,-1 2 1 15,1 0 0-15,-3-1-5 0,3 3-10 0,-3 0-10 0,1 1-15 0,-2 1-11 16,0 0-16-16,0 1-11 0,0-1-13 0,0 3-15 0,0 0-16 0,0 0-12 15,-2 0-8-15,1 0-7 0,-3 2-9 0,-1-1-3 0,2 2-6 16,-3 2-1-16,0-1-2 0,-2 1 0 0,1 0 0 0,-2 3-1 16,1 0 1-16,0 0-1 0,-1 0 2 0,0 2 0 0,0 0 0 15,1-1-2-15,1 0 1 0,1 4-1 0,1-2 0 0,-2-1 0 0,4-1 2 16,0 2-1-16,1-2 1 0,1 0 1 0,1 1-1 0,1 0 2 16,1 0-1-16,-1-3 1 0,3 2 1 0,-1 0 1 0,2 0 1 0,3-1 1 15,-1-2 0-15,1 4 0 0,0-3-1 0,0 1-1 0,5 1 0 16,-4-3 0-16,1 0 0 0,2 2-1 0,0-2-1 0,0 0 0 15,-1 0-2-15,-1-3 0 0,2 4 0 0,-2-1-2 0,-1 1-1 0,2-3 0 16,-3 1-1-16,2 0-5 0,-1 0-6 0,-1-1-9 0,-2 0-7 16,3 3-11-16,-2-3-14 0,-2-1-14 0,0 2-16 0,-1-2-20 0,0 0-25 15,-1 0-38-15,0 2-44 0,-1 0-51 0,-1-2-53 0,4 1-73 16,-5-4-81-16,0 0-36 0,0 0-15 0,0 0 1 0</inkml:trace>
  <inkml:trace contextRef="#ctx0" brushRef="#br0" timeOffset="43733.8804">27696 11386 450 0,'2'-6'545'0,"2"-1"1"16,-3 3 1-16,3 0-92 0,-3 1-138 0,4-1-102 0,-2 1-85 15,4-2-53-15,-2 1-34 0,0 2-27 0,3-1-24 0,1 0-19 16,0 0-18-16,2 3-19 0,-1-5-19 0,-1 5-31 0,5-2-36 0,-3 2-43 15,2 0-50-15,-4 0-77 0,3 0-89 0,-2 2-55 0,2-2-34 0,-4 2-12 16</inkml:trace>
  <inkml:trace contextRef="#ctx0" brushRef="#br0" timeOffset="43901.3743">27805 11430 275 0,'-2'1'476'16,"1"1"-6"-16,1-1-73 0,0-1-107 0,0 2-74 0,0-1-58 0,3-1-31 15,-2 2-19-15,4-2-13 0,0 1-9 0,2 1-7 0,2-2-8 16,0 0-14-16,4 0-14 0,-2 0-18 0,0 0-19 0,5 0-27 0,-3-2-27 16,4 1-44-16,-1-1-53 0,1-1-58 0,2 0-60 0,-2-1-80 15,4 0-88-15,-4 0-45 0,4 0-24 0</inkml:trace>
  <inkml:trace contextRef="#ctx0" brushRef="#br0" timeOffset="44168.1649">28357 11134 248 0,'-2'-3'576'0,"0"0"13"0,2 2-2 0,-1-3-7 0,1 3-98 15,0 0-146-15,0 1-85 0,0 0-55 0,0 0-38 0,0 0-28 0,0 0-23 16,0 0-21-16,0 0-14 0,0 0-14 0,0 2-11 0,1 0-9 16,-1 1-7-16,2 0-8 0,0 3-4 0,1-1-2 0,-2 1-1 0,1 2 0 15,0 1 1-15,2 4 2 0,-3-3 2 0,1 4 3 0,0-2-2 16,1 3 0-16,-2-1-3 0,3 3-2 0,-3-2-2 0,-1 2 1 0,2-1-1 15,0 2-2-15,-2 0 0 0,0-1-2 0,0 1-3 0,0 0-2 16,0 1-6-16,-2-2-9 0,0-2-11 0,1 5-12 0,-1-3-16 16,0 0-15-16,-2-2-21 0,0 1-23 0,-1-1-28 0,0 0-33 15,0-1-49-15,-2-2-58 0,3 0-85 0,-5 0-96 0,0-2-65 0,0 2-49 16,1-6-20-16,-5 1-1 0,2 1 4 0</inkml:trace>
  <inkml:trace contextRef="#ctx0" brushRef="#br0" timeOffset="44935.076">27169 11287 75 0,'2'-1'107'0,"0"-1"3"0,-2 1 4 0,0-1 3 0,1 1 3 16,-1 1 3-16,2-2 4 0,-2 1 1 0,1 1 1 0,-1-2 0 0,2 0-3 15,0 2-1-15,-2-1-2 0,1 0 0 0,-1 1-3 0,3-2-3 16,-1 2-3-16,-2-1-5 0,1-1-3 0,1 2-5 0,-1-1-5 15,3-1-6-15,-4 2-4 0,3-1-4 0,-2-1-3 0,-1 2-5 16,4 0-2-16,-4 0-4 0,1-3-5 0,1 1-2 0,-1 2-4 0,-1 0-2 16,2-2-1-16,-2 2-2 0,0 0-3 0,0 0 0 0,2 0-3 15,-2 0-1-15,0 0 0 0,0 0-2 0,0 0-1 0,0 0-1 0,0 0-3 16,0 0-3-16,0 0-2 0,0 0-4 0,0 0-2 0,0 0-5 16,0 0-1-16,0 0-6 0,0 0-3 0,0 0-4 0,0 0-5 0,0 0-4 15,0 0-3-15,0 0-2 0,0 2-2 0,0-2-2 0,0 5 0 16,0-5-1-16,0 3 2 0,0 0 2 0,0 2 0 0,0-1 1 0,0 2 4 15,0 0 3-15,0 1 4 0,0 3 2 0,0 0 5 0,-2-1 2 16,0 3 2-16,2-1 0 0,-1 1 1 0,-1-1 0 0,2 3-1 0,-1 0 1 16,1 1 0-16,-2 0 0 0,0-2-1 0,1 2 0 0,1 2-2 15,-3-2 0-15,1 0-2 0,0 0 0 0,1-2 2 0,1 3-4 16,-2-2-2-16,1-1-8 0,1 1-10 0,-2 0-13 0,-1-1-15 0,3 1-22 16,-1-4-24-16,1 2-34 0,0 0-37 0,0-1-80 0,0-3-100 15,0 1-90-15,1-1-87 0,-1-1-42 0,3 0-21 0,-1-3-7 16</inkml:trace>
  <inkml:trace contextRef="#ctx0" brushRef="#br0" timeOffset="52800.417">20421 14418 65 0,'4'-1'94'0,"-3"1"6"0,2-2 4 16,-3 2 4-16,2 0 1 0,-2 0-1 0,0 0-1 0,0 0-4 16,0 0-1-16,0 0-2 0,0 0-1 0,0 0-1 0,0 0-2 15,0 0 1-15,0 0-2 0,0 0-4 0,0 0-3 0,0 0-4 0,0 0-2 16,0 0-1-16,0 0-2 0,0 0-5 0,0 0-2 0,0-2-3 16,0 2-5-16,0-1-2 0,0-1-5 0,0 0-4 0,0-1-5 15,0 2-4-15,0 0-4 0,2-1-6 0,-1-1-3 0,-1 1-6 0,2-1-4 16,0 1-4-16,-2-1-5 0,1-1-4 0,1 2-2 0,-1-1-4 0,4-2-1 15,-4 1 0-15,2 0-1 0,1 0-1 0,-3 1 1 0,4-1-1 16,-2-1 0-16,2 0 0 0,4-2 0 0,-2 2-1 0,1 0 1 16,0-2 0-16,2 2-1 0,3-2 0 0,1 0-1 0,1 0 2 0,4 1 0 15,0-2 2-15,4 2 3 0,3 1 2 0,4-3 3 0,1 0 3 16,4 0-1-16,3 1 0 0,5-1 2 0,-1 3-1 0,6-3-1 16,-1 2 0-16,2 0 1 0,2 0-1 0,0 1-1 0,-1 2-1 0,0-1-3 15,0 3-7-15,-2-3-4 0,2 4-4 0,-1 0-3 0,1 0-4 0,-2 0-4 16,0 4-5-16,-1-3-3 0,1 3-4 0,0-1-6 0,-1-1-6 15,0 1-6-15,0 2-7 0,0-2-2 0,-1 1-4 0,-1-1-3 16,0 2-1-16,-1-2-1 0,-3 0 1 0,1 0-1 0,-2-1 2 0,-2 1 1 16,-1-1 1-16,-4 0 2 0,-1-1 2 0,-2-1 5 0,-3 0 6 15,-1 0 2-15,-2 0 4 0,-4-1 3 0,0-1 4 0,-3 0 5 16,-3-1 4-16,0 1 1 0,-3-3 0 0,-1 1 2 0,-1-1 5 0,-2 1 5 16,-4-2 3-16,0 1 8 0,0-2 9 0,-3 1 7 0,-1-3 9 0,-3 1 6 15,1 1 5-15,-2-2 6 0,-1 0 3 0,-2 1 8 0,0-1 7 16,-1 1 6-16,-4 1 4 0,4-1 4 0,-2 1 4 0,-3 0-1 0,2-1-4 15,-2 2-6-15,3 0-4 0,-2 1-4 0,1 1-4 0,1-2-4 16,0 3-4-16,1 0-5 0,2 0-4 0,0 1-3 0,-1-1-5 16,4 1-5-16,0 0-5 0,1 1-5 0,0 1-3 0,1-2-2 0,2 2-5 15,-2 0 0-15,3 0-4 0,0 0 1 0,0 0 2 0,3 2 1 16,-2-1 0-16,2 1 0 0,1 1-1 0,2 0 1 0,0 1 1 16,1-1-1-16,2 2 1 0,1-1 3 0,-1 0 1 0,4 3-2 0,0-1 0 15,-1-1-2-15,2 2-2 0,0 0-2 0,-1 0-1 0,2 1-1 16,-1-1 0-16,-2 1 0 0,2 0 0 0,-2 1-1 0,0 0 1 0,-1-2 1 15,1 2 0-15,-3 1 2 0,-1 0 3 0,0 0 1 0,-2-2 3 16,2 0 1-16,-4 3 2 0,1-2 1 0,-1 1 3 0,-3-1-1 16,2 3 2-16,-3-4 1 0,0 1 0 0,0 2 2 0,-3 1 0 0,2-3-4 15,-4 3-8-15,-2 0-17 0,-2 0-18 0,3 1-35 0,-4 1-43 16,-1-2-56-16,-2 2-64 0,2 1-83 0,-3-1-91 0,1 0-48 0,-2-1-26 16,2 1-14-16</inkml:trace>
  <inkml:trace contextRef="#ctx0" brushRef="#br0" timeOffset="55000.423">23349 14117 78 0,'0'-5'426'0,"0"1"-52"15,0 1-82-15,0-1-63 0,0-1-49 0,0 0-27 0,0 2-17 16,0-2-9-16,0 2-3 0,0-1-5 0,0 1-2 0,0-2-5 16,0 2-8-16,-2-1-8 0,2-1-9 0,-1 2-10 0,-1 0-7 0,2 0-7 15,-1 1-6-15,1-1-2 0,-2-1-2 0,0-1-3 0,1 2-2 16,-1 1-3-16,1 0-3 0,-3-1-2 0,3 1-3 0,-2-3-1 0,0 3-2 16,0-1-3-16,-1 0-4 0,0 0-3 0,0 0-1 0,-1 0-3 15,1 2-2-15,-4-2-1 0,3 3 1 0,-3-2 0 0,0 0-1 16,-1 2-1-16,-1 2-2 0,2 0-1 0,-4 1-2 0,1 0-1 0,0 1-1 15,-2 0 0-15,0 3-1 0,-1 0 1 0,3 0-1 0,-3 3-2 16,1 0-1-16,2-1-2 0,-1 3 1 0,2 0-2 0,-1 1 0 16,0-1 0-16,3 2 1 0,2 1 0 0,-1-1 0 0,3 1 1 0,1-1-1 15,0 3 2-15,3-2-1 0,0 0 3 0,3-1 0 0,2 3 1 16,0-3-1-16,2 1 0 0,1-1-1 0,2-1-3 0,4 1-4 0,-2 0-3 16,2-3-8-16,2 1-5 0,3-1-6 0,0-3-8 0,0 1-7 15,3 1-8-15,0-3-7 0,-1 0-8 0,1-4-6 0,2 2-6 16,-2-2-6-16,-1 0-2 0,2-3-1 0,-1 0 1 0,-1 0 4 0,-1 0 5 15,1-1 5-15,-3-2 6 0,0-2 6 0,-2 1 8 0,2-2 7 0,-3-1 10 16,-2 0 9-16,-2-2 11 0,3-1 8 0,-4-1 13 0,0-1 9 16,-1 1 9-16,-3-1 8 0,0-1 8 0,-1 1 9 0,1-1 7 15,-4 1 8-15,-1-1 5 0,-1 1 5 0,-1 0 2 0,-1 0 0 0,-2 2-2 16,1 1 0-16,-4-1-5 0,2 2-5 0,1-1-6 0,-3 4-8 16,0-2-6-16,-1 2-10 0,1 0-8 0,-4 3-6 0,3 1-8 15,0 1-6-15,0 1-4 0,-2 1-4 0,0 0-3 0,0 3-2 0,0 2-2 16,0 0-1-16,0 1 1 0,0 0-1 0,2 3 3 0,-1-1 1 15,1 2 2-15,-1 0 1 0,3 2 2 0,1-1 0 0,2 2 2 16,1-1-1-16,1 0 2 0,1 1 1 0,1-1 0 0,1 0 1 0,3-1 0 16,-2 1 0-16,3-1 0 0,1-1-1 0,0 0-2 0,1-3-1 0,0 2-3 15,3-1-1-15,0-1-4 0,-1-2-3 0,1 0-2 0,0-2-2 16,0 0-1-16,2 0-2 0,-2-3-3 0,1 0-2 0,-1 1-1 0,1-3 0 16,0 0 1-16,-2 0 0 0,1-3 2 0,0 1 1 0,-2-1 4 15,-1-2 1-15,1 1 2 0,1-3 2 0,-3 1 2 0,-1-3 2 16,1 2 0-16,-2-2 4 0,-2 0 0 0,1 0 0 0,-3-1 0 0,3-2-1 15,-3 2 2-15,-1-1 0 0,-1 0 0 0,-3 0 2 0,3 1-1 16,-3 0 1-16,1 1 1 0,0-1 0 0,-3 1 1 0,3 0-1 0,-2 2-1 16,0-1 1-16,0 2 0 0,-1 2-3 0,1-1-2 0,-1 0-3 15,2 3-2-15,-1 1 0 0,-2-1-2 0,2 2-2 0,0 0 1 16,0 2-1-16,-3-1-1 0,1 1-1 0,2 3 1 0,0-3 0 0,0 2 1 16,0 2 1-16,0-2 1 0,0 4 3 0,0 0 1 0,-1-2 2 15,3 1 1-15,2 1 1 0,-1 1 0 0,0-1 2 0,2-1-1 16,0 0 2-16,2-1 0 0,0 2 1 0,-1-2 1 0,2-1 0 0,2 2 2 15,-2-3 2-15,2 1-1 0,0-2-1 0,1-1 0 0,1 1 0 16,0-3 0-16,1 0 0 0,2 0-1 0,-1-3-1 0,0 1 0 16,1 0 0-16,1-3-1 0,0 0-2 0,-1 0 1 0,0-1-1 0,2-1 1 15,-3 0 1-15,4 0 3 0,-5 0 5 0,1 0 4 0,0-1 5 0,0-1 7 16,-1 2 5-16,-4 0 4 0,4 1 5 0,-3 0 2 0,0 2 2 16,-1-3 2-16,0 5-1 0,-1-3 0 0,-2 2-2 0,3 2-4 15,-3-2-5-15,-1 1-5 0,3 2-8 0,-3 0-7 0,0 0-7 0,0 0-7 16,0 0-4-16,0 0-3 0,0 0-2 0,2 0 0 0,-2 2-2 15,0 1 1-15,0-2-1 0,0 2 2 0,0 0 0 0,0 1 3 0,0 0 1 16,0 2 2-16,1-2 2 0,-1 0 2 0,2 1 2 0,-1-1-1 16,-1 1 1-16,2-2 0 0,0 1 0 0,-2-1 1 0,1 1 2 15,1-1 1-15,-1 0 2 0,3-1 2 0,-3 0 2 0,3 1 2 0,0-3 0 16,2 0 0-16,1 0 0 0,-3 0-1 0,5 0-1 0,0-3-1 16,-1 1-1-16,3-1-2 0,0-1-2 0,0-1-3 0,0 0-3 0,1 0-3 15,0-2-3-15,-1 0-1 0,1 0-3 0,0 0 1 0,-2 1-1 16,-2-2 1-16,0 4-1 0,0-3 1 0,2 4-1 0,-4-2 1 15,-1 1-1-15,0-1 1 0,-2 3 0 0,0-1 0 0,-1 0-2 0,0 1-2 16,2 0-1-16,-4 2-2 0,0 0-1 0,0 0-2 0,0 0-2 16,0 0 1-16,1 0-2 0,-1 2 1 0,2 0 0 0,-1-1 3 0,-1 1-1 15,2 1 3-15,0 0 2 0,-1 1 2 0,1 0 3 0,-1 1 2 16,3-2 2-16,-3 2 2 0,3-2 1 0,-3 0 1 0,3 2 0 16,0-1-1-16,0-1 0 0,0 2-3 0,1-2-3 0,-2-2-1 0,3 1-4 15,0-1-3-15,-1 1-4 0,1-2-1 0,-1-2 0 0,3 1-1 16,0-1 0-16,0-1 0 0,-2-1 1 0,2 0 0 0,0 0 2 0,-2-2 1 15,1 2 3-15,1-3 4 0,-4 0 2 0,2 2 8 0,-1-2 5 16,0 1 5-16,-2 0 5 0,0 1 5 0,1 1 4 0,-1 0 1 16,-1-1 3-16,2 2 0 0,-3 0 2 0,-1 2-2 0,2-1-2 0,0-1-2 15,-1 3-4-15,-1 0-5 0,0 0-4 0,0 0-8 0,0 0-5 16,0 0-7-16,0 0-3 0,0 0-2 0,2 0-2 0,-1 2-1 0,3-1 1 16,-3 1 1-16,1 0 1 0,1 2 2 0,0-1 2 0,1 0 2 15,1 1 0-15,0 0 1 0,0 0-2 0,0-1-3 0,1 2-4 0,2 0-5 16,-2-2-4-16,1 1-6 0,-1 0-6 0,2 1-4 0,1-2-6 15,-1-1-5-15,0 1-6 0,1-3-6 0,1 2-5 0,0-2-2 16,0 0-1-16,-1-2 2 0,0 2 2 0,-1-5 4 0,5 2 4 0,-5-2 4 16,1-2 4-16,0 2 5 0,-1-4 5 0,2-1 4 0,-1 0 6 0,-1-2 5 15,-1 0 6-15,1-2 4 0,-1-1 3 0,0 1 2 16,-1-4 2-16,1 2 2 0,-3-3 0 0,4-1 5 0,-2 3 4 0,1-1 4 16,-1 0 6-16,2-1 7 0,-4 3 8 0,1 1 9 0,-1 0 6 15,0 3 8-15,0 0 5 0,-1 2 5 0,-2 1 1 0,4 1 1 0,-4 2 0 16,1 0-5-16,0 3-6 0,-2-1-6 0,1 1-9 0,1 1-6 15,-2 2-9-15,0 0-6 0,0 2-5 0,0 1-7 0,0 1-4 0,0 4-4 16,0-1-1-16,-2 4 0 0,1 2 0 0,1 2 3 0,-2 4 4 16,0 0 1-16,1 3 3 0,-4 2 2 0,2 3-1 0,0 0 2 15,-2 4-2-15,2 0 1 0,0 1-1 0,-4 1 1 0,1 4 1 0,0-3-1 16,-2 4 1-16,1-2-2 0,-2 1-3 0,1 1-1 0,0 1-3 16,0-2 0-16,-2 1 0 0,3-1-4 0,1-1-5 0,-1 0-6 0,0-2-7 15,2 0-6-15,2-2-6 0,-4-3-7 0,6 0-8 0,-3-5-10 16,1 2-10-16,2-6-16 0,-2 0-18 0,1-2-17 0,2-5-19 0,-1 1-26 15,1-4-28-15,0-2-38 0,0-2-40 0,1-3-31 0,-1-3-26 0,2-3-36 16,2 0-42-16,-1-5-40 0,1-1-37 0,-1-2-12 0</inkml:trace>
  <inkml:trace contextRef="#ctx0" brushRef="#br0" timeOffset="55934.2763">24505 14368 346 0,'1'-13'485'0,"1"0"8"0,-1 1-70 0,1 0-109 16,2 2-77-16,1 0-62 0,0 2-37 0,0-1-29 0,1 3-18 0,2 1-15 15,0-2-11-15,1 2-15 0,4 1-12 0,-4 1-12 0,3 2-10 16,2-1-8-16,-2 2-5 0,0 0-2 0,3 0-3 0,-4 3 0 16,3-1-1-16,-2 3-2 0,2-1 1 0,-5 1-1 0,3 0 2 0,-3 1-2 15,0 0 1-15,-2 1-1 0,-1 0 1 0,0 0-1 0,-3-1 2 16,0 1-2-16,1 1 3 0,-4-4 1 0,0 3 3 0,0-1 5 16,-4 1 4-16,1-4 6 0,0 2 6 0,-3-1 5 0,1 0 5 0,1 0 6 15,-1 0 3-15,-3-1 6 0,-1 0 1 0,2-1 3 0,-1 0 3 16,0-2 1-16,-1 2 1 0,2-2 0 0,-1 0-2 0,4 0-2 0,-4 0-4 15,3 0-4-15,0 0-3 0,2 0-4 0,0 0-3 0,1 0-3 16,2 0-4-16,0 0-3 0,0 0-4 0,0 0-4 0,2 0-5 16,1-2-4-16,2 2-3 0,0-1-7 0,2 0-1 0,1-2-4 0,0 0-3 15,5 0-4-15,0 0-6 0,0-2-2 0,4 2-4 0,-4-3-2 16,4 2-2-16,-1-3-2 0,1 0-2 0,0-1-1 0,-1 1-1 0,1-2 0 16,-1 0-1-16,3-1 0 0,-3-2 1 0,1-1 2 0,0-2 3 15,0-1 3-15,0 0 2 0,-3-1 3 0,3-1 3 0,-2-2 3 16,0 0 2-16,-2-1 2 0,0-1 4 0,0 0 2 0,-2 1 5 0,1-1 6 15,-4-2 5-15,0 4 6 0,0-1 8 0,-2 1 7 0,-1 1 7 16,-2-1 6-16,2 4 7 0,-3-1 4 0,-1 2 4 0,-1 1 6 0,0 1 4 16,-1 2 1-16,1 1 1 0,-2 2-2 0,0-1-5 0,1 2-7 15,-1 2-8-15,2 0-8 0,-1 0-10 0,1 3-10 0,-2 0-6 0,0 1-6 16,2 1-6-16,-1 1-5 0,-1 2-5 0,1 0-4 0,-4 3-1 16,2 3-2-16,0-2 1 0,0 6-1 0,-1-1 4 0,1 3 4 15,2 1 5-15,-3 1 6 0,3 2 4 0,-2 0 1 0,-2 4 2 0,5 0 1 16,-1-1 1-16,1 2 1 0,0 1 0 0,1-2 1 0,-1 2 1 15,2-1-1-15,1 1 1 0,0-1-1 0,-2-2-2 0,1 2 0 0,0-4-2 16,-1-1 0-16,2 2-1 0,-1-3 0 0,0-1 1 0,-1-1-2 16,2 1 0-16,-1-3-2 0,0-1-1 0,-1-2-1 0,4 2-4 15,-4-3-5-15,1-1-5 0,-1-2-5 0,3 0-7 0,-3-1-6 0,2-2-10 16,1 1-10-16,-1-4-13 0,2 1-13 0,-2-2-11 0,3-2-13 16,-1-1-9-16,1 0-7 0,1-2-5 0,2 0-4 0,-1-4 0 0,0 1-3 15,1-1 0-15,0 0 1 0,3-2 7 0,-4 3 9 0,2 0 10 16,0-4 14-16,1 3 14 0,0 0 15 0,-3 0 14 0,2 2 16 0,1-1 11 15,-2 2 13-15,-1-1 12 0,0 1 13 0,1 1 11 0,-1 0 10 16,1 0 5-16,0 1 5 0,-1 0 5 0,0 1 2 0,0 0 0 0,1 0 0 16,1-1-3-16,-2 4-2 0,1-2-7 0,-1 1-5 0,0-1-5 15,1 2-6-15,1 0-5 0,-2 0-6 0,0 2-4 0,1-1-2 16,0-1-3-16,-1 2-3 0,1 0-3 0,0 0-3 0,-1 1 0 0,0-1-3 16,-2 1 2-16,2-2-1 0,0 0 0 0,-4 2 0 0,3-1 0 15,-1 0 0-15,0-1 3 0,-1 3 2 0,-2-3 2 0,2 1 3 0,-2-2 2 16,2 0 2-16,-1 2 1 0,1-2 2 0,-2 3 0 0,2-3 2 15,0 0 0-15,-2 0 1 0,2 0-1 0,-1 0 0 0,1 0-3 16,-1 0-2-16,0-3-3 0,0 3-2 0,0-2-3 0,0 2-3 0,3 0 0 16,-4 0-2-16,4 0 0 0,-2-2-2 0,-2 2-1 0,2 0-2 15,0 0 0-15,0 0 0 0,-1 0 0 0,0 0 0 0,1 0-1 0,-2 0 2 16,2 0-1-16,0 0 0 0,-1 0 1 0,0 0 0 0,0 0 0 16,0 0-1-16,-3 0 2 0,2 0 0 0,1 0 2 0,-1 0 1 0,1 0 3 15,-1 0 2-15,1 0 3 0,-1-1 4 0,0 1 2 0,-1 0 2 16,-1 0 2-16,3 0 1 0,-1 0 2 0,-2 0 1 0,4 0 1 15,-4 0 1-15,2-2-1 0,1 2-1 0,-3 0-1 0,2-2-3 0,1 2-3 16,-1 0-3-16,-1 0-3 0,1 0 0 0,0 0-3 0,1-1-2 16,-1 1-4-16,1 0-3 0,-3 0-6 0,2 0-9 0,1 0-9 15,1 0-13-15,-2 0-14 0,2 0-15 0,-1 0-18 0,1 0-17 0,-4 0-23 16,3 0-26-16,0 0-35 0,0 0-46 0,0 1-53 0,0-1-59 0,0 0-69 16,-1 0-72-16,0 0-33 0,-3 0-8 0</inkml:trace>
  <inkml:trace contextRef="#ctx0" brushRef="#br0" timeOffset="56067.8544">25962 14272 208 0,'2'-2'383'16,"-2"2"-37"-16,1 0-80 0,1-2-98 0,-2 2-76 0,0-1-63 16,0 1-59-16,0 0-57 0,0 0-81 0,0 0-96 0,0 0-60 0,0 0-41 15</inkml:trace>
  <inkml:trace contextRef="#ctx0" brushRef="#br0" timeOffset="56800.8109">24455 15417 337 0,'-11'-11'591'0,"0"5"7"0,3-4 12 0,-3 3 6 0,3 0 4 0,0 1-115 16,3-1-174-16,0 4-95 0,0-2-53 0,0 1-34 0,2 1-22 15,1 0-12-15,1 1-7 0,-1 1-8 0,2-1-5 0,0 2-13 0,2 0-15 16,-2-2-16-16,3 2-17 0,-2 0-15 0,4 0-12 0,2 2-8 16,2-2-6-16,-1 2-3 0,3-1-3 0,5 1-2 0,-2 1-5 0,3-2-2 15,5 1-6-15,-1 1-5 0,3-3-4 0,-1 1-6 0,4 1-6 0,-2-2-6 16,-1 0-7-16,3 0-5 0,-2 0-5 0,1-2-2 0,-3 1-2 16,0-1 1-16,-1-1 2 0,1 0 4 0,-2-1 2 0,0 0 5 0,-4 0 4 15,1 0 5-15,-1-1 5 0,-4-2 5 0,2 1 5 0,-4-2 5 0,2 0 5 16,-4 0 5-16,-1 2 5 0,1-3 5 0,-4 1 5 0,-2 1 5 15,1-1 3-15,-3 1 3 0,-1 0 4 0,-1-1 2 0,-1 0 3 0,-3 1 2 16,2 1 1-16,-3 0 2 0,0 0 2 0,-2 1 0 0,0 1 1 16,-1-1-4-16,0 2 0 0,0 0-1 0,-2 3-2 0,1-3 1 0,2 3-2 15,-1 3-1-15,0-3 1 0,-3 3-1 0,4 0 0 0,-2 3 2 16,2-1-1-16,-4 2 1 0,3 2 2 0,1-1 1 0,0 5 2 0,0-1 0 16,-3 2 1-16,3-1 1 0,2 4 2 0,-2-1-1 0,2 3 1 15,0-2 1-15,1 4 1 0,-2 0-2 0,1 0 2 0,3 0-1 0,-2 3 1 16,4-1 0-16,-3 1-1 0,1 0 1 0,2 1-1 0,-3-1 0 0,3 2-2 15,-1-1-2-15,1-1-2 0,1 2-3 0,-2-2-3 0,-1-1-1 16,3 2-1-16,-1-1 0 0,1-3 0 0,-2 0 0 0,1-1-1 0,-1 1 0 16,0-4 0-16,2 0-4 0,0-1-5 0,0 1-8 0,0-4-10 0,0-1-14 15,0-1-14-15,0-1-20 0,2-2-24 0,0 0-29 0,-1-1-32 16,1-2-57-16,4-3-72 0,-3 1-105 0,2-3-121 0,-1 0-66 0,3-3-38 16,-1 1-14-16,2-3-1 0,2-3 5 0</inkml:trace>
  <inkml:trace contextRef="#ctx0" brushRef="#br0" timeOffset="56968.0707">25125 15588 49 0,'0'-6'585'0,"0"0"-2"16,0 0-2-16,0 1-1 0,0-1-4 0,0 2-123 0,2 1-183 0,0-1-110 15,1 1-73-15,2-1-50 0,1 1-35 0,2 1-28 0,0-1-25 16,1 0-24-16,4 2-24 0,-4 0-30 0,4-1-37 0,-1 2-49 0,3 0-57 15,-1 2-83-15,-1-1-95 0,0 0-53 0,1 2-32 0,-5-3-9 0</inkml:trace>
  <inkml:trace contextRef="#ctx0" brushRef="#br0" timeOffset="57134.8139">25159 15676 213 0,'-4'3'540'0,"3"1"10"16,-1-4 11-16,1 4 8 0,1-3-100 0,1-1-157 0,1 0-96 0,1 0-67 15,2 0-38-15,1 0-26 0,1-1-14 0,3 1-9 0,0-4-9 0,1 4-13 16,2-3-18-16,1 2-26 0,0-2-27 0,1 0-32 0,0 0-32 16,0-1-31-16,0 1-45 0,3 0-50 0,-1-2-82 0,1 1-98 0,-3-2-67 15,1 1-52-15,2-1-26 0,-3 2-9 0</inkml:trace>
  <inkml:trace contextRef="#ctx0" brushRef="#br0" timeOffset="57433.6827">25641 15386 402 0,'-4'-3'535'0,"3"3"8"0,-2 0 11 0,2 0-71 0,-3 0-109 15,4 0-86-15,-1 3-74 0,1-2-41 0,-2 2-26 0,1 2-11 16,-1 0-4-16,0 0-2 0,2 2 2 0,-1 1 0 0,1 1 0 0,-4 3 0 16,3-2-1-16,-1 2-1 0,1 2 2 0,-3-1-4 0,0 1-4 15,3 2-5-15,-3 1-3 0,1-1-4 0,-2 1-4 0,2 1-5 0,-2 2-8 16,0-1-8-16,1 0-9 0,-1 1-9 0,2 1-7 0,-2 0-7 15,2-2-7-15,-2 2-5 0,2-1-2 0,0-1-5 0,-1 0-3 0,0-1-5 16,3 1-2-16,-3-3-3 0,1 2-3 0,2-1 1 0,1-3-3 0,-2 3 0 16,0-5-1-16,2 0-1 0,0 0 0 0,0-2-6 0,0 2-7 15,2-4-15-15,0 1-15 0,-2-2-20 0,1-2-22 0,-1 1-24 0,3-1-25 16,1-1-27-16,-3-1-28 0,1-2-42 0,1 1-47 0,1-2-84 0,0-2-98 16,0 0-106-16,1-1-107 0,0-3-45 0,0-2-15 0,1 1 2 15,0-3 10-15,1 1 18 0</inkml:trace>
  <inkml:trace contextRef="#ctx0" brushRef="#br0" timeOffset="57767.0349">26107 15618 225 0,'-3'-2'598'0,"0"1"3"0,-2-1 3 15,2 1 6-15,0-3 7 0,1 4-118 0,1-3-183 0,1 3-110 0,0-1-76 16,1-2-43-16,1 1-31 0,2 1-18 0,0-2-11 0,2 2-11 15,2-2-13-15,0 3-18 0,3-3-21 0,-2 1-31 0,4 1-32 0,0 1-38 16,0-2-38-16,0 1-52 0,4 1-56 0,-2-2-82 0,0 2-91 0,0 0-61 16,0 0-44-16,-1 0-18 0,-2 0-4 0</inkml:trace>
  <inkml:trace contextRef="#ctx0" brushRef="#br0" timeOffset="57934.4289">26232 15712 131 0,'-5'1'545'0,"0"1"7"0,1 1 12 0,0-1 13 16,3-2-77-16,-3 1-120 0,4 1-96 0,-2-2-79 0,2 0-49 0,0 0-34 16,0 0-16-16,2 0-10 0,2 0-3 0,1 0-5 0,-1 0-7 15,1 0-10-15,3 0-16 0,5 0-19 0,-4-2-21 0,3 1-23 0,0 1-20 16,2-2-19-16,2 2-22 0,-2-3-22 0,4 1-25 0,-2 1-24 0,1-2-35 16,2 1-36-16,-3-2-55 0,1 1-61 0,1 1-84 0,-1-3-92 15,0 0-43-15,2 0-24 0,-3-2-1 0,1 0 6 0</inkml:trace>
  <inkml:trace contextRef="#ctx0" brushRef="#br0" timeOffset="58200.6231">26583 15415 151 0,'-5'-3'463'16,"-1"2"3"-16,1-1-1 0,4 2-91 0,-3-1-140 0,1 1-82 0,2 0-52 16,1 1-26-16,-4 1-13 0,4-1-6 0,0 2-2 0,4 2-1 0,-4-2-3 15,1 3-4-15,1 0-4 0,-1 0-7 0,3-1-2 0,-3 3-2 16,2 0 2-16,1 0-1 0,2 0 1 0,-3 1 0 0,2 0 1 0,-2 2 3 15,0-2 2-15,0 1 5 0,0 1 3 0,1 0 4 0,0-1 4 0,-2-1 2 16,1 3 5-16,-3-3 1 0,1 2 1 0,-1 1 1 0,0-3 0 16,0 1-2-16,-1-2-2 0,-1 2-2 0,1 0-5 0,-4 1-4 0,0-2-5 15,1 0-3-15,-3 2-4 0,2-2-6 0,-4-1-4 0,3 3-5 0,-1-2-9 16,-2 0-10-16,0 0-9 0,1 0-17 0,0-1-20 0,-1 0-23 16,0 1-27-16,1-1-39 0,2 1-45 0,-1 0-69 0,2-2-84 0,0 2-89 15,2-2-95-15,-1-2-45 0,3 2-23 0,1-3-9 0</inkml:trace>
  <inkml:trace contextRef="#ctx0" brushRef="#br0" timeOffset="58868.1521">27595 15402 168 0,'4'-14'555'16,"0"2"4"-16,-3-1 6 0,1 2 6 0,-2-1-77 0,-2 2-120 0,1 0-100 16,-3 2-88-16,0-1-52 0,-1 0-35 0,-2 1-18 0,-2 1-10 0,3 1-6 15,-2 1-4-15,-2 2-4 0,-1 0-1 0,0 0-4 0,-1 3-4 0,0 3-3 16,0 0-1-16,-2 2-1 0,-1 1 1 0,0 3 3 0,0 0 4 16,0 2 2-16,-1 2 3 0,-2 0 1 0,4 4 3 0,-2 1-2 0,2-1-1 15,0 2-3-15,1 2-4 0,-1 0-4 0,3 0-4 0,1 1-6 16,0 1-3-16,1 0-5 0,5-1-5 0,-1-1-1 0,2 1-4 0,-2 0-4 15,5-2-1-15,0 1-3 0,3-2-2 0,0 1-3 0,0-2-1 16,2 0-4-16,2-1-3 0,1-2-2 0,-1 0-4 0,1-3-5 0,2 1-3 16,1-2-5-16,2-1-5 0,-2-2-6 0,1-2-5 0,3-1-4 0,-2-1-4 15,2-3-4-15,2-1-5 0,-1-1-3 0,1-3 0 0,1-1-2 16,1-1 0-16,1-3 1 0,0 0-4 0,0-4-4 0,0 0-5 0,0-2-3 16,0-1-4-16,-1-2-3 0,0-2-1 0,0-1 1 0,-3-2 3 15,-1 1 5-15,-2-2 5 0,1 1 6 0,-2-2 7 0,-3 1 10 0,0 0 10 16,-2 2 14-16,-4-2 17 0,0 5 15 0,-1 0 15 0,-2 0 12 0,-3 1 9 15,-1 3 5-15,1 1 3 0,-2 2 0 0,-1 2 0 0,-2-1-3 16,0 4-3-16,-3 1-3 0,-1 1-4 0,0 2-5 0,-1 2-7 0,-4 2-4 16,4 1-3-16,-4 2-3 0,0 1 1 0,0 4 0 0,-2 0 2 15,3 1 0-15,-5 3-1 0,3 1 1 0,-2-2-2 0,1 5-1 0,3-1-1 16,-2 1 0-16,2 1-1 0,2-2-1 0,1 1-3 0,-1 0 0 16,4 1-2-16,-1-4-1 0,5 1-1 0,0-1 1 0,1 0 0 0,1-1 3 15,3-1 1-15,1-2 3 0,1-2 3 0,3 0 5 0,-1-1 3 0,2-1 4 16,3-2 0-16,1 1 1 0,1-3 1 0,2-2 0 0,2 0 2 15,2 0 3-15,2 0 4 0,0-1 3 0,0-2 3 0,2 0 2 0,-2 0 0 16,3-1 1-16,-3 1 2 0,0 3 4 0,1-3 1 0,-3 3 2 0,3-2 3 16,-4 2 2-16,0 0 1 0,0 2-1 0,-2-1-1 0,0 1-5 15,-1 1-3-15,3 1-5 0,-3 0-3 0,-1 2-5 0,1 1-6 0,0-1-4 16,-1 1-5-16,1 2-4 0,0 0-3 0,-3 2-3 0,4 1-4 16,-4 1-5-16,3-1-3 0,-2 2-3 0,0-1 0 0,0 0-7 0,0 2-6 15,0 1-9-15,0-3-10 0,-1 2-11 0,0-1-13 0,1 1-9 16,1-3-7-16,-1 2-13 0,1-2-17 0,-1-1-18 0,2 0-17 0,-1-2-15 15,1-1-16-15,1 0-12 0,0-1-7 0,-1-3-12 0,2 1-12 0,-1-5-17 16,2 3-17-16,-1-6-45 0,2 1-63 0,-1-3-70 0,0-2-72 0,-1-1-44 16,-1-2-28-16,0-4-8 0,-1-1 4 0</inkml:trace>
  <inkml:trace contextRef="#ctx0" brushRef="#br0" timeOffset="59101.2999">28320 15095 155 0,'3'-12'571'0,"-1"2"18"16,-1 0 17-16,3 2 22 0,-3 1-59 0,3-1-98 0,-3 1-85 0,2 1-77 15,-2 1-47-15,3 3-31 0,-4-3-18 0,1 2-13 0,-1 2-13 16,2-2-16-16,-1 3-19 0,-1 0-18 0,0 0-23 0,0 0-23 0,0 0-23 16,0 0-21-16,0 4-16 0,0 0-13 0,0 2-8 0,-1 0-6 15,-1 3-4-15,1 2-2 0,-3 4-12 0,0 0-15 0,-2 2-24 0,-1 1-29 16,-1 3-37-16,-2 3-40 0,-2 1-77 0,-1 1-96 0,-1 3-120 15,2 0-134-15,-6 2-70 0,4-2-41 0,-2 1-22 0,0 0-11 0,1-2 1 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58:05.907"/>
    </inkml:context>
    <inkml:brush xml:id="br0">
      <inkml:brushProperty name="width" value="0.05292" units="cm"/>
      <inkml:brushProperty name="height" value="0.05292" units="cm"/>
      <inkml:brushProperty name="color" value="#FF0000"/>
    </inkml:brush>
  </inkml:definitions>
  <inkml:trace contextRef="#ctx0" brushRef="#br0">23331 1107 194 0,'-1'-6'317'0,"1"-2"-104"16,-3 3-57-16,3-2-30 0,0-1-14 0,0 1-8 0,0 1-1 0,0-1 0 16,0 0 1-16,0 0-2 0,0 1-1 0,0 0 0 0,0 1-1 15,0-2-1-15,0 2-1 0,0-2-2 0,0 2-1 0,0 1-5 0,0-1-5 16,0 1-4-16,0 0-5 0,0 2-7 0,0-1-6 0,0 2-6 0,0-3-8 15,0 3-5-15,0 1-7 0,0 0-5 0,0 0-6 0,0 0-7 0,0 0-7 16,0 0-5-16,0 0-6 0,0 0-6 0,0 0-2 0,0 0-4 0,0 0 0 16,0 0 0-16,-2 1 0 0,2 3-1 0,0-1 1 0,-1 0 2 15,-1 1 1-15,2 2 2 0,-1 1 0 0,-1 3 3 0,0 0 1 0,-1 0 6 16,2 4 1-16,-3 0 2 0,1 3 2 0,0 2 0 0,0 0 2 0,-3 4 2 16,3 1-1-16,-2 1 1 0,2 2-1 0,-2 2-2 0,1 2 0 15,-3 0-2-15,2 3 0 0,2 2-2 0,0 0-2 0,-2 3-1 0,2 0 0 16,-2 2-4-16,2 0-4 0,-3 2-3 0,3 3 1 0,-1 0 2 0,-1 0 3 15,2 2 3-15,2 3 3 0,-3 0 2 0,3 1 2 0,-1 1 3 0,2 4 1 16,0-1 3-16,0 1 2 0,0 2 2 0,3-1 2 0,-1 0 2 16,1 1-2-16,0 0-3 0,2 0-3 0,0-1-6 0,1-3-5 0,0-1-5 15,-1 1-4-15,2-2-7 0,-1-3-2 0,3 0-4 0,-2-2-6 16,-2-1-4-16,1 0-6 0,0-4-7 0,0-1-8 0,1-1-8 0,-2-2-13 16,1-3-12-16,-1-4-15 0,1 0-18 0,-3-4-24 0,0 0-29 15,2-6-35-15,-2-1-41 0,0-4-74 0,1-2-86 0,-1-5-42 0,0-2-20 16</inkml:trace>
  <inkml:trace contextRef="#ctx0" brushRef="#br0" timeOffset="999.9711">23668 895 315 0,'-7'-7'396'0,"0"1"-99"0,1 0-150 0,1 2-73 15,0-1-36-15,0 1-13 0,1-1-3 0,1 2 2 0,-2-1 9 16,2 1 6-16,1 1 6 0,0 0 4 0,-1-1 1 0,3 1 1 15,-1 1-3-15,1 1-2 0,0 0-3 0,0 0-6 0,0 0-5 16,0 0-7-16,1 0-7 0,1 0-6 0,1 0-5 0,0 0-4 16,5 0-2-16,0 0 0 0,1 0 0 0,1 0 4 0,6 0 2 0,0 0 2 15,4 1 2-15,4 1 1 0,-2-2 2 0,8 2 0 0,3-1 4 16,0-1 3-16,4 2 0 0,2 0 0 0,5-2 2 0,2 0-2 16,3 3 0-16,4-3-1 0,2 0-2 0,2 2 0 0,3-2 0 0,3 2 0 15,2-2-1-15,4 0-4 0,-1 0-5 0,4 0-5 0,0 0-5 16,-1 0-2-16,2 0-1 0,1-2 0 0,-1 2-1 0,3-2-2 15,-3 2-2-15,-2-3-1 0,3 3-2 0,-3-4 1 0,2 3 0 16,-2-1 1-16,-3-1 1 0,0 1 2 0,-2 1 4 0,-3-3-1 16,-1 4-1-16,-4-3-2 0,-2 3 0 0,-4 0 0 0,-1-2 1 0,-5 1 2 15,-2 1 0-15,-5-2 1 0,0 0-1 0,-8 2 2 0,1-1 1 16,-4 1 0-16,-3 0 1 0,-3 0 0 0,-1 0 1 0,-4 0-1 16,-1 0-1-16,-5 0-2 0,3 0 2 0,-6 0-1 0,0 1-2 0,-1-1 2 15,-2 2 0-15,0 0 0 0,0-1 2 0,-2 1-1 16,1 1 0-16,-3 0 1 0,3 1-1 0,-3-1 1 0,1 4 4 0,-2-2-1 15,1 2 2-15,-1 0 3 0,2 1 3 0,0 0 1 0,-2 1 2 0,0 2 1 16,0 0 2-16,0 3 2 0,2 0 0 0,-2-1 2 0,2 2 2 16,-1 1 1-16,-1 3 1 0,2-1 0 0,0 1-1 0,-1 0 0 0,3 5-3 15,-1-1-1-15,2 0 0 0,-2 6-2 0,2 0-1 0,0 1-1 0,0 3-2 16,0 0-1-16,0 4 0 0,0 0-2 0,0 4-1 0,1-2-2 0,-2 4-3 16,1 1-2-16,0 1-3 0,-2 2 1 0,0 1 1 0,1 3 3 0,-3 0 0 15,2 2 3-15,-1 1 1 0,-2 1 1 0,0 3 0 0,-2-2 2 0,-1 3 1 16,2 1 1-16,-1 0 0 0,-1 0 3 0,0-2 1 0,-1 1-1 15,1 1-4-15,-2-3-3 0,1-3-3 0,-1 3-4 0,0-3-3 0,2-1-3 16,-2-4-2-16,2 0-2 0,0-1 1 0,0-1 1 0,-1-3 3 16,0-2 1-16,3 1 2 0,-4-4 1 0,2 0 1 0,-1-3 2 0,3 0 1 15,-2-4 2-15,1 1 1 0,0-4 2 0,1 0 1 0,-3-4 0 0,3-1-2 16,-1 0 0-16,2-2-1 0,-2-5-2 0,2 3 0 0,-2-4-2 16,0-1 1-16,2-1-2 0,-1-1 0 0,1-1 1 0,-2-1-1 0,1-1 2 15,1-3-1-15,-2 1 1 0,0 1-1 0,2-3 2 0,-1 0-1 16,1-2 2-16,-2 0 0 0,0 0 1 0,1-1 1 0,-1 0 1 0,2-1 1 15,-1 1 1-15,-3-2 1 0,3 0 0 0,-3-1 1 0,0 2-1 0,1 0 1 16,-2-2-1-16,0 0 1 0,1 3-1 0,-3-3 2 0,0 0 0 16,0 0 0-16,-1 0 3 0,2 0 1 0,-2 0 2 0,0 0 1 0,-1 0 2 15,1 0-1-15,-2 0 2 0,2 0-1 0,-1 0 1 0,-4 0-1 16,4-3 0-16,-3 3 0 0,0 0-3 0,-2-2 0 0,0 0 0 0,-1 2-3 16,-2-1-2-16,-1 0 1 0,0 1-1 0,-4-2 0 0,1 1 0 15,-4 1-1-15,-1-2 0 0,0 1 0 0,-4 1-2 0,-4-2-1 0,1 1-1 16,-3-1-4-16,-4 1-1 0,-1-2-4 0,-4 3-3 0,-2-2-4 0,-1-1-1 15,-3 3 3-15,-6-3 4 0,0 3 5 0,-3-1 7 0,-3 1 4 0,-4-2 4 16,-4 1 6-16,2 1 3 0,-7-2 3 0,-2 1 3 0,-2 1 2 16,-1-2 3-16,-3 2 0 0,1 0 1 0,-3-3-3 0,4 3 0 0,-2 0-3 15,2 0-4-15,4 0-2 0,1 0-5 0,3 0-2 0,0 0-3 16,6 0-1-16,3 0-1 0,1 0 0 0,6 0 1 0,1-2 3 0,5 2-2 16,6 0-2-16,1-2-2 0,5 0-5 0,3 2-6 0,7-1-12 15,0-1-16-15,7 2-16 0,1-1-29 0,6 0-32 0,0-2-49 0,6 0-59 16,4 2-89-16,2-3-107 0,4-1-76 0,4 1-61 0,2-4-31 15,2 1-18-15,6-2-5 0</inkml:trace>
  <inkml:trace contextRef="#ctx0" brushRef="#br0" timeOffset="3899.8062">22284 1431 400 0,'-7'0'437'0,"1"0"-77"16,0 0-121-16,1 0-60 0,0 0-33 0,2 0-19 0,-2 0-11 0,2 0-4 16,1 3-2-16,1-2-4 0,-3-1-6 0,4 0-8 0,0 0-11 0,0 0-11 15,0 0-13-15,2 3-13 0,0-2-12 0,1 1-11 0,3 1-8 0,-1 1-1 16,3-1-3-16,5-1 0 0,-1 3 0 0,7 0 1 0,2-1 0 16,1 1 2-16,7 0 2 0,1 0-1 0,4-1 2 0,4 1 0 0,2-1 1 15,3 1 2-15,4 1-1 0,2-2-5 0,5 0-9 0,2 1-13 0,5-1-16 16,2-1-19-16,5 2-23 0,4-3-46 0,4 0-61 0,6 2-92 0,2-1-114 15,3-2-63-15,3 1-42 0,2 0-21 0</inkml:trace>
  <inkml:trace contextRef="#ctx0" brushRef="#br0" timeOffset="5933.3548">21732 2538 93 0,'-3'-5'264'0,"-2"2"-48"16,2-1-36-16,-5 1-17 0,7 0-4 0,-3 0-8 0,1-1-8 0,0 1-7 15,1 3-7-15,1-4-4 0,-3 3-1 0,4-1-7 0,-1 0-11 16,-1 2-11-16,2-3-8 0,-1 1-11 0,1 2-9 0,0 0-10 0,0 0-7 16,0 0-10-16,0 0-6 0,0 0-7 0,0 0-7 0,0 0-6 0,0 0-7 15,0 0-2-15,1 0-4 0,1 2-2 0,1 1 0 0,0-3-1 16,4 2 0-16,-1 0 1 0,6-1 0 0,0 3 2 0,3-1 2 0,3-1 1 16,4 1 3-16,3 1 1 0,5-1 1 0,3-1 1 0,4 1 0 15,3-1-2-15,5 1-1 0,1-2-4 0,6 1-4 0,0-1-7 0,5 2-7 16,-1-1-6-16,2-1-5 0,2-1-7 0,-1 1-5 0,1-1-5 0,2 0-2 15,-2 0-3-15,0 0-3 0,1 0-3 0,1 0-4 0,0-1-3 0,-1 0 0 16,-1-1 1-16,2-1-1 0,-4 2-2 0,1-1-3 0,-2-1-12 16,-4 0-13-16,-2 3-19 0,-5-3-23 0,-3 1-19 0,-3 0-19 0,-5 1-21 15,-5-3-23-15,-1 3-55 0,-6-1-71 0</inkml:trace>
  <inkml:trace contextRef="#ctx0" brushRef="#br0" timeOffset="7433.2678">21036 2428 203 0,'0'-2'195'16,"0"-3"-13"-16,0 2-9 0,0-2-7 0,0 2-4 0,0-1-3 0,0 1-1 16,-1 0-4-16,-1-1-4 0,2 2-5 0,-1-1-9 0,1 0-12 15,-2 0-11-15,0 0-8 0,-1 1-11 0,2-2-9 0,-1 1-9 0,-2 0-7 16,0 0-6-16,1 1-5 0,2 0-5 0,-4-1-5 0,0 3-7 15,0 0-5-15,-1-2-3 0,1 0-3 0,-3 2-2 0,2 2-3 0,-2 0-1 16,-3-2-2-16,0 3-2 0,-1 2-3 0,-3 2 0 0,0-2 0 0,0 3 0 16,-4 0 0-16,3 5-1 0,-3-3-4 0,2 6-1 0,0-3-1 15,-4 2-1-15,5 1-2 0,1 1-1 0,-2 0-3 0,4 2-1 16,0-1 2-16,1 1-1 0,3 0-1 0,1 1 1 0,3 0 0 0,2-2 1 0,3-1 2 16,0 2 1-16,2-1 1 0,3-2 1 0,-1 3 1 0,5-4 2 15,3-1 2-15,-1 0-2 0,5-1 2 0,1-1-2 0,1-2-1 0,1 0-2 16,4-1-3-16,-1-3-5 0,4 0-7 0,-4-4-7 0,3 2-9 15,2-3-9-15,-2-1-11 0,1-1-12 0,-3-3-12 0,0 3-14 0,-1-3-12 16,0-1-15-16,-5-1-16 0,2 1-12 0,-3-2-10 0,-2-1-16 16,-1 1-18-16,-1 0-15 0,-4-1-17 0,0-1-11 0,-2 1-12 0,-1 1-9 15,-2 0-9-15,1 0-39 0,-4-1-51 0</inkml:trace>
  <inkml:trace contextRef="#ctx0" brushRef="#br0" timeOffset="7900.8754">21380 2368 271 0,'0'-1'360'0,"-2"-1"-82"0,0 0-51 0,2-1-35 0,-1 3-19 0,-1 0-11 16,2-2-10-16,-1 0-9 0,1 2-11 0,0 0-11 0,0 0-12 15,0 0-14-15,0 0-13 0,0 0-12 0,0 0-13 0,0 0-12 16,0 0-9-16,0 0-9 0,-2 0-7 0,0 2-6 0,2 0-4 0,-1-2-2 15,-1 3-1-15,0 2-2 0,-1-1 2 0,2 1 0 0,-4 0-3 16,4 2 0-16,-1 0-1 0,-1 3 2 0,0-2 0 0,1 4 3 0,-1 0 1 16,1 0 0-16,-1-1 0 0,1 3 0 0,-1-1 1 0,0 2 0 0,0-1 0 15,0 1 1-15,2-1-1 0,-3 3 1 0,1-2 0 0,1 0 0 16,-1 2-2-16,2-4 0 0,-3 2-2 0,1 0 0 0,2-1-4 0,-4-1-2 16,4-2-6-16,-1 1-8 0,1-1-6 0,-3 0-8 0,3-1-10 15,-1-2-9-15,0-1-12 0,-1 1-14 0,3-2-16 0,-1 0-15 0,1-1-15 16,0-1-14-16,0 1-19 0,0-3-19 0,0-2-24 0,0 0-25 15,0 0-16-15,4-1-13 0,0 0-13 0,1-2-13 0,-1-2-11 0</inkml:trace>
  <inkml:trace contextRef="#ctx0" brushRef="#br0" timeOffset="8166.7399">21425 2576 14 0,'3'-8'259'0,"1"0"-15"0,-3 1-17 0,1-1-13 0,-1 2-9 0,1 2-13 16,0 1-13-16,-2 1-15 0,0-2-16 0,0 3-19 0,0 1-15 15,0 0-18-15,0 0-15 0,-2 0-11 0,0 0-10 0,-1 2-8 0,2 1-10 16,-4 0-6-16,2 2-5 0,-4 1-7 0,1 0-4 0,0 3-2 0,-2-2 0 15,0 3 0-15,-1-1 1 0,1 3 0 0,-1-2-1 0,0 0-1 16,1 1-2-16,0-1 0 0,0-2-4 0,-1 4-1 0,1-3-1 0,3-1-2 16,-1 0 0-16,1 0-1 0,-1-1-3 0,3 1 0 0,0-3 1 15,1 2-1-15,0-2-1 0,1 2 2 0,1-2-2 0,1-2 1 0,1 2 0 16,0 0 0-16,3-1-1 0,-1-1 0 0,2 2 0 0,2-2-1 16,0 0-1-16,3 0-1 0,-1-1-1 0,1 2-1 0,3-1 0 0,-3 0-2 15,5 0 1-15,-3-1-2 0,-1 1 2 0,4 1-1 0,-2-1 1 0,2 1-1 16,-3 2 2-16,1-2-2 0,0 3-2 0,0-2-2 0,-2 3-5 0,1-2-6 15,-1 2-9-15,-3 1-9 0,4 0-10 0,-4 0-15 0,-1 3-18 16,1-2-25-16,0 2-26 0,-1-1-39 0,-4 1-43 0,5 1-76 16,-4-1-85-16,2-2-52 0,-1 2-29 0</inkml:trace>
  <inkml:trace contextRef="#ctx0" brushRef="#br0" timeOffset="9065.9899">26604 1389 330 0,'1'-4'382'15,"-1"0"-58"-15,3-1-71 0,-1 2-39 0,-2-1-25 0,1 1-17 0,1 1-11 16,-2 1-11-16,0-2-7 0,0 3-10 0,0 0-12 0,0 0-11 0,0 0-14 15,0 0-11-15,0 0-13 0,0 0-13 0,0 0-11 0,0 0-11 16,0 0-10-16,0 0-8 0,0 0-6 0,0 0-4 0,1 0-3 0,3 0-2 16,-3 0 2-16,4 1 1 0,-2 1 1 0,4-1 3 0,0 1 5 0,4 1 2 15,1 1 3-15,2-1 4 0,3 1 1 0,4-1 3 0,1 2 4 0,3-1 1 16,3-1 1-16,2 2 0 0,4-3-2 0,2 3-4 0,2-2-4 16,2-2-7-16,2 2-9 0,1 0-10 0,1 0-11 0,1-2-8 0,-1 3-9 15,-2-3-12-15,1 1-9 0,1-2-12 0,-2 0-10 0,-3 0-8 0,-1 0-5 16,-2-2-5-16,1 1-3 0,-2-3-2 0,-4 3-5 0,-1-2-3 0,0 0 0 15,-5 0 1-15,1 2 6 0,-4-2 2 0,-3-1 2 0,-2 2-5 0,-2-1-8 16,-5 0-11-16,0 0-10 0,-4 0-9 0,-2-1-8 0,-3 2-2 0,-1 2 1 16,0-2 1-16,-3-1 2 0,-2 1 3 0,-1-1 3 0,-2-1 5 15,-1 1 7-15,-3 0 16 0,1 1 22 0,-1 1 21 0,-3-3 19 0,3 4 18 16</inkml:trace>
  <inkml:trace contextRef="#ctx0" brushRef="#br0" timeOffset="9266.6503">27659 1350 13 0,'-9'-2'27'0,"1"0"10"0,-3 2 9 16,3-1 8-16,0 1 9 0,0-1 9 0,2-1 6 0,1 2 3 0,0-1 4 15,2 1 3-15,0-2 1 0,1 2 1 0,1 0 0 0,-1 0-1 16,-1 0 0-16,3 0 2 0,0 0 0 0,0 0-3 0,0 0-5 0,0 0-4 15,0 0-6-15,0 0-6 0,0 0-4 0,0 0-2 0,0 0-1 0,0 0 1 16,0 0 0-16,0 0 1 0,3 0-2 0,-1 2-2 0,-1-1-1 0,3 1-4 16,-3-1-3-16,2 0-1 0,1 3-2 0,-1-1-1 0,-2 0-3 0,3-3-4 15,0 4-3-15,1 0-6 0,-2 1-3 0,2-1-4 0,-2 1-5 16,0 0-2-16,0 0-4 0,1 0-1 0,-3 2-2 0,3-2-1 0,0 1 0 16,-3 2 1-16,1-1 0 0,0 1 1 0,-2-1-4 0,0 3-7 0,0-3-9 15,-2 2-13-15,0 0-26 0,-1 0-35 0,-3 1-59 0,1-1-69 0,1 0-90 16,-4 1-98-16,-2-2-51 0,2 0-29 0,0 0-15 0</inkml:trace>
  <inkml:trace contextRef="#ctx0" brushRef="#br0" timeOffset="9966.4565">28153 1138 437 0,'-5'-10'535'0,"0"-1"7"0,0 1 7 0,0 0-110 0,2 3-168 0,-3-2-87 15,3 1-44-15,0 1-26 0,0 1-12 0,1 0-12 0,0 2-9 0,-1-1-14 16,2 2-12-16,-1 2-14 0,0-1-14 0,2 1-11 0,-1 1-12 0,-2 0-6 15,1 1-6-15,0 1-3 0,-2 1-4 0,1-1-1 0,0 5 1 16,-4-4 1-16,2 7 2 0,1 0 3 0,-6-1 3 0,2 3 3 0,0-1 3 16,0 2 2-16,-2 1 2 0,0 2 1 0,0 1 1 0,1 0-1 0,1 1 2 15,0 2 0-15,-3-1-1 0,5 0 0 0,0 1 0 0,-1 2-1 16,2-2 2-16,-1-1-1 0,3 0 0 0,0 1 1 0,0 0 0 0,3-2 0 16,-2-2 1-16,2 2-1 0,2-1 1 0,-1-2 0 0,3 0 0 0,-1-2 0 15,0 0 2-15,1-1 1 0,3-2 2 0,-2-1 1 0,3 0 2 16,1-4 0-16,0 2 1 0,1-1 0 0,1-4-1 0,0 1 2 0,2-1-1 15,1-2 0-15,0-2 0 0,2-1 0 0,-2 1 0 0,3-4-3 0,0-1 0 16,-2 0-3-16,1-4-3 0,1 1-3 0,-2-3-4 0,2-3-5 0,-3 0-4 16,4-2-3-16,-3-2-5 0,0 1-3 0,-3-3-3 0,4 0-4 0,-5-2-2 15,2-3-3-15,-4 4-1 0,3-2-1 0,-3-2-1 0,-5 4 2 0,1-2 1 16,-1 0 4-16,-1 2 5 0,-3-1 4 0,-3 2 3 0,-1 1 4 16,1 3 3-16,-3-1 1 0,-2 1 2 0,-2 3 0 0,2 2 2 0,0-2-2 15,-2 6 1-15,-2-3-1 0,-2 4 0 0,3 3-2 0,-2 0-2 0,-1 3 0 16,0 0-1-16,-2 2 0 0,0 3 0 0,1 0 0 0,0 3 1 0,-2 0 0 15,3 3 2-15,-4 2 1 0,2-1 3 0,1 2 1 0,0 2-1 16,0 1 1-16,2-2 0 0,-1 3-2 0,1 0 1 0,1 0 0 0,2-2-2 16,0 3 2-16,0-1-1 0,2-3 0 0,0 2-1 0,1-1 1 0,1-2-1 15,3 0 1-15,0-2 1 0,0 0-1 0,-1-3 1 0,4 0 1 0,-1 0 0 16,1 0 4-16,0-4 1 0,1 1 1 0,-1-1 3 0,4 0 1 0,-1 0 2 16,2-3 3-16,1 2 0 0,-2-2 2 0,5 0 2 0,-1-2 1 15,1 2 1-15,0-1 1 0,1-1 0 0,1 2-1 0,-2-2-2 0,3 1-2 16,-2 1-3-16,2 0-2 0,-3 0-1 0,2 1-2 0,-1 1 0 0,-2 1-3 15,2 1 0-15,-2 1-2 0,4 2-1 0,-3 1-2 0,4 1-1 0,-4 0-1 16,4 1 3-16,-4 4 2 0,1 2 0 0,1-2 1 0,0 3 2 16,-1 1-3-16,0 1-4 0,2 1-10 0,-1 1-11 0,1 0-19 0,-1 4-20 15,2-3-31-15,0 1-38 0,0 2-62 0,0-1-78 0,0-3-94 0,3 2-98 16,-2 0-52-16,2-2-29 0,-2 0-13 0</inkml:trace>
  <inkml:trace contextRef="#ctx0" brushRef="#br0" timeOffset="10933.494">26627 2982 76 0,'-1'0'494'15,"-1"0"12"-15,0 0-72 0,2-2-114 0,0 2-70 0,0 0-49 0,0 0-29 16,0 0-20-16,0 0-14 0,0 0-10 0,0 0-13 0,0 0-12 0,0 0-13 16,0 0-13-16,0 0-11 0,0 0-13 0,0 0-8 0,2 0-6 15,0 0-3-15,1 0-1 0,2 0 0 0,1 0-2 0,0 0 2 16,0 0 1-16,4 0 0 0,1 0 1 0,2 0 1 0,1 0 0 0,2 0 0 15,3 0-1-15,-2 2-2 0,5-2-3 0,2 0-4 0,3 1-5 0,-3 1-2 16,4-2-5-16,2 1-3 0,2 1-4 0,2-2-4 0,-1 1-3 16,2-1-7-16,2 2-5 0,-1-1-8 0,2 1-7 0,1-1-9 0,-1 0-8 15,1-1-10-15,-3 2-10 0,1 0-10 0,2-2-10 0,-5 1-10 16,1 1-12-16,-3-2-9 0,0 1-10 0,-2-1-6 0,-4 0-5 0,1 0-2 16,-3 0-2-16,-2 0 3 0,-5 0 4 0,2 0 5 0,-4-1 5 0,-1 1 4 15,-3-3 3-15,-1 1 7 0,-3 0 8 0,-2 0 10 0,0-1 10 16,-4 0 9-16,-1-2 12 0,-1 2 9 0,-3-2 11 0,1 0 10 0,-2-2 9 15,-4 3 11-15,1-2 10 0,-1-1 15 0,-2 0 18 0,0 2 15 16,-1-3 10-16,-2 2 12 0,2 0 10 0,-2 2 7 0,-1-1 5 0,1 0-1 16,3-2 0-16,0 2-4 0,-2 2-3 0,5-1-7 0,0 1-6 0,-1 0-10 15,3 1-12-15,-1 0-10 0,2 2-11 0,1-2-7 0,-1 2-10 16,4 0-5-16,1 0-4 0,0 0-3 0,0 2-1 0,1 0 0 0,2 1 0 16,0 1 0-16,0 0-1 0,4 0 2 0,-1 0 0 0,1 1 0 15,2 0 1-15,-1 0 0 0,0 1 1 0,3-2-3 0,-3 2-3 0,1 0 1 16,-1-1-2-16,2 0-2 0,-2 0 0 0,0-1 0 0,-3 1-1 0,2 1 0 15,-2-2 0-15,0 1 1 0,-2 0 0 0,0-1 0 0,-1-1 2 16,-2 2 2-16,0-2 1 0,-4 1 1 0,1 0-2 0,0 1-7 16,-2 0-11-16,-1 1-18 0,-2-2-19 0,0 1-42 0,-1-1-52 0,-2 2-67 15,1 1-75-15,1-2-65 0,-4 2-61 0,4-2-32 0</inkml:trace>
  <inkml:trace contextRef="#ctx0" brushRef="#br0" timeOffset="11633.2221">28121 2883 189 0,'-1'-8'528'15,"1"2"6"-15,-2 1 1 0,0 0 3 0,2 2-117 0,-1-2-177 0,1 2-98 16,-4 0-57-16,1 2-31 0,2-1-16 0,-1 2-8 0,-1 0-4 16,0 2-6-16,-1 0-9 0,-1 2-7 0,0 2-7 0,-2 0-6 0,1 1-6 15,-5 2-3-15,1 1-1 0,2 2 1 0,-2 1 0 0,2-1 1 0,-4 4 0 16,4-1 1-16,-2 2 0 0,2-1-1 0,-1 4 1 0,0-3 1 16,5 4-2-16,-1-4 2 0,0 3 1 0,2-1 0 0,1 1-1 0,0-1-3 15,2 1-2-15,4-2-3 0,-3 0-2 0,4-2-4 0,-2 1-3 16,4-2-2-16,0-1-2 0,1 1-2 0,0-4 1 0,2 0-3 0,1-2-4 15,2-3 0-15,-1 0 0 0,1-3 2 0,2-1 3 0,0-2 4 16,0-2 1-16,1 0 6 0,2-3 2 0,-2 0 3 0,1-4 2 0,-3 0 4 16,3-2 4-16,-2-2 3 0,-1-1 4 0,-1-2 4 0,1-1 4 0,-5-1 1 15,-1-1 2-15,0-2 1 0,2-2 1 0,-4 2 4 0,-1-3 3 16,0 0 6-16,-4 1 9 0,-1-3 6 0,0 5 6 0,0-2 7 0,-1 1 7 16,-3 1 2-16,1 0 2 0,0 3-1 0,-3 1-1 0,1 1-2 15,-1 0-3-15,-1 5-3 0,3 1-6 0,-4 2-8 0,1 0-8 0,-4 2-10 16,3 1-9-16,0 3-7 0,-2 2-10 0,0 0-4 0,-1 4-3 15,-2 2-3-15,0 1 1 0,0 2-2 0,-2-1 0 0,0 4 2 0,0 2 0 16,0-1 1-16,-2 3-1 0,0 1 1 0,3 0-1 0,-2 1 0 0,2 1-2 16,0 0 0-16,3-2 0 0,-2 0 1 0,2 0 0 0,1 0 1 15,2-2 2-15,1-1 0 0,-1-1 0 0,1-2 3 0,2 1 2 0,2-3 1 16,-1-1 1-16,1 0 3 0,1-2 3 0,1 0 4 0,-1-1 3 0,0-1 5 16,2-1 6-16,0-1 4 0,0 1 4 0,4-3 2 0,-3 0 4 15,2 0 2-15,2-2 1 0,-1 1 2 0,3-2 2 0,1 0 0 0,0 0-1 16,1 0-2-16,1 0-2 0,-2 0-3 0,2 0-7 0,2 0-3 15,-3 1-4-15,2 1-5 0,-1-1-1 0,1 2-3 0,1 0-4 0,0 2-1 16,0-1-3-16,-1 2-2 0,2 0-3 0,-1 3-1 0,1-1-1 0,1 1 0 16,-1 1 3-16,3 1 2 0,-3-1 2 0,-1 3 1 0,2-1 2 15,-1 1 0-15,3 0 3 0,-3 1 0 0,2 0-1 0,0 0-1 0,-1 2-5 16,2-1-6-16,-1-1-6 0,0 1-12 0,2 0-13 0,-3-1-14 16,3 2-14-16,0-2-17 0,-2-1-18 0,1-1-24 0,1 2-27 0,0-2-40 15,0-2-45-15,0-2-50 0,-1 2-51 0,-1-4-63 0,2 0-67 16,0-2-26-16,-4 2-9 0</inkml:trace>
  <inkml:trace contextRef="#ctx0" brushRef="#br0" timeOffset="11933.8678">28722 2520 249 0,'-4'-7'520'0,"3"0"11"0,-2 2 11 16,1-2-86-16,0 1-137 0,1 2-74 0,-2-2-46 0,3 3-26 0,-2-2-16 16,0 2-10-16,2 0-12 0,-2 2-16 0,2-2-17 0,-2 3-16 15,2 0-19-15,0 0-14 0,0 0-13 0,0 0-13 0,0 0-12 0,0 0-7 16,-2 0-8-16,2 3-4 0,-1-2-4 0,-1 4-1 0,2 1-1 0,-1 0 2 15,1 2 2-15,-4 1 3 0,3 3 4 0,-2 3 2 0,-1-2 3 16,3 3-8-16,-4 1-12 0,1 4-24 0,-3 0-32 0,2 1-65 0,1 3-83 16,-3-2-113-16,0 3-126 0,-1 0-68 0,1-3-39 0,-1 3-23 15,-1-1-15-15</inkml:trace>
  <inkml:trace contextRef="#ctx0" brushRef="#br0" timeOffset="16766.6287">24010 3517 30 0,'-2'-1'225'0,"0"-1"-60"0,2 2-49 16,-1-1-25-16,-1 1-12 0,2 0-6 0,0 0-2 0,0 0-1 0,0 0 0 16,0 0-3-16,0 0-2 0,0 0-5 0,0 0-8 0,0 0-7 15,0 0-6-15,0 0-4 0,0 0-4 0,0 0 0 0,0 0-1 16,0 0 3-16,0 0 2 0,0 0 3 0,0 0 6 0,0 0 5 0,0 0 4 16,0 0 6-16,0 0 4 0,0 0 2 0,0 0 2 0,0 0 1 15,0 0-2-15,0 0 2 0,0 0-2 0,0 0-1 0,0 0-2 0,0 0-1 16,0-2-1-16,0 2-1 0,0 0-2 0,0 0-3 0,0 0-3 0,0 0-4 15,0 0-3-15,0 0-2 0,0 0-3 0,0 0-6 0,0 0-3 16,0 0-3-16,0 0-3 0,0 0-4 0,0 0-3 0,0 0-3 0,0 0-5 16,0 0-1-16,0 0-4 0,0 0 0 0,0 0-2 0,0 0 0 15,0 0-2-15,0 0 0 0,0 0 0 0,0 0 0 0,0 0 0 0,0 0 0 16,0 0 2-16,0 0-1 0,0 0 0 0,0 0 1 0,0 0 3 0,0 0 0 16,0 0-1-16,0 0 2 0,0 0 0 0,0 0-2 0,0 0 1 15,0 0-1-15,0 0-1 0,0 0 1 0,0 0-2 0,0 0-1 0,0 0-1 16,0 0-2-16,0 0-2 0,0 0-1 0,0 0-1 0,0 0 0 0,0 2 1 15,0-1 0-15,0 2 2 0,-1 0 1 0,1 2 2 0,-2-2 1 16,0 3 1-16,2-1 2 0,-1 2 3 0,1 0 3 0,-3 3 4 0,1-2 2 16,2 3 2-16,-1-1 4 0,-1 2 1 0,2 2 2 0,-1 1 2 15,1 0 2-15,-2 1-1 0,0 1 1 0,1 2 2 0,-1 2-1 0,-1 0 0 16,1 1-1-16,1 2 0 0,-2 2 0 0,1 0-2 0,0 1-4 16,1 1 0-16,-4 1-4 0,4 0-2 0,-1 2-1 0,1-2-3 0,-3 3-4 15,3 1-3-15,-2 2-1 0,-1-2 3 0,3 3 0 0,-1-2 0 0,0 3 0 16,-1-4 1-16,2 2 2 0,-4 0-1 0,4 1 1 0,-1-2 2 15,2-1 0-15,-1 0 3 0,1 0 2 0,0-1 2 0,0-1-1 16,0-1-2-16,0-1-1 0,0-2-1 0,1-1-2 0,-1-3 0 0,2 0-2 16,-1-1 0-16,-1-2 0 0,2-2-2 0,1-3 0 0,-2 0 1 15,-1-1 0-15,2-4 1 0,-1 0-1 0,-1-1 1 0,2-3 2 0,0 0-2 16,-2-1 1-16,1-1-2 0,-1-1-4 0,2-2-9 0,-2-1-13 16,0 0-17-16,0 0-21 0,0-1-23 0,0-2-25 0,0-1-25 0,0-2-39 15,0-3-44-15,2 1-59 0,-2-2-67 0,1-3-83 0,-1 1-93 16,3-2-44-16,-1-1-20 0,0-2-2 0</inkml:trace>
  <inkml:trace contextRef="#ctx0" brushRef="#br0" timeOffset="17569.1797">24071 3507 72 0,'0'-5'151'0,"0"3"-5"0,0-3-5 0,0 2 0 16,0-1-2-16,0 1-2 0,-1 2-5 0,1-2-1 0,-2 2-6 15,0-1-8-15,2-1-6 0,0 1-5 0,-1 0-4 0,-1 2-4 0,2 0-6 16,0-3-4-16,-1 3-5 0,1 0-5 0,0 0-6 0,0 0-7 15,0 0-5-15,0 0-7 0,0 0-7 0,0 0-5 0,-4 0-2 0,2 0-4 16,-1 0-6-16,-1 3-4 0,1-1-4 0,-2 1-2 0,0 2-1 0,1-1-2 16,-2 3 0-16,-2-1-1 0,0 1 2 0,0 1 1 0,-2-1 0 0,2 4 0 15,0-3 0-15,-1 3-1 0,0 2-1 0,-1-1 0 0,0-2-2 16,0 2 1-16,2 1-2 0,-1-2 0 0,0 3-2 0,1-1-1 0,-1-1 0 16,1 0 0-16,-1 1-1 0,2-2 0 0,1 2 0 0,-2-2-1 15,0-1 1-15,3-2 1 0,0-1 0 0,1-1 2 0,0 0 1 0,1-1 4 16,0-1 2-16,0 1 4 0,2-5 3 0,-3 4 3 0,4-3 2 0,-1 1 5 15,1-2 1-15,0 0 2 0,0 0-2 0,0-3-1 0,1-1-4 16,-1 1-2-16,2-1-4 0,0-1-5 0,-1-4-4 0,4 1-6 0,-2-2-6 16,0-2-10-16,0 1-5 0,2-2-6 0,0-1-3 0,0 0-2 15,2 1-1-15,-2-1 0 0,0-1 0 0,0 2 2 0,0 0 0 0,-1 1 0 16,2-1 2-16,-1 1 1 0,-2 2 3 0,4 0 4 0,-6 2 3 16,3 1 1-16,-1-1 0 0,-2 2 2 0,4 2-2 0,-4 1-1 0,-1-2-2 15,2 3-1-15,-1 0-1 0,-1 0-2 0,2 1 1 0,-2 1 0 16,2 0-1-16,-1 1 1 0,3 1 0 0,-3 0 0 0,2 3 0 0,1-2 1 15,0 2 2-15,2 0 1 0,-3 2 2 0,2 2 3 0,0 0 2 0,2-2 1 16,-1 3 1-16,2 1 2 0,0 0 2 0,0-1 0 0,1 2 2 0,-3 0 2 16,4 0 1-16,-1 2 0 0,2-1-4 0,-1-2-8 0,0 1-13 15,0 1-18-15,1-1-28 0,1 2-36 0,0-1-61 0,-1-4-75 0,3 2-92 16,-1 1-101-16,-2-3-54 0,5 0-29 0,-3-1-15 0</inkml:trace>
  <inkml:trace contextRef="#ctx0" brushRef="#br0" timeOffset="18334.6219">25628 3668 408 0,'-1'-4'463'16,"1"3"-67"-16,-2-2-106 0,1 0-71 0,-1 1-53 0,0 2-31 15,2-3-21-15,0 3-14 0,0 0-9 0,0 0-11 0,0 0-12 0,0 0-11 16,0 0-10-16,-1 3-6 0,1-1-6 0,0 1-5 0,-2 0-3 16,0 2-2-16,2 2 0 0,-1 2 0 0,-1 0 2 0,1 1 2 0,-1 4 0 15,0-1 2-15,-2 2 4 0,3 2 1 0,-3 1 0 0,1 2-1 16,0-2-2-16,0 5-3 0,-1-1-2 0,1 3-2 0,-2 2-5 0,1 0-3 16,3-1-3-16,-3 5-4 0,1-2-3 0,0 2-3 0,0 1-5 0,-1 0 0 15,3 1 2-15,-1 0 1 0,1 3 2 0,-3-1 0 0,4 1 2 16,-1 0 2-16,1 0 1 0,-3 1 3 0,3-2 0 0,0 0 4 0,0 0 1 15,3 0 3-15,-3-2 3 0,1 0-1 0,3-2-3 0,-3-2-1 16,2 0-2-16,1-3-1 0,-3-1-1 0,2-1 1 0,1-4-1 0,-1 0-2 16,0-2 0-16,1-3-2 0,0-1-2 0,-3-3-6 0,1-2-7 15,-1 0-10-15,3-1-11 0,-3-4-16 0,1 1-21 0,0-4-27 16,1 1-30-16,-3-2-45 0,1-3-55 0,3-2-66 0,0-2-75 0,-3-3-68 16,3 0-62-16,-3-1-30 0,1-4-11 0</inkml:trace>
  <inkml:trace contextRef="#ctx0" brushRef="#br0" timeOffset="18834.1136">25669 3586 123 0,'-4'-4'355'0,"2"2"-76"0,-1-3-55 16,0 5-49-16,0-4-25 0,-1 4-18 0,3-1-7 0,-2 1-3 0,-2 0-7 16,1 1-7-16,-1 1-6 0,0 0-5 0,-2 3-8 0,2 0-11 15,-3-1-8-15,1 4-9 0,-1-1-7 0,0 2-7 0,-3-1-4 0,1 5-5 16,2-2-2-16,-1 1-3 0,-4 1-3 0,2 1-3 0,1-2-3 0,0 2-5 15,0 1-1-15,-2-2 0 0,2-1 0 0,1 1 1 0,-1-1 1 0,-1 1 2 16,5-1-2-16,-2-2 0 0,-1-2-1 0,2 2 0 0,1-3 0 16,-1 1-1-16,1-2 2 0,3 0-1 0,-2-2 1 0,2 0 1 0,0 0 2 15,0-1 0-15,1-2 3 0,0 3 2 0,1-4 3 0,-1 0 0 16,2 0 1-16,0 0 0 0,0 0-1 0,0-2-2 0,0-1-3 0,0 0-5 16,2-4-4-16,-1 2-6 0,3-4-6 0,0 1-7 0,1-2-5 15,2-2-5-15,2 1-4 0,1-2-4 0,-1-1-2 0,3-1 0 0,1 0-1 16,1 2 2-16,-2-1 2 0,0 2 4 0,2-1 4 0,-2 1 4 15,-2 1 5-15,2 2 5 0,-3 2 2 0,2 0 1 0,-1 2 3 0,-2 1 2 16,-2-2 1-16,5 5 0 0,-3 1 2 0,0 0 2 0,1 1-1 16,-1 5 0-16,2-2 0 0,-1 3-2 0,1 1 1 0,-1 2 0 0,1 1-1 15,4 4-3-15,-5-2-9 0,5 3-11 0,-1 1-23 0,1 3-27 0,1-1-48 16,2 0-57-16,1-1-105 0,0 2-130 0,2-2-71 0,-2 1-39 16,4-3-24-16,0-1-15 0</inkml:trace>
  <inkml:trace contextRef="#ctx0" brushRef="#br0" timeOffset="21167.0135">26001 4825 354 0,'-3'-4'479'0,"3"2"-55"0,-1-1-91 0,1 2-63 0,-2-3-49 16,1 3-32-16,1 0-20 0,-2-2-11 0,2 3-6 0,0 0-9 15,0-2-10-15,0 2-12 0,0 0-12 0,0 0-13 0,0 0-12 0,0 0-9 16,0 0-10-16,0 0-10 0,0 0-10 0,0 0-7 0,0 0-6 15,0 0-8-15,0 0-6 0,0 0-4 0,0 0-4 0,-2 2-2 16,2-2-2-16,-1 3-2 0,1-2 1 0,0 2-1 0,-2 2 2 0,0-2 0 16,2 4 2-16,-1-1 1 0,-1 1 1 0,2 2 2 0,-1 1 0 15,-1 0 2-15,-1 2 0 0,1 2 1 0,1-1-1 0,-4 1 1 0,4 1-1 16,-1 1-2-16,1 1-1 0,-3 0 0 0,3 0 0 0,-1 1-2 16,0-1-3-16,-1 1-1 0,3-1-4 0,-1 0-4 0,1 0-5 15,-2 0-8-15,0 0-8 0,2-2-7 0,0 0-9 0,0 0-10 0,0-2-11 16,0 2-11-16,0-3-13 0,0 0-12 0,0-4-11 0,0 1-9 15,0-1-8-15,0-2-6 0,0 1-4 0,0-2-10 0,0-2-11 0,0-1-17 16,0-2-19-16,0 0-16 0,0 0-14 0,0 0-11 0,0-2-9 16,0-5-10-16,0 2-13 0,0-4-29 0,0-2-42 0</inkml:trace>
  <inkml:trace contextRef="#ctx0" brushRef="#br0" timeOffset="21533.9853">26014 4855 333 0,'5'-14'331'0,"0"1"-46"0,-1 0-31 0,2 1-24 0,1 0-19 15,-2 1-14-15,-2 1-13 0,2 1-13 0,-1-1-15 0,2 2-14 16,1 0-15-16,-2 1-16 0,-2 1-13 0,2 0-14 0,-1 2-12 16,2-1-13-16,1 1-12 0,-2 1-11 0,-1-1-9 0,1 1-8 0,3 1-6 15,-2 2-7-15,1-3-3 0,-3 3-6 0,3 3-1 0,0-3-3 0,1 2 0 16,-1 1 1-16,-1 1 0 0,2 1-1 0,-3-2 2 0,-1 4 0 16,1 0 1-16,2 0-1 0,-4 2 2 0,0 2 1 0,0-2 0 15,-2 1 1-15,1 2 1 0,-2-1 1 0,0 1 1 0,-2 0-1 0,1-2 1 16,-3 3 1-16,0-1 1 0,-1-2 0 0,1 0 2 0,-3-1 1 15,1 0 0-15,-3-1 2 0,1 0 2 0,0-1 0 0,-3 0 0 0,1 0-1 16,1-2 3-16,-4-2-1 0,4 2 1 0,-3-3 1 0,2 0-1 16,0 1 1-16,-1-1-1 0,2-1 1 0,-1-1-2 0,2 2 1 15,-1-2-2-15,1 0-1 0,1 0-1 0,2 0 0 0,1 0-1 0,-1 0-1 16,2 0-3-16,0 0-2 0,1 0-3 0,1 0-3 0,1 0-4 16,0 0-2-16,0 0-3 0,0 0 0 0,0 0-2 0,0 1 1 15,0 2-3-15,0-1-1 0,1-1-4 0,3 2-1 0,-3 0-5 0,2 0-3 16,2 0-5-16,-1 2-4 0,0-3-7 0,0 3-10 0,1-2-10 0,3 1-14 15,0 1-19-15,-2 0-24 0,2 0-32 0,0-3-40 0,5 3-49 16,-4-2-55-16,1 1-62 0,1-1-68 0,0 0-30 0,0-1-11 16</inkml:trace>
  <inkml:trace contextRef="#ctx0" brushRef="#br0" timeOffset="22467.5143">26420 4778 219 0,'-1'-3'503'0,"-1"-2"4"15,1 1 3-15,1 1-100 0,-2 1-149 0,0-1-90 0,2 1-59 16,-1-1-33-16,1 1-20 0,0 1-14 0,0 1-10 0,0 0-11 15,0 0-13-15,0 0-12 0,0 0-10 0,0 0-10 0,0 0-6 0,0 0-4 16,0 0-4-16,0 0-2 0,0 0-1 0,0 0-2 16,0 0 1-16,0 1 3 0,0 1 2 0,0 1 5 0,0-1 3 0,0-2 2 15,0 1 4-15,0 1 1 0,0 0 2 0,0-2 2 0,0 0 3 16,0 3 2-16,0-3 3 0,0 0 3 0,0 0 0 0,0 0 2 0,0 0 1 16,0 0 2-16,0 0 1 0,0 0 4 0,0 0 3 0,0 0 3 15,0 0 6-15,0 0 5 0,0 0 5 0,0 0 5 0,0 0 5 0,0 0 5 16,0 0 5-16,0 0 5 0,0 0 3 0,0 0 5 0,0 0 3 15,0 0 2-15,0 0 3 0,0 0 0 0,0 0 0 0,0 0 0 0,0 0 0 16,0 0-2-16,0 0-2 0,0 0-2 0,1 0-2 0,-1 0-2 16,0 0-3-16,0 0-2 0,2 0-2 0,-2 0-4 0,0 0-4 0,0 0-5 15,0 0-4-15,0 0-6 0,0 0-4 0,0 0-6 0,0 0-3 16,2 2-5-16,-2 0-3 0,1-2-3 0,1 1-4 0,-2 3-2 0,1-1-2 16,-1-1 0-16,4 3-2 0,-4 0 1 0,2 0-1 0,-2 1 2 15,2 2 0-15,-1 1 0 0,-1 1 2 0,2 0 0 0,0 2 2 16,-2 1 0-16,0 0 1 0,0 1 0 0,0-1 0 0,0 2 0 15,0 0 2-15,0 0-1 0,-2 2 0 0,0-3 2 0,2 2-2 0,-1-1 2 16,-1 0-1-16,0 0 1 0,-2-2-1 0,3 0 0 0,-1 0 0 0,1 0 0 16,-3-1-1-16,3-1 0 0,-1-2 1 0,0 0-1 0,-1-1-1 15,2-3 2-15,-1 2 0 0,0-3 1 0,2 1 1 0,-1-2 1 16,1-1 1-16,-2 1-1 0,1-3-2 0,1 2-3 0,0-2-7 0,-5-2-3 16,4 2-4-16,-1-3-4 0,-1 1-4 0,0-1-4 0,-1-4-3 15,1 2-4-15,2-4-6 0,-3 1-6 0,3-1-4 0,-1-4-4 16,1 3-3-16,1-3-1 0,0-2 1 0,1 0 1 0,1-2 0 0,1-1 1 15,0-1 2-15,4-1 0 0,-1 1 3 0,2-3 2 0,-2 2 2 16,2-2 5-16,0 2 3 0,3 1 5 0,-2-2 4 0,1 4 4 0,1-1 6 16,0 2 4-16,-1 1 4 0,0 1 5 0,2 2 2 0,-4-1 3 15,2 3 2-15,0 1 1 0,-2 2 1 0,3 0 1 0,-1 0 0 0,-2 2 1 16,0 2-1-16,1-1 0 0,-3 1 0 0,1 1-2 0,1 1 0 16,-2 1-2-16,-2 1-1 0,1 1-1 0,0 1 1 0,-2 1-1 15,1-1 0-15,-1 2 0 0,-2 2 1 0,2 0 0 0,-1-1 2 0,-2 1-1 16,-2 1 1-16,-1 1 0 0,2 0 1 0,-2 1 0 0,-1-1 0 15,1 1 0-15,-2 0 1 0,0 0 0 0,1 1-2 0,-2 1 1 0,-2-2-1 16,1 0 1-16,1 2-2 0,-2-2 0 0,0-1 1 0,2 0-1 16,-1 1 0-16,1-1 1 0,-2 0-2 0,4 0 0 0,-1 1 1 0,0-3-1 15,2 0 0-15,-2 1 0 0,1-2 1 0,0 1-1 0,1 1-1 16,2-3 1-16,1 0 0 0,0 2 0 0,0-2-1 0,0 2 1 0,1-3 0 16,1 2 0-16,3 0 0 0,-1 1-1 0,1-1 0 0,1 1 0 15,1 1 0-15,1-1 0 0,2 1 0 0,2 1 0 0,-3 1 1 16,5-1 0-16,1-1 0 0,-1 3 1 0,-1 1 1 0,4-2-1 0,-1 3 2 15,1-1-2-15,2 0 0 0,-3 1 0 0,-1 0 0 0,3 0-1 16,-1 1-1-16,-1-2-2 0,1 0-3 0,-2 2-4 0,0-2-6 0,-2-1-6 16,1 1-7-16,-2 0-8 0,-3-3-9 0,2-1-8 0,-3 0-13 15,-2-1-12-15,-1 1-15 0,1-2-31 0,-4-2-37 0,-1-1-47 16,-1 0-55-16,-1-1-77 0,-7 0-88 0,3-2-44 0,-1 0-20 0</inkml:trace>
  <inkml:trace contextRef="#ctx0" brushRef="#br0" timeOffset="23533.4892">23295 5032 333 0,'-1'-1'418'0,"-1"-1"-53"16,2 2-77-16,-1-1-48 0,1-1-33 0,-2 2-22 0,0-1-19 0,2-1-10 15,0 2-9-15,0 0-11 0,0 0-12 0,0 0-14 0,0 0-14 16,0 0-12-16,0 0-12 0,0 0-10 0,0 0-9 0,0 0-10 0,0 0-10 16,0 0-6-16,0 0-5 0,-1 2-5 0,-1-1-5 0,2-1-2 15,-1 3-1-15,1-1-1 0,0-1-1 0,-2 2-1 0,0 2 0 16,2-2 0-16,-1 3-1 0,1-2 1 0,-2 4 1 0,0-1-1 0,2 0 2 15,-1 3 0-15,-1-2 0 0,2 3 0 0,-4 0 0 0,2 0-1 16,-1 1-2-16,2 0 1 0,-1 1-1 0,0 0 0 0,1 1-2 0,-3-1 1 16,3 0 0-16,-1 0 0 0,1 0-1 0,-3 1 0 0,3 1 1 15,-1-3-1-15,1 0 0 0,-4 0 1 0,4-1-2 0,-1 0 0 16,1 0-2-16,-3-1-2 0,3-1-2 0,-3-2-4 0,3 2-4 0,-1-4-3 16,1 2-4-16,-1-3-6 0,0 0-6 0,2-1-6 0,-1 0-7 15,-1 0-10-15,2 0-9 0,0-3-15 0,0 0-18 0,0 0-18 0,0 0-19 16,0-1-26-16,0-2-29 0,2-2-32 0,-1-1-35 0,1 1-33 15,1-4-32-15,0-1-53 0,2-2-58 0,-1-1-25 0</inkml:trace>
  <inkml:trace contextRef="#ctx0" brushRef="#br0" timeOffset="23934.5979">23381 4968 268 0,'1'-8'374'0,"3"2"-74"15,-3-1-51-15,2 1-44 0,-2 0-29 0,3 1-23 0,-3 0-14 16,1 0-12-16,-1 1-11 0,3-1-13 0,-3 2-12 0,2-2-12 0,1 2-13 15,-3 2-9-15,3-2-13 0,-1 0-12 0,1 1-7 0,-1 1-9 0,2-1-5 16,-2 0-4-16,2 2-4 0,-2 0-1 0,2 0-2 16,1 0-1-16,-3 0-1 0,2 4 0 0,-2-3-2 0,2 2 1 0,-2 2 0 15,1-1-1-15,-1 1 2 0,-1 0 1 0,2 2 1 0,-4 1 1 0,0-1 1 16,0 1 0-16,-2 3 2 0,0-2 0 0,-3 2 3 0,1-1 1 16,-2 2 1-16,-1-1 1 0,-1 0 0 0,-2 2-1 0,0-1 0 15,0-2 1-15,-2 3 0 0,-1-1 2 0,-1-2 0 0,3 0 2 0,-3-1 0 16,1 0 4-16,2-1 1 0,-1-1 2 0,0 0 0 0,3 0 4 15,-2-2 1-15,3-1 2 0,1 0 0 0,-2 1 1 0,3-3-1 16,1 0 0-16,0 1-1 0,4-1-1 0,-3-1-3 0,1-1-3 0,3 2-4 16,0-2-4-16,0 0-2 0,0 0-3 0,0 0-4 0,0 1-2 0,3-1-1 15,1 0 0-15,-3 0-1 0,4 2-1 0,0-1 0 0,1-1 0 16,3 2-2-16,-2-2 1 0,1 3 1 0,0-2 0 0,3 0 4 16,-2 3-1-16,-1-1 1 0,3 0 1 0,-1 2 0 0,-1 0-1 15,4 0-1-15,-4 0 0 0,1 4-1 0,1-4-1 0,-2 3 2 0,1-1 0 16,-1 1 0-16,1-1 2 0,0 2-2 0,0 0-1 0,-2-1-1 15,0 1-2-15,1 0 0 0,-1 0-3 0,1-2-4 0,-3 2-7 0,0 0-10 16,0-1-9-16,1 0-12 0,-2 1-14 0,-1-2-14 0,3-2-18 16,-1 2-21-16,-3-1-24 0,0-2-34 0,2-1-40 0,-2 0-50 15,2 0-59-15,-2-3-59 0,3 0-60 0,-3 0-26 0</inkml:trace>
  <inkml:trace contextRef="#ctx0" brushRef="#br0" timeOffset="24334.3991">23765 5026 234 0,'-2'-3'518'0,"0"0"8"0,1 0 3 0,-3 1-91 0,0 0-141 15,3 1-84-15,-1-1-57 0,0 0-31 0,-1 1-22 0,2 1-13 16,-1 0-11-16,0 0-12 0,-1 0-16 0,0 3-11 0,0-1-11 0,-1 1-9 15,-1-1-6-15,1 3-5 0,-2-1-4 0,1 2-4 0,0 0-3 16,0 2-1-16,0-1-1 0,-2 1 1 0,2 1 0 0,2-1-1 16,-2 1 3-16,2-1-1 0,0 3 0 0,1-2-2 0,0 2 1 0,2-1 0 15,0 0-2-15,2 1 1 0,0-1-3 0,1 2-1 0,0-1-1 0,2-2-2 16,0 1-1-16,0-1-1 0,1 1-3 0,2 0-1 0,-2-3-1 16,2 2-1-16,-1 0 1 0,2-1-1 0,-3-1 1 0,2 1-1 15,0-3 0-15,1 2 1 0,-2-1 1 0,-1 0 2 0,2-1 3 0,-2-2 1 16,1 2 1-16,-3-2 1 0,1 2 2 0,-2-2 1 0,1-1 2 15,0 2 0-15,-2-3 1 0,-1 1 2 0,-1 1 4 0,2-3 2 16,-2 0-1-16,0 3 2 0,-2-3 1 0,1 1 0 0,-1 0 2 0,-2-1 2 16,0 2-1-16,0-1-2 0,-3 1-4 0,2 0-8 0,-4-1-11 15,3 1-13-15,-2 0-16 0,0 1-20 0,-1-3-24 0,1 2-39 0,0 0-46 16,-1-2-56-16,2 0-59 0,1 0-75 0,1 0-84 0,-2-2-40 16,4 0-21-16</inkml:trace>
  <inkml:trace contextRef="#ctx0" brushRef="#br0" timeOffset="24767.6656">23907 5118 343 0,'1'-2'543'16,"-1"1"5"-16,2-3-28 0,-1 3-46 0,-1 0-106 0,2-2-137 0,0 3-83 15,-1-2-51-15,3 2-29 0,0-3-17 0,1 3-11 0,3-3-11 16,0 2-9-16,-2-1-6 0,4 0-11 0,2 1-11 0,1-1-10 0,1 2-9 15,-1-2-8-15,2-1-7 0,1 1-9 0,0 1-6 0,0-2-9 16,0 2-6-16,0-2-5 0,-1 3-6 0,-2-4-7 0,3 1-6 16,-3 1-2-16,-4-1-1 0,4-1 2 0,-5 1 3 0,1 0-1 0,-1 1-3 15,-3 0 4-15,-2-1 4 0,0 0 8 0,-1 0 9 0,-2-1 9 16,0 2 6-16,-4-1 11 0,1 0 11 0,0 0 9 0,0 1 10 16,-5-1 9-16,3 1 9 0,-1 1 15 0,0-1 16 0,1 0 10 0,-3 2 8 15,2-1 5-15,-1-1 3 0,1 2 3 0,1 0 2 0,-1 0-1 16,1 0-3-16,1 2-3 0,0-1-3 0,-1-1-4 0,2 2-2 0,0 0-3 15,-1-1-2-15,1 3-3 0,-1-1 0 0,1 1-3 0,2-1-2 16,-3 1 1-16,3 3 0 0,-1-1 1 0,0-1 2 0,-1 2 2 16,3 2-1-16,-1-1 1 0,1 2-1 0,-2-1-2 0,0 1-1 0,2 2-2 15,-2 0-4-15,2 2-2 0,0-1-1 0,0 2-3 0,0 0-3 16,0 0-2-16,0 2-4 0,0-2-1 0,2 1-2 0,-2 2-2 0,2-1-1 16,0 1-3-16,-1-2-5 0,1 2-8 0,-1 0-8 0,3-1-16 15,-3 0-21-15,1 0-34 0,1 0-43 0,0-3-95 0,1 1-123 0,-1 0-80 16,1-1-57-16,-1-2-31 0,-1-2-16 0</inkml:trace>
  <inkml:trace contextRef="#ctx0" brushRef="#br0" timeOffset="50535.7887">26928 4870 7 0,'-2'0'488'0,"0"-2"11"0,1 1-42 0,1 1-71 16,-2-1-77-16,2 1-81 0,0 0-44 0,0 0-29 0,0 0-14 15,0 0-10-15,0 0-7 0,0 0-7 0,2-1-9 0,-2 1-8 16,0 0-10-16,1-2-11 0,-1 2-9 0,2-1-8 0,0-1-7 16,-1 2-6-16,1-2-4 0,-1 1-3 0,3 1-4 0,-1-2-2 0,3 2-4 15,-3-2-4-15,2-1-5 0,1 3-4 0,1-4-2 0,0 3-3 0,1-1-3 16,0 0-1-16,0-1-1 0,5 3-1 0,-2-4-1 0,3 1-3 16,-1 0 1-16,2 0-3 0,0 2-1 0,2-2-4 0,-1 0-6 15,1 0-8-15,1-1-10 0,1 2-11 0,-2-1-15 0,0 0-15 0,1 1-15 16,-2-1-17-16,-1 2-20 0,0-1-22 0,-1-1-31 0,-5 3-37 15,3-1-38-15,-3 1-43 0,-1 0-54 0,-2 0-64 0,-3 1-49 0,-3-1-41 16,0 0-11-16</inkml:trace>
  <inkml:trace contextRef="#ctx0" brushRef="#br0" timeOffset="50735.9997">26877 5082 466 0,'-1'3'511'0,"1"-1"-15"0,-2-1-25 16,0 1-95-16,2-2-124 0,2 1-76 0,0 0-52 0,-1-1-28 16,3 0-13-16,1 0-10 0,2 0-7 0,1-1-6 0,4 0-11 0,-1-1-9 15,2 1-13-15,3-1-12 0,1-1-9 0,2 0-11 0,2 2-9 16,0-2-13-16,0-1-13 0,1 1-14 0,4 1-15 0,-5-1-21 16,2-1-23-16,1 1-31 0,-1 0-34 0,1 0-43 0,-2 2-47 15,0-2-75-15,2 0-88 0,-5 0-41 0,3-1-20 0</inkml:trace>
  <inkml:trace contextRef="#ctx0" brushRef="#br0" timeOffset="51102.7646">27633 4753 70 0,'0'-3'515'0,"0"-1"8"0,0 4-31 16,0-3-48-16,0 3-94 0,0-2-116 0,0 2-66 0,0 0-42 16,0 0-23-16,0 0-17 0,0 0-14 0,0 0-13 0,0 0-13 0,0 0-13 15,0 0-11-15,0 0-8 0,0 0-5 0,0 2-3 0,0 1 1 16,0 0 0-16,0 1 2 0,0 1 2 0,0 0 4 0,0 0 3 0,0 2 3 16,0 0 6-16,0 2 3 0,0 0 5 0,0 0 4 0,-2 3 0 15,0-2 0-15,2 4 0 0,-1-2-1 0,-1 1-1 0,2 1 0 16,-1 1-1-16,1-1-2 0,-2 1-2 0,0-1-1 0,1 3-4 0,1-2-1 15,-2-1-4-15,1 2-2 0,1 0-3 0,0-1-1 0,0 0-2 16,0-2-2-16,0 3-2 0,0-3-1 0,0 1-1 0,0-2-1 0,1 1-1 16,1-3 1-16,-2 3-1 0,1-2 1 0,1 0-2 0,0-2 2 15,-1 2 1-15,2-4 0 0,-1 3 0 0,0-3-4 0,-1 1-5 0,3-3-5 16,-4 2-6-16,4-4-13 0,-4 2-15 0,1 0-21 0,-1-2-22 16,2 1-29-16,0-1-29 0,-1 0-52 0,1-1-60 0,-1-1-96 15,-1-1-113-15,0 0-61 0,0 0-37 0,0 0-16 0,0 0-5 16</inkml:trace>
  <inkml:trace contextRef="#ctx0" brushRef="#br0" timeOffset="72018.0944">24206 5409 171 0,'-3'0'472'0,"-1"0"-46"0,4 0-73 15,0 0-76-15,0 0-72 0,0 0-45 0,0 0-30 0,4-2-14 0,-4-1-9 16,1 2-6-16,2-1-4 0,2-1-7 0,-2 0-8 0,0 0-9 16,4 1-11-16,-3-3-8 0,5 2-8 0,-2-1-5 0,3 1-4 15,-2-2-2-15,1 1-2 0,0 1-1 0,1-1-1 0,-2-1-2 0,3 2-1 16,-1-2-2-16,-2 2-1 0,1 0-5 0,-1-2-3 0,0 1-4 16,1 2-5-16,-3-1-7 0,2 0-8 0,0 0-8 0,-3 0-10 15,3 2-11-15,-3 0-10 0,-1-1-15 0,1 1-13 0,-2-1-14 0,2 2-15 16,0 0-16-16,-2 0-13 0,0 2-20 0,-1-1-20 0,-1 1-22 15,1-1-20-15,-1 1-20 0,-1-2-19 0,0 5-21 0,-1 0-24 0,-1-1-33 16,1 0-37-16</inkml:trace>
  <inkml:trace contextRef="#ctx0" brushRef="#br0" timeOffset="72237.6798">24321 5472 290 0,'0'1'311'0,"-1"-1"-34"0,1 0-26 16,0 0-21-16,0 0-20 0,0 0-17 0,0 0-15 0,0 0-14 15,0 0-13-15,0 0-11 0,0 0-10 0,0 0-11 0,0 0-12 0,0 0-11 16,0 0-12-16,0 0-9 0,0 0-11 0,0 0-8 0,1 0-9 16,2 0-5-16,1 0-7 0,-3-1-4 0,7-1-4 0,-4 0-4 15,1 1-4-15,0-1-5 0,3 0-3 0,0-1-8 0,0 0-9 0,1-1-9 16,0 4-11-16,0-3-11 0,0-1-13 0,-1 1-13 0,5 1-12 16,-4-1-18-16,4-1-16 0,-4 1-19 0,2 0-20 0,0-1-27 15,-1 1-28-15,0-2-30 0,2 0-31 0,-3 3-42 0,1-3-47 0,-1-1-42 16,1 0-37-16</inkml:trace>
  <inkml:trace contextRef="#ctx0" brushRef="#br0" timeOffset="72571.2951">24730 5184 329 0,'-1'-3'436'0,"1"1"-57"0,-2-1-82 0,2 0-54 0,0 0-37 0,0 0-24 15,0 1-18-15,0 0-11 0,0 1-7 0,0-1-7 0,0-1-7 16,0 1-7-16,0 1-7 0,0 0-6 0,0 1-8 0,0 0-5 16,0 0-5-16,0 0-6 0,0 0-7 0,0 0-5 0,0 0-5 15,0 0-5-15,0 0-6 0,0 0-5 0,0 0-5 0,0 0-5 0,0 0-5 16,0 0-4-16,0 0-4 0,0 0-4 0,-3 0-4 0,3 1 0 16,0 2 1-16,0 0 1 0,0 0 1 0,0 0 0 0,0 1 1 0,0 1 1 15,0 1 3-15,0-1 0 0,0 5 2 0,0-3 0 0,0 1-1 16,0 2-1-16,0-1-4 0,0 2-2 0,0 1-5 0,0 0-2 0,0-1-3 15,0 1-2-15,0 0-2 0,0 1-2 0,3 0-2 0,-1-1-3 16,-2 1-3-16,1-1-4 0,2 0-5 0,1 1-9 0,-3 0-11 0,3-1-13 16,-1 0-17-16,0-1-20 0,0 1-27 0,0 0-34 0,3-2-40 15,-3 2-69-15,2-1-89 0,-1-3-97 0,0 2-103 0,1-1-52 16,-2-1-23-16,2-1-5 0,-2-2 2 0</inkml:trace>
  <inkml:trace contextRef="#ctx0" brushRef="#br0" timeOffset="91806.9518">19384 9866 77 0,'-4'-2'418'0,"-1"0"-39"0,2 1-61 0,1-1-72 16,-1 2-78-16,2-1-40 0,-3-1-20 0,1 2-10 0,3 0-4 15,0 0-2-15,0 0-1 0,0 0-1 0,0 0 0 0,0 0-7 0,0 0-6 16,0 0-12-16,0 0-12 0,0 0-12 0,0 0-8 0,0 0-9 16,0 0-10-16,0 0-4 0,0 0-3 0,0 0-2 0,0 0-2 0,0 0 0 15,0 0 2-15,0 0-1 0,3 2 3 0,1-1 1 0,-3-1 0 16,4 2 1-16,0-1 1 0,2-1 1 0,1 2 3 0,2 0 2 16,6 0 0-16,-3-1 2 0,2 3 2 0,4-3 0 0,3 1 0 0,4-2-1 15,0 2-1-15,4 1-1 0,4-3 0 0,0 0-1 0,5 2-4 16,3-2-3-16,-1 0-3 0,8 0-3 0,-1-2 2 0,4 2 1 0,1 0 2 15,3-5 1-15,3 5 0 0,2-2-1 0,3-1-1 0,1 0-3 16,2 0 0-16,3 0-2 0,-1-1 0 0,2-1 0 0,0 2 2 16,3-1-4-16,-2-1-5 0,-1-1-5 0,1 2-6 0,-2 0 0 0,-2-1-1 15,0-2 2-15,-2 5 4 0,-1-3 1 0,-2 3 0 0,-1-3 2 0,-3 2 2 16,-3-2 2-16,-1 1 0 0,-2 1 3 0,-1-2 2 0,-6 2 4 16,1-1 4-16,-5 1 0 0,-2 1-3 0,-1-1 1 0,-8 0-1 0,1 0 1 15,-4 0 0-15,-3 1 6 0,-1-1 3 0,-6 1 5 0,1-1 6 16,-7 1 6-16,1 0 5 0,-5 2 5 0,1-3 2 0,-4 3 3 15,0 0 1-15,1-2 1 0,-3 2-1 0,0 0-1 0,-1 0-3 0,0 0-4 16,-1 0-4-16,-1 0-6 0,0 0-6 0,0 0-6 0,0 0-7 16,0 0-5-16,0 0-5 0,0 0-3 0,0 0-4 0,0 0-1 15,0 0-3-15,0 0-4 0,0 0-5 0,0 0-3 0,0 0-4 0,0 0-4 16,0 0-4-16,0 0-2 0,0 0-3 0,0 0-2 0,0 0-4 16,0 0-2-16,0 0-3 0,0 0-2 0,0 0-3 0,0 0-3 0,0 0 0 15,0 0-2-15,0 0 0 0,0 0-2 0,0 0-1 0,0 0-2 16,0 0-1-16,0 0-3 0,0 0-3 0,0 0-3 0,-1 2-3 0,1-2-6 15,-2 0-3-15,0 3-5 0,-1-3-3 0,2 0-4 16,-1 4-2-16,0-4-2 0,-2 1-3 0,2 1-5 0,1-2-7 0,-1 3-7 16,2-3-6-16,0 0-6 0,-1 3-4 0,-3-2-3 0,4 0-3 0,-1 1 1 15,-2 1 1-15,3-1 2 0,-2 1 2 0,0 0 0 0</inkml:trace>
  <inkml:trace contextRef="#ctx0" brushRef="#br0" timeOffset="94070.9693">23881 9847 137 0,'-3'-1'443'0,"2"-1"-57"0,-4-1-92 0,2 2-60 16,2-1-42-16,-3-1-24 0,3 1-19 0,1 1-8 0,-2 0-6 15,0 1-7-15,2-1-5 0,-1-1-9 0,1 2-9 0,0 0-14 0,0 0-13 16,0 0-12-16,0 0-10 0,0 0-8 0,0 0-8 0,0 0-4 16,0 0-3-16,0 0-2 0,0 0 0 0,0 0-2 0,0 0-1 0,0 0-1 15,0 0-2-15,0 0-4 0,0 0-2 0,0 0-3 0,0 0-2 16,0 0-3-16,0 0-1 0,0 0-2 0,1 0-1 0,-1 0-2 0,4 0 1 16,-3 0-1-16,3 0 1 0,-1 0-1 0,3 0-1 0,0 0-1 15,4 0 1-15,-2 0-2 0,4 0 0 0,3-1 2 0,2 1 0 0,0-2 2 16,7 2 2-16,1-2 0 0,4 2 1 0,1-1 1 0,5 1 0 15,3-2 0-15,4 0 0 0,2 2-1 0,5 0 0 0,5-3-1 16,2 3-1-16,4 0-5 0,0 0-4 0,6 0-6 0,0 0-6 0,2 0-5 16,2 0-2-16,2 0-3 0,1 0 1 0,0 0-2 0,3 3 0 15,-2-3-1-15,4 0-1 0,-2 4-1 0,-1-3-3 0,1 1-2 16,-2 1 0-16,1 0 2 0,-1-1-1 0,-3 0 1 0,-1 1-3 0,-3 0-2 16,0 0-4-16,-5-1-3 0,-1-1-1 0,-4 1 1 0,-3 0 2 15,-3 0 3-15,-4-2 7 0,-3 2 3 0,-1-1 3 0,-5-1 5 0,-3 0 4 16,-4 0 6-16,-2 0 4 0,-2 0 6 0,-5-1 6 0,-5-1 3 15,0 2 2-15,-4-2 2 0,0 2-2 0,-5-2-1 0,-2 0-3 0,-1 1-5 16,0-1-8-16,-4-1-12 0,4 2-14 0,-5-1-36 0,0-1-43 16,0 3-51-16,0-2-54 0,-5 0-85 0,4 1-99 0,-2-1-52 15,-1 1-29-15,-1-1-13 0</inkml:trace>
  <inkml:trace contextRef="#ctx0" brushRef="#br0" timeOffset="96504.9666">15934 8808 82 0,'-2'-7'87'16,"-1"0"1"-16,2 1 2 0,-1-1 0 0,0 1 0 0,-2-1-3 0,1-1-6 15,0 1-4-15,-1 0-2 0,1 1-4 0,-2 0-4 0,2-2-3 16,-2 3-3-16,-1-3-3 0,2 2 1 0,-1-1-3 0,0 2-3 16,0-4-3-16,0 4-4 0,-2-2-5 0,0 1-4 0,1-1-4 15,-1 2-6-15,0 0-6 0,1 0-3 0,-2-1-4 0,-1 1-4 0,0 0-3 16,1 0-4-16,0 0-3 0,0 0-1 0,-1 1-2 0,-1-1-2 0,-1 2 1 15,1-1 0-15,0 1 0 0,-1 1 0 0,-2-1 0 0,0 1-1 16,-1-1 2-16,3 1 0 0,-2 1-1 0,-1-1 1 0,1 1 0 0,-2-1-2 16,0 2 1-16,-2 0 0 0,3 0 1 0,-2 0-1 0,-1 0 1 15,-1 0 1-15,1 2-2 0,0-1 2 0,-1 1 0 0,-1-1 0 16,2 1 1-16,-2 1-1 0,1-1 1 0,1 1 2 0,-2-1 1 0,2 3 1 16,-2 0 1-16,1-3 1 0,1 3 2 0,0 0 4 0,-1-1 1 15,2 1 2-15,-1 0-1 0,1 3 2 0,1-2 0 0,-3 1-1 16,6 1 0-16,-6 0-2 0,5 1 0 0,-1 1 0 0,-2 2-2 0,2-2 0 15,-2 1-1-15,0 2-3 0,1-1-2 0,0 2 2 0,-2 1-1 16,2 1 1-16,0-1 0 0,-2 0 0 0,4 2 3 0,-4 1 3 0,4 0 0 16,-1-2 3-16,-2 2 0 0,3 2 3 0,-1-2 0 0,1 0 1 15,-1-1 1-15,3 2-1 0,0 0-1 0,-3-2 0 0,4 3-1 16,0-1 1-16,2 0-2 0,-2-2 0 0,-1 3-2 0,3-3-3 0,2 3-1 16,-1-2-1-16,2 2-2 0,0-1 0 0,0 0-2 0,0 1 1 15,2-3-1-15,-1 5 0 0,3-4-2 0,-1 2 1 0,2 0-1 0,0 1-1 16,0-2 1-16,0 3-1 0,2-2 0 0,-1 3 0 0,-1-3 1 15,2 0-1-15,1 5 0 0,-1-5 0 0,0 2 2 0,1-2-1 16,-2 2 0-16,3-1 1 0,0-1 0 0,-1 1 0 0,0-2-1 0,0 0 0 16,2 1 1-16,-1-2-1 0,0 0 1 0,1 0-1 0,4-1 0 15,-4 0 1-15,2 0-1 0,-1-1 0 0,3-1 1 0,-1 0 0 0,3 2 1 16,-2-4-1-16,1 2 2 0,1-2 1 0,2 1-1 0,-2 0 1 16,2-1 0-16,1 1 1 0,0-2 0 0,3 0 0 0,-2-2-2 15,2 0 1-15,0 2-1 0,1-4-2 0,1 1 1 0,-2-1-2 0,5-1 2 16,-3-1-1-16,2 0 3 0,1-2 0 0,0 1 0 0,0-3 2 0,1 1 0 15,-1-1 3-15,1-2 0 0,-4 0 3 0,3 0 0 0,0 0 2 16,0-2 1-16,-4-1 1 0,4-1 1 0,-2-1-1 0,-2 3-1 16,2-3-1-16,-2 0-1 0,3-3 0 0,-4 2-1 0,0-1-1 0,2-1 1 15,-3-2-1-15,3 0-2 0,-2 1 0 0,-1-3 0 0,3 1-2 16,-3-1 0-16,1 1 0 0,-1-6-1 0,3 5 0 0,-2-4 0 0,1 1 0 16,-1 0 0-16,-1-2 0 0,1-2-1 0,1 1-1 0,-1 0 0 15,-1-2 1-15,2 1 0 0,-3-2 0 0,0 1 0 0,-3-3 0 0,2 0-1 16,-1-1-1-16,0-1 1 0,-4-1-1 0,2 1-2 0,0-2 0 15,-3-2-1-15,0 3 0 0,0-5 0 0,-2 3-2 0,-1 0-1 16,0-1-1-16,0-2-1 0,-2 1 0 0,-1 1-1 0,-1-2-1 0,2 2 1 16,-3 0-1-16,0 0-1 0,-3-2 2 0,2 1-1 0,-1 0 1 15,-1 2 0-15,-2-3-1 0,0 3 1 0,0 0-2 0,0 1 1 0,-2-2 0 16,0 3-2-16,-1-2-4 0,0 3-5 0,-1-2-5 0,1 3-8 16,-1-2-10-16,-1 3-16 0,-1-2-19 0,1 3-25 0,-2-1-28 15,1-1-28-15,-2 4-27 0,1 0-34 0,0-1-36 0,-3 2-66 0,2 2-84 16,-2 0-40-16</inkml:trace>
  <inkml:trace contextRef="#ctx0" brushRef="#br0" timeOffset="99804.1903">24018 11465 225 0,'-4'-4'434'0,"1"1"-73"16,2 0-115-16,-3-1-60 0,1 1-33 0,2 3-18 0,-1-3-11 0,0 1-7 15,1 1-5-15,1-2-2 0,-3 1-2 0,1 2-5 0,2 0-10 16,0 0-12-16,0 0-12 0,0 0-14 0,0 0-13 0,0 0-11 0,0 0-8 15,0 0-8-15,0 0-2 0,0 0-4 0,0 0-3 0,0 0 0 16,0 0-1-16,2-1-1 0,-2 1 1 0,3 0 0 0,-2 0 3 16,1 0 1-16,1 0 2 0,0 0 4 0,1 1 2 0,0-1 3 15,1 2 1-15,4-2 4 0,-1 1 1 0,0 1 2 0,2-1 3 0,2 1 0 16,1 1 2-16,1-3-2 0,2 3 2 0,3-3-2 0,0 4 0 0,3-3-2 16,4 1-1-16,0 1-2 0,3-1-1 0,2-1-3 0,3 3 0 15,2-4-3-15,6 3-1 0,0-1-4 0,2 0-1 0,5 1-5 0,1-1-4 16,1-2-4-16,5 5-4 0,1-5-5 0,3 2-5 0,0-1 2 15,4 2 4-15,1-1 2 0,6-1 3 0,0 1 1 0,4 0-2 16,2 0 2-16,5 0 0 0,-1-2-1 0,4 1 2 0,2 1 0 0,0-1 0 16,3 2 3-16,0-1 4 0,0-1-2 0,0 1-1 0,1 1-4 15,-3-2-2-15,-1 1 1 0,0 1-1 0,2-3-1 0,-2 3 2 16,0 1 0-16,-2-1 2 0,-2 0 2 0,-2-1 3 0,1-1-1 0,-4 3-3 16,-2-4-4-16,-2 3-5 0,-1-2-1 0,-5 2 1 0,-2-3 0 15,-2 1 3-15,-4 1-1 0,0-2 0 0,-7 2 0 0,1-2-2 0,-5 0-1 16,-2 0 0-16,-2 0 1 0,-3 0 2 0,-4 0 2 0,0 0 3 15,-4 0-1-15,-2-2 0 0,-4 2 0 0,-1-2-1 0,-2 1-1 0,-3 1 2 16,-5-2 3-16,2 1 1 0,-3 1 4 0,-3-1 4 0,-2-2 4 16,0 3 2-16,-3 0 5 0,-2 0 1 0,0-3 3 0,-1 2 1 15,0 1 2-15,-2 0 1 0,-2 0 2 0,3 0-1 0,-4 0 1 0,0 0 0 16,0 0-3-16,0 0-3 0,0 0-4 0,0 0-3 0,0 0-3 16,0 0-4-16,0 0-2 0,0 0-3 0,0 0-3 0,0 0-2 0,0 0-3 15,0 0-2-15,0 0-1 0,0 0-3 0,0 0-1 0,0 0 0 16,0 0 0-16,0 0-1 0,0 0 0 0,0 0 0 0,0 0-1 0,0 1 1 15,1 2 1-15,-1-3 1 0,0 0 2 0,0 0 0 0,0 0 0 16,2 4 2-16,-2-4 1 0,0 1 0 0,0 1 2 0,0-2 2 0,0 1 0 16,0 1 2-16,0-2 0 0,0 0 2 0,0 0-1 0,0 0 1 15,0 0 0-15,0 0 1 0,0 0 1 0,0 0 0 0,0 0 1 16,0 0 1-16,0 0-1 0,0 0 0 0,0 0-1 0,0 0 0 0,0 0-2 16,0 0 1-16,0 0-2 0,0 0 0 0,0 0-2 0,0 0 0 15,0 0-1-15,0 0 0 0,0 0-1 0,0 0 0 0,0 0-1 16,0 0 0-16,0 0 0 0,0 0 0 0,0 0-1 0,0 0-1 0,0 0 1 15,0 0 0-15,1 0 0 0,-1 0-2 0,0 0 2 0,0 0 0 16,0 0-2-16,0 0 2 0,0 0 0 0,0 0-1 0,0 0 0 0,0 0 1 16,0 0 0-16,0 0 1 0,0 0 0 0,0 0 2 0,0 0-1 15,0 0 1-15,0 0-1 0,0 0 0 0,0 0 0 0,0 0 0 16,0 0 1-16,0 0 0 0,0 0 1 0,0 0 1 0,0 0-1 0,0 0 0 16,0 0 0-16,0 0 1 0,0 0-2 0,0 0 1 0,0 0-1 15,0 0 0-15,0 0 0 0,0 0-1 0,0 0 1 0,0 0-2 0,0 0 1 16,0 0-1-16,0 0 0 0,0 0-1 0,0 0 0 0,0 0 0 15,0 0 0-15,0 0 0 0,0 0 0 0,0 0-1 0,0 0 1 0,0 0 0 16,0 0-1-16,0 2 0 0,0-2 2 0,0 0-1 0,0 0 0 16,0 0-1-16,0 0 1 0,0 0-1 0,0 0-1 0,0 0 1 15,0 0 0-15,0 0-1 0,0 0 2 0,0 0 0 0,0 0-2 0,0 0 1 16,0 0-1-16,0 0-3 0,0 0-1 0,0 0-3 0,0 0-3 16,0 0-3-16,0 0-4 0,0 0-4 0,0 0-5 0,0 0-6 0,0 0-7 15,0 0-9-15,0 0-6 0,0 0-9 0,0 0-7 0,0 0-6 16,0 0-6-16,0 0-5 0,0 0-6 0,0 0-8 0,0 0-10 15,0 0-12-15,0 0-20 0,0 5-25 0,0-5-23 0,0 2-19 0,-3-1-16 16,2 2-15-16,-1 0-37 0,0 0-45 0,-2 0-39 0</inkml:trace>
  <inkml:trace contextRef="#ctx0" brushRef="#br0" timeOffset="100871.9574">20274 11263 23 0,'-9'6'47'0,"-2"-2"5"16,0 1 6-16,1 0 3 0,-1-1 5 0,3 1 3 0,0-3 3 16,-2 2 3-16,2-1 0 0,1 2 0 0,1 0 1 0,-2-2-3 15,3 1-2-15,1-4-3 0,0 4-1 0,1-1-4 0,0-2-6 0,0 1-4 16,1 0-5-16,-1-2-3 0,2 0-2 0,-1 2-1 0,2 1 1 0,-1-3 0 15,1 0 4-15,0 0 0 0,0 0 1 0,0 2 1 16,0-1-2-16,0 2-1 0,0-1 0 0,0-1 1 0,0 1 4 0,1 0 3 16,-1 0 2-16,3 0 2 0,0 1-1 0,0-2-1 0,1 2 0 0,-1 0 1 15,2 0 0-15,3 0 3 0,1-2 2 0,0 3 3 0,3-4 1 16,3 3 1-16,0-3-2 0,3 3-2 0,4-2-2 0,1-1-3 16,4 0-4-16,1-1-2 0,4-2-4 0,1 3-2 0,6-3-4 0,-1-1-3 15,5 2-3-15,1-3-4 0,4 1-4 0,2-1-4 0,2-1-5 16,-1 0-5-16,4 0-2 0,1 1-6 0,-1-3-1 0,0 1-4 0,-1 0-2 15,2 0-1-15,-3 4-1 0,-1-3 1 0,-1 0 0 0,-1 1 1 16,-1 1 0-16,-1-2 2 0,-2 3 1 0,-2-2 2 0,-2 2 3 0,-2-2 1 16,-2 3 2-16,0-3 1 0,-2 3 1 0,-3-1-1 0,-3-1-2 15,-1 1-1-15,-3 0-1 0,-3 0-3 0,-1-1-1 0,-3 1-1 16,-5 3-4-16,2-2-1 0,-5 0-4 0,-3 0-5 0,0 2-9 0,-2-2-12 16,-3 1-14-16,-1 1-17 0,-2 0-21 0,-2-2-27 0,-2 2-36 15,-4 0-44-15,-2 2-52 0,-1-2-82 0,-3 3-96 0,-2-1-56 16,-1 2-37-16,-3-1-12 0</inkml:trace>
  <inkml:trace contextRef="#ctx0" brushRef="#br0" timeOffset="102271.8132">16190 10560 291 0,'2'-9'255'0,"0"6"-51"0,-2-5-40 0,2 2-23 15,-2-2-17-15,2 3-11 0,-1-3-7 0,-1 2-5 0,2-1-3 16,-2 0-2-16,2 0-4 0,-1 1-5 0,-1-1-6 0,2 1-6 0,-2-2-5 16,0 2-6-16,0-1-7 0,0-1-3 0,0 0-2 0,0 1-1 15,-2-1-2-15,2 1-1 0,-1-2 1 0,-1 1-3 0,0 1-1 16,-1-1-2-16,-1 1-3 0,1 0-3 0,0 0-4 0,-2 0-4 0,0-1-2 16,0 3-3-16,0-4-4 0,-4 4-3 0,3-2-2 0,-1 2-4 15,-1-1-2-15,-1 0-2 0,-1 2-3 0,2-1-2 0,-2 2-2 0,0-1-1 16,0 0 0-16,-4 0-1 0,3 1 0 0,1 1-3 0,-2 2-1 0,-1-3 1 15,3 3-2-15,-2 3 1 0,-1-3 0 0,1 2-1 16,2 1 0-16,-2 2-1 0,-1-2 0 0,4 1 2 0,-4 2-1 0,2 2 0 16,-3-1 2-16,4 1-1 0,-1 2 3 0,-1 2 0 0,-1 0 1 15,2 0 1-15,-2 2 0 0,2 1 0 0,-1-1 1 0,1 3 1 0,-1 1 0 16,2 0 0-16,-2 0 0 0,3 1 1 0,-2 3 1 0,1-1-1 16,1 1-1-16,-2 0 0 0,1 1 0 0,2 0-1 0,-3 1 1 15,3-2 1-15,2 0 0 0,-1 2-1 0,0 1 0 0,2-3 0 0,0 2-1 16,1-1 0-16,0-1-1 0,1 0 1 0,1 2 1 0,1-2-1 15,1-1 1-15,0-1-1 0,1 3 1 0,1-2 1 0,1 0-2 0,2 1 1 16,-2-4 0-16,2 3-1 0,2-1-1 0,0 1-2 0,1-1 1 16,2-2 1-16,1-1 2 0,-2 3 1 0,2-3 2 0,3-1-1 0,-1 1 2 15,1-2-1-15,-1 0 2 0,3 0-1 0,-2-3 1 0,3 1 1 16,-1 0 1-16,1-3 2 0,0 0 0 0,0 0-1 0,-1-2-1 0,1 0-1 16,2-1-2-16,-2-2 0 0,2 0-3 0,-3 0 0 0,3-2-1 15,-3-2-2-15,3 2 0 0,-2-3 0 0,1-3-1 0,1 2-2 16,-5-2 0-16,3-2-3 0,4 0 0 0,-7 0-1 0,5-2-1 0,-3-1-1 0,1 0 1 15,-1 1 0-15,1-4 1 0,-1 2 2 0,3-4 0 0,-3 3 3 16,1-4 3-16,1 1 5 0,-4-1 8 0,3 0 6 0,-1-3 7 0,0 2 4 16,0-2 6-16,-1-1 6 0,0 0 4 0,0-1 2 0,0-1 3 15,-1-1 2-15,-1-1 1 0,-2 1 0 0,1-2-1 0,0-1-5 16,-2 0-4-16,-3 0-5 0,-1-3-5 0,-1 0-5 0,-2 1-5 0,-3-3-4 16,0 0-5-16,-1 0-5 0,-3 0-3 0,-2 0-11 0,-2-3-8 15,-4 3-14-15,-1 0-15 0,-3 1-20 0,0-1-24 0,-3 2-39 16,-3 3-48-16,0 0-55 0,-2 0-60 0,-3 2-83 0,-3 2-96 0,2 1-48 15,-4 1-25-15,-2-1-9 0</inkml:trace>
  <inkml:trace contextRef="#ctx0" brushRef="#br0" timeOffset="105905.9509">21730 5134 41 0,'-1'-3'347'0,"-3"0"-81"16,3 0-54-16,-1-1-45 0,1 2-25 0,-2-1-17 0,1 0-7 15,2 1-4-15,-3 0-4 0,3 0-3 0,-1 1-5 0,1-1-5 0,-2-1-6 16,0 2-5-16,2-1-5 0,0 2-6 0,-1-1-4 0,1-1-8 15,-2 2-3-15,0-2-4 0,1 2-3 0,-1 0-3 0,-1 0-4 16,0 0-4-16,0 2-6 0,-5-2-6 0,3 3-4 0,-3-1-3 0,0 1-5 16,-3 0-4-16,2 2-2 0,-3 0-3 0,0 0-4 0,-1 2-1 0,1 1-2 15,-1 1-1-15,-1 0-1 0,3 2-1 0,0-1 1 0,-2 0 0 16,4 1-1-16,-1 2-4 0,1-2 1 0,2 1-1 0,-1 1 0 16,4-1-2-16,0 2 0 0,0-1 0 0,3 1 1 0,1 0 0 0,0-1 2 15,4-2-2-15,1 3 0 0,-1-1 0 0,4-1-2 0,2-2-2 0,1 0-5 16,0 1-6-16,5-2-9 0,-2 0-7 0,3-4-12 0,3 2-14 15,-2-2-18-15,4-3-21 0,-1 0-26 0,4-2-32 0,-1 0-36 16,1-4-40-16,0 1-67 0,1 1-82 0,-1-5-43 0,1 2-23 0</inkml:trace>
  <inkml:trace contextRef="#ctx0" brushRef="#br0" timeOffset="106237.6277">22138 5036 310 0,'0'0'471'0,"0"0"8"0,-1-1-82 16,1 1-124-16,0 0-76 0,0 0-55 0,0 0-32 0,0 0-21 15,0 0-15-15,0 0-9 0,0 0-10 0,0 1-8 0,-2-1-9 16,0 2-9-16,2 0-8 0,-1 1-7 0,-1 0-5 0,2 0-2 0,-1-1-1 16,-3 3 2-16,3 2 1 0,-1 0 3 0,1 1 1 0,-3-1 4 15,-1 0 2-15,1 4 1 0,1-1 1 0,-2 1 0 0,2 1-1 16,-2-2-1-16,0 4-1 0,-1-2-1 0,2 1-2 0,-4 1-3 0,1 0-2 15,2-2-2-15,-2 3-1 0,2-2-1 0,0 0-2 0,0-1-1 0,1 1 0 16,0-1-2-16,-2 0 0 0,3-2 0 0,2 0 0 0,-3 1 1 16,4-4 0-16,0 3-1 0,0-3-2 0,0 1-4 0,4-3-5 15,-1 2-9-15,3-4-12 0,0 2-12 0,1 0-17 0,2-2-18 16,2-2-21-16,2 1-23 0,2-2-32 0,0-2-38 0,4 1-37 0,-2-1-40 16,5-2-69-16,-1-1-85 0,0 0-39 0,1-3-17 0</inkml:trace>
  <inkml:trace contextRef="#ctx0" brushRef="#br0" timeOffset="106839.0439">22507 5066 88 0,'-4'-5'512'0,"3"2"6"0,-1-1-49 0,2 1-78 0,-1 2-82 15,1 0-87-15,-2-2-56 0,0 3-42 0,2 0-28 0,0 0-19 0,0 0-19 16,0 0-16-16,-1 3-13 0,-1-1-12 0,2 0-10 0,-1 3-8 0,1 0-5 15,-2 0-3-15,0 2 0 0,2 1 1 0,-1 1 1 16,-1 2 4-16,1 1 1 0,-4-1 2 0,4 1 0 0,-1 3 0 0,-1-2-1 16,0 2 0-16,-1 0-1 0,1 2 1 0,0-2 0 0,0 0 0 0,-2 2 0 15,1-1-1-15,-1-1-1 0,2 1 2 0,-2-3 0 0,2 1 2 16,-1-2 0-16,1 1 2 0,0-2 0 0,-1-3 3 0,0 1 2 16,3-4 2-16,-1 1 3 0,1 0 2 0,-1-3 2 0,0 1 2 0,2-2-3 15,-1 0-6-15,1-2-7 0,0 0-6 0,0-2-6 0,0-1-5 16,0 0-5-16,1-3-7 0,-1 0-8 0,4-2-6 0,-3-1-8 15,2-3-9-15,1-1-6 0,1-2-8 0,0 0-1 0,2-3 0 0,-1 1 3 16,3-3 2-16,-1-1 4 0,2-1 3 0,1 0 4 0,0 0 8 16,-1 1 6-16,2-1 10 0,-1-1 8 0,0 1 8 0,0 4 10 15,-1-3 9-15,0 3 8 0,0 2 7 0,-2 1 4 0,0 1 2 0,-1 2 2 16,0 2 2-16,0 0-2 0,-2 2-3 0,-1 2-4 0,1 1-2 16,-2 0-4-16,3 2-3 0,-3 1-2 0,1 2-1 0,-3 0 0 0,1 0 0 15,0 2 2-15,-1 1 3 0,1 2 5 0,-2-2 3 0,0 4 5 16,-2-1 5-16,1 3 5 0,-3 0 2 0,-1-2 4 0,2 3 0 0,-3 2 2 15,0-2 1-15,0 0 0 0,-3 2 0 0,-1-1-3 0,2 2-1 16,-4-2-4-16,2 1-4 0,-2-2-1 0,3 2-4 0,-2-1-4 0,1 0-1 16,2-1-3-16,-2-1-3 0,2 0-4 0,1 0-3 0,1-2-2 15,1-1-3-15,-1 2 0 0,1-2-1 0,2 0-1 0,0-1-1 0,1 0-2 16,1 0 0-16,1 0 0 0,0-1-1 0,0 1-1 0,1-1 1 16,2 2-1-16,1-1-1 0,0 0 1 0,1 3-1 0,1-2-1 15,2 1 1-15,-1 1-2 0,1-1-1 0,2 3-1 0,0-1-1 16,0-1-1-16,0 1-1 0,2 3-1 0,0-1-1 0,-1 0 1 0,1 1-1 15,0 0 1-15,-1 0-1 0,-1-1-1 0,0 2 3 0,2 0 1 16,-3-1 2-16,2 2 1 0,-3-2 3 0,2-1-1 0,1 2 2 0,-3 0-3 16,-2-1-4-16,0 0-8 0,4 0-9 0,-6-2-12 0,4 1-15 15,-3-2-18-15,0 1-20 0,1-1-27 0,-3-2-30 0,2 2-42 16,-2-4-43-16,0 2-77 0,1-3-93 0,-3 0-51 0,3-1-28 0</inkml:trace>
  <inkml:trace contextRef="#ctx0" brushRef="#br0" timeOffset="107125.9611">22775 5143 67 0,'-1'0'419'0,"1"0"-76"16,0 0-113-16,0 0-68 0,0 0-48 0,0 0-31 0,0 0-21 15,0 0-11-15,0 0-9 0,0 0-6 0,1 2-5 0,-1-2-6 0,4 1-4 16,-3-1-3-16,3 2-3 0,0 0-2 0,-1-2 1 0,2 0-1 16,-1 3 1-16,1-3-2 0,0 1 1 0,3-1-2 0,0 1-7 0,-2-1-11 15,2 0-11-15,1 0-15 0,-1 0-20 0,0 0-24 0,1 0-26 16,0 0-30-16,-1 0-30 0,0 0-54 0,1 0-65 0,-3-1-52 15,1 1-47-15</inkml:trace>
  <inkml:trace contextRef="#ctx0" brushRef="#br0" timeOffset="107304.3128">22800 5295 347 0,'2'1'438'0,"3"3"-73"0,1-4-57 16,0 3-53-16,2-3-36 0,0 0-27 0,3 0-23 0,0 0-18 0,2-3-26 15,1 1-29-15,2-1-42 0,5-1-49 0,-3 1-74 0,3-1-90 0,3-1-109 16,1 1-118-16,0-2-63 0,0-2-33 0,1 3-21 16</inkml:trace>
  <inkml:trace contextRef="#ctx0" brushRef="#br0" timeOffset="117638.1227">24961 1810 154 0,'-1'-7'274'0,"1"-1"-78"0,-3-1-37 15,-1 1-19-15,4 2-8 0,-1-3-6 0,-1-1-4 0,0 1 1 0,1 0-4 16,-1 2-4-16,2-2-4 0,-1 0-1 0,-1 1-6 0,0-1-4 0,1 1-6 16,-2-1-9-16,2 1-6 0,-3 0-7 0,3 1-6 0,-1-1-4 15,0-1-6-15,-1 3-4 0,2 1-5 0,-1-2-4 0,0 2-3 0,-1-2-7 16,0 2-2-16,0 0-5 0,-1 0-3 0,0 0 0 0,3 3-3 0,-4-3-5 16,2 2-4-16,-2 0-4 0,2 1-4 0,-2 1-2 0,-3 0-3 15,2 1-3-15,-1 0 1 0,-1 1-2 0,-2 0-1 0,0 1 1 0,-1 1-3 16,-3 2-3-16,1-1 2 0,-4 4 1 0,2 0 0 0,-2-1 1 0,-2 3 2 15,2 0 0-15,-4 1 0 0,2 1 2 0,-1 1-2 0,-1 1 0 0,4 1-1 16,-4 0 0-16,2 2-1 0,2-1-1 0,0 3-1 0,0-2 0 0,0 1-1 16,3 0-2-16,0 4 0 0,1-5-2 0,2 2-1 0,2 3 2 0,1-2 1 15,3 2 4-15,-3-1 3 0,3-1 2 0,4 2 3 0,-1-1 3 16,2-1 2-16,3 1 1 0,1-1 3 0,2 0 2 0,0-1 4 0,0 0 2 16,2 0 1-16,3-3-1 0,0 0 0 0,2 1 0 0,1-3-1 15,2-1-2-15,1-1-1 0,2 0 0 0,1-1-2 0,-2-1 0 0,3-3-1 16,0 1 0-16,-1-1-1 0,4-2-1 0,-3-3-2 0,0 1 1 0,5-3-1 15,-4 0 0-15,0-3-2 0,2 1 0 0,-1-5-1 0,1 1-1 16,-1-3 0-16,-2-3-2 0,1 2 1 0,0-5 0 0,-1 2 0 0,0-3 0 16,-3 0 1-16,0-4 2 0,-2 0 3 0,-2-1 2 0,2-1 2 15,-5-1 2-15,-1 1 2 0,0-3 3 0,-3 2 1 0,-1-1 2 0,-3-1 0 16,1 0 2-16,-3 1-2 0,-1 0 1 0,-1 0-2 0,-3 0-2 0,0 2-5 16,-3-2-6-16,1 1-14 0,-5 4-17 0,1-4-35 0,-2 4-40 0,-2 1-57 15,-3-1-64-15,0 4-94 0,-1-2-107 0,-2 5-55 0,-3 0-30 16,1 2-19-16</inkml:trace>
  <inkml:trace contextRef="#ctx0" brushRef="#br0" timeOffset="122139.471">24375 2271 23 0,'-3'0'141'0,"1"-2"-5"0,0 1 0 0,1-1 5 16,-3-1 6-16,3 1 3 0,-2 0-3 0,2-1 0 0,-1 0-1 15,0 0-6-15,2-2-5 0,-1 2-5 0,-1-1-6 0,2-1-4 0,-1 0-6 16,1 2-7-16,0-4-9 0,1 2-10 0,1-2-13 0,-1-1-7 15,4 1-7-15,1-2-9 0,1 0-5 0,1 0-9 0,1-2-7 0,4 0-4 16,-1-1-1-16,6-2-3 0,-1-1-3 0,5 0-1 0,3 1 0 0,2-3 0 16,2-2 2-16,2 2-1 0,3-1-1 0,0-2 1 0,1 0 2 0,3 0-1 15,1-1 0-15,1-1-2 0,-2 0-3 0,5-1-2 0,-4 1-4 0,-1 0-3 16,3-2-3-16,-3-1-2 0,0 0-1 0,2 0-4 0,-1 0-5 0,-1-1-4 16,-1 0-6-16,1 1-7 0,-2-2-5 0,-2 1-9 0,0 2-7 15,-3-1-8-15,-2 1-8 0,-1 0-10 0,-3 1-9 0,0 2-15 0,-2 2-18 16,-3 0-21-16,-3 3-24 0,0 1-31 0,-4 3-35 0,0 1-58 0,-1 2-74 15,-3 1-46-15,-3 1-33 0</inkml:trace>
  <inkml:trace contextRef="#ctx0" brushRef="#br0" timeOffset="122605.5961">25607 2046 156 0,'-1'-11'357'0,"-2"-1"-75"0,2 2-96 0,1-1-42 0,-2 2-16 16,0 1-6-16,2-1 1 0,0-1-4 0,0 3-4 0,0-2-4 0,0 3-3 16,0-2-4-16,0 4-4 0,0-2-5 0,0 2-8 0,0-1-6 0,0 1-9 15,0 1-9-15,0-1-9 0,0 1-9 0,0 1-8 0,0-1-6 16,0 3-6-16,0 0-9 0,0 0-7 0,0 0-5 0,0 0-8 0,0 0-2 16,0 0-4-16,0 0-3 0,0 0-1 0,0 0-2 0,0 0 0 0,0 3 0 15,0-1 1-15,0 1-2 0,0 1 0 0,-1-1 0 0,1 2 2 0,-2 3 1 16,1-1 1-16,1 1 1 0,-2 1 1 0,0 2 3 0,1 1 3 0,-1 0 4 15,0 3 3-15,-1-1 3 0,2 3 2 0,-3-2 3 0,3 6 2 16,-2-3 3-16,2 1 4 0,-3 3 2 0,3-1 5 0,1 1 3 0,-2 2 3 16,0 0-2-16,2 1-2 0,0 2-7 0,2 2-12 0,0-1-16 0,-1 2-18 15,3 2-27-15,1-1-32 0,0 2-49 0,2 0-53 0,-1 0-93 16,1 2-112-16,2-3-59 0,-1 3-32 0,0-2-19 0</inkml:trace>
  <inkml:trace contextRef="#ctx0" brushRef="#br0" timeOffset="125972.5086">21999 1403 2 0,'0'0'37'0,"0"0"-1"16,0 0-1-16,0 0 0 0,0 0-2 0,0 0-1 0,0 0-1 0,0 0 1 15,0 0-3-15,0 0-3 0,0 0-2 0,0 0-2 0,0 0 0 0,0 0-3 16,0-1 0-16,0 1-1 0,0 0 0 0,0 0-1 0,0 0-2 15,0-1 0-15,0 0-3 0,0 1-1 0,-2 0-2 0,2-2-2 0,0 2 0 16,-1-1-2-16,1 1-2 0,-2-2-1 0,-1 0 1 0,3 2-3 0,-1-1-3 16,-1 1 0-16,1-2-3 0,-1 1 1 0,0 1-3 0,-1-1-2 0,0-2-2 15,0 1-1-15,-1 0-2 0,1 1 2 0,-3-1-1 0,2 0 0 16,-3-1-1-16,1 3-1 0,-4-2 1 0,1 0-2 0,-1 1-1 0,1-1 0 16,-4-1 1-16,0 1 1 0,-1 1 3 0,2-3-1 0,-4 4 3 0,2-2 2 15,-4-1 1-15,1 0-1 0,0 0-1 0,-1 0-3 0,1 0 3 0,-2-1 2 16,1 1 2-16,1-2 0 0,1 1 3 0,0-1 3 0,2 1 4 15,-2-2 4-15,5 1 3 0,-3 0 3 0,5-2 0 0,-3 2 3 0,2 0 4 16,2 2 3-16,-1-4 3 0,1 3 3 0,-1 0 1 0,3 1 4 0,1-2 1 16,0 2 0-16,0-1-1 0,1 1-3 0,1 0-2 0,0 0-6 15,-1 2-1-15,3-2-3 0,-2 1-3 0,3 2-5 0,-2-2-4 0,0 2-3 16,2 0-6-16,0 0-4 0,0 0-4 0,0 0-4 0,0 0-4 0,0 0-3 16,0 0-1-16,0 0 1 0,0 0 1 0,0 0 1 0,0 0 1 0,0 0 0 15,0 0 3-15,2 0 2 0,0 2 4 0,-1 0 4 0,2 1 3 0,-1-1 3 16,3 1 4-16,-2 1 5 0,5-1 4 0,-4 0 0 0,5 2 4 0,0 0 4 15,3-1 3-15,0 2 3 0,2 0 0 0,2 0 2 0,1 0-2 0,1 1 0 16,4-2 0-16,0 2 0 0,1 0-4 0,1-1-2 0,2-1-4 16,0 2-3-16,1-3-6 0,2 2-6 0,-1 0-2 0,0-1-5 0,1 0-2 15,-1 0-5-15,1 2-5 0,-4-4-4 0,2 1-4 0,-2-1-1 0,1-1-3 16,-4 1 0-16,-1-2 0 0,-3-1 1 0,1 0 1 0,-3 0 0 0,0-1-3 16,-5-2-6-16,-1 1-3 0,0-3 0 0,-5 3-1 0,2-5 0 15,-6 1-1-15,1-1 2 0,-2 2 1 0,-2-2 4 0,-3-1 0 0,0-1 2 16,-3 0 4-16,-2-1 6 0,-2 0 11 0,0 0 15 0,-1 0 11 0,-4-1 11 15,3 1 12-15,-3 0 10 0,0-2 10 0,0 3 7 0,0-4 9 0,-1 3 7 16,2 1 8-16,-1 0 8 0,3-1 4 0,-3 2-1 0,4-1-2 16,0 2-3-16,2-3-3 0,-1 4-3 0,4-1-6 0,0 0-9 0,0 3-4 15,0 1-2-15,3-1-7 0,0 1-10 0,2-1-11 0,0 3-10 0,1 1-7 16,1-1-5-16,1 1-3 0,0 0-3 0,1 1-4 0,1 0-2 0,1 1-1 16,0 1 1-16,2 0-1 0,0 2-2 0,3-1 0 0,0 2 3 0,0-1 2 15,1 5 1-15,4-3 3 0,0 1-1 0,0 1 1 0,2 1-1 0,0-3 0 16,2 3-2-16,0-1-2 0,-1 0-2 0,1 2-3 0,-1-1-3 15,1-1-2-15,-1 1-2 0,-3 0-2 0,0-3-1 0,-3 4-2 0,2-4-1 16,-4 4 3-16,-3-1 3 0,-1-1 4 0,-3 1 5 0,-2 0 3 0,-7 0 3 16,0 1 4-16,-3 2 1 0,-5 1 2 0,-1 1 1 0,-9 0 4 0,0 1 1 15,-3 3 1-15,-4 0-1 0,-2 2-14 0,-1 1-17 0,-2 3-30 0,2 0-33 16,-2 0-42-16,3 3-47 0,0 3-46 0,3 1-45 0,2-1-78 16,3 1-90-16,5 4-45 0</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8:10:53.785"/>
    </inkml:context>
    <inkml:brush xml:id="br0">
      <inkml:brushProperty name="width" value="0.05292" units="cm"/>
      <inkml:brushProperty name="height" value="0.05292" units="cm"/>
      <inkml:brushProperty name="color" value="#FF0000"/>
    </inkml:brush>
  </inkml:definitions>
  <inkml:trace contextRef="#ctx0" brushRef="#br0">13759 14141 147 0,'-5'-4'469'0,"2"0"7"0,0-1 7 0,1 2-93 0,-1-2-138 0,0 2-79 16,0-1-46-16,0-1-27 0,1 2-16 0,-1 1-9 0,2 0-4 16,-1-1-4-16,2 1-2 0,-2 2-7 0,2-3-7 0,-1 1-10 0,1 2-8 15,0 0-7-15,0 0-7 0,0 0-6 0,0 0-1 0,0 0 0 16,-2 0 3-16,2 0 3 0,0 0 3 0,0 0 4 0,0 0 4 15,-3 0 4-15,1 0 2 0,1 0 1 0,-3 0 2 0,1 2 0 0,-3 1 0 16,2-3 1-16,-3 4 1 0,-1-1 1 0,-3-1-1 0,2 5-1 16,-3-2 0-16,0 0-2 0,-1 3 0 0,-1-1 1 0,0 1 0 15,-2 2 2-15,0 1-1 0,1 1 2 0,-1 0-1 0,0 0-2 16,2 1-2-16,-2 1-2 0,3 0-3 0,-1 1-2 0,3-1-3 0,1 1-4 16,2 2-3-16,-1-3-2 0,4 1-1 0,2 2-3 0,1-5 0 0,2 3-1 15,2-1-1-15,1 0 2 0,5 1-1 0,1-2 1 0,1-1-2 16,3 0 0-16,4-1 0 0,-1 0-1 0,3-2-3 0,1 0-2 15,1-1-3-15,1-2-4 0,3-2-5 0,-3 1-3 0,1-2-4 0,-1 0-3 16,2-2-2-16,-3 1-1 0,-1-2-1 0,-1 0-1 0,-1-2 1 16,-2 1 0-16,-2 1 0 0,-1-3 1 0,-1 1-2 0,-2 1-4 0,-2-2-5 15,-1 1-7-15,-1 1-7 0,0-1-13 0,-3-1-16 0,0 2-18 16,-1-1-20-16,1 1-32 0,-3-2-37 0,0 3-66 0,0 0-80 16,2-2-85-16,-2-1-85 0,0 1-41 0,0-1-15 0,0-2-4 0</inkml:trace>
  <inkml:trace contextRef="#ctx0" brushRef="#br0" timeOffset="334.581">14150 14096 52 0,'0'-10'573'0,"0"3"6"0,0-1 9 0,-2 2 6 16,2-1 6-16,0 1-112 0,0 1-176 0,0 3-100 0,0-3-66 15,0 2-39-15,0-1-26 0,0 4-17 0,0-3-10 0,0 3-9 0,0 0-8 0,0 0-10 16,0 0-9-16,0 3-10 0,0-1-9 0,0 1-6 16,0 4-3-16,0-2 0 0,0 3 0 0,-2 0 1 0,2 5 2 0,-3-1 4 15,2 2 4-15,-1 1 1 0,-1-1 3 0,-1 3 0 0,0-2 2 16,1 2-1-16,1 2 0 0,-2-3 1 0,0 2-1 0,1-1-1 16,2 0 1-16,-1 0 0 0,0 0 0 0,1-3 1 0,-1 1-1 0,2-1-1 15,0 0 2-15,2-2 0 0,-1-1 0 0,1 0-1 0,0-1 2 16,1 0 1-16,0 0 1 0,2-4 0 0,-2 2 3 0,4-2-1 0,-2 0 1 15,3 0-2-15,-1-2 0 0,2-1-1 0,1-1-2 0,-1 2-7 16,4-1-8-16,-1-3-11 0,1 0-11 0,3 0-16 0,-2 0-16 0,3-3-22 16,-2 1-24-16,4 0-30 0,-2-1-33 0,-1-1-62 0,1 2-77 15,-1-1-96-15,1 0-106 0,-1-2-49 0,0 0-22 0,-1 3-5 0,0-3 2 16</inkml:trace>
  <inkml:trace contextRef="#ctx0" brushRef="#br0" timeOffset="700.0574">14761 14108 302 0,'-3'-7'492'0,"2"2"7"0,-3-3 9 0,1 1-77 16,0 3-119-16,1 0-88 0,-1-1-74 0,1 2-43 0,1 0-29 16,-2 0-13-16,3 2-9 0,0-1-3 0,0 1-3 0,0 1-4 0,0 0-4 15,0 0-8-15,0 0-8 0,0 0-5 0,0 0-1 0,0 0 3 16,0 1 4-16,-1 1 5 0,-1 1 7 0,2 1 3 0,-2 1 7 0,2 1 1 16,-1-1 3-16,-1 3 0 0,1 1 1 0,-1 1-1 0,0 2 0 15,-1-2-5-15,1 1-5 0,1 2-5 0,-1-1-6 0,-1 2-6 0,1 1-5 16,-2-1-4-16,3 3-2 0,-1-2-4 0,0-1-2 0,-1 3-6 15,2-2-7-15,-3-1-9 0,3 1-9 0,-1-1-14 0,2 1-15 16,-2-1-19-16,2 0-22 0,0-1-25 0,0 1-29 0,0-2-43 16,0 1-51-16,2-5-81 0,1 0-99 0,-1 0-64 0,1 0-47 0,0-4-19 15,2-1-5-15</inkml:trace>
  <inkml:trace contextRef="#ctx0" brushRef="#br0" timeOffset="1033.4433">14942 14118 36 0,'0'-5'551'0,"0"0"3"0,0 2 6 0,0 1-15 0,-4 0-19 16,3 1-112-16,-3 1-157 0,1 1-89 0,-2 1-60 0,-2 0-33 15,2 5-20-15,-1-2-12 0,-1 3-8 0,-1-2-4 0,-1 3-4 16,-1 0-4-16,2 1-6 0,-1 1-6 0,1-1-3 0,0 3-1 0,-1-3-3 16,-1 1 0-16,2-1-2 0,2 0-1 0,-1-3 0 0,0 3 0 15,2-3-1-15,-1 2-1 0,3-1 0 0,-2-3-1 0,1-1-2 0,3 1 1 16,-2-3-2-16,2 3 0 0,1 0-2 0,0-2 0 0,1 0 1 15,-1-1-1-15,4 0 0 0,-2 1 0 0,1-1 1 0,1-2 0 16,0 4 0-16,3-3 1 0,-1 1 0 0,2 1 2 0,-2-1-2 0,2 0 2 16,0 1 1-16,3 1-2 0,-3-1 1 0,3 2-2 0,0-3 1 15,0 3-2-15,2-1 0 0,-4 1-1 0,3 0 0 0,1 2-1 0,-3 0-1 16,3 1 0-16,-1-1 0 0,0 2-1 0,0 0-1 0,-1 3 1 16,2-3 0-16,-1 2 1 0,1-1 0 0,0 1-2 0,-2 1-1 15,0-2-7-15,1 2-8 0,-2-1-12 0,1-1-15 0,0 1-21 0,-1-2-23 16,-1 1-34-16,0 0-44 0,0-1-93 0,-5-2-119 0,1-1-75 15,1 0-56-15,-3-2-25 0,-1 1-12 0</inkml:trace>
  <inkml:trace contextRef="#ctx0" brushRef="#br0" timeOffset="6234.0334">15235 14290 108 0,'0'0'203'16,"0"0"-31"-16,0 0-24 0,0 0-18 0,0 0-13 0,0 0-8 15,0 0-5-15,0 0-2 0,0 0-1 0,0 0 0 0,0 0 0 0,-1 0-1 16,1 0-3-16,0 0-3 0,-2 1-3 0,2-1-3 0,-1 0-5 16,1 2-2-16,0-2-2 0,-2 2 0 0,2-2-2 0,-2 0 1 0,2 1 0 15,0-1-4-15,-1 2-2 0,-1-2-5 0,2 1-2 0,0-1-5 16,0 0 0-16,0 0-4 0,-3 2-1 0,3-2-3 0,0 0-1 16,0 0-4-16,0 0-3 0,0 0-4 0,0 0-4 0,0 0-3 0,0 0-3 15,0 0-2-15,0 0-1 0,0 0-2 0,0 0-2 0,0 0-2 16,0 0 0-16,0 0 1 0,0 0-1 0,0 1 2 0,3 1-1 15,-3-2 1-15,3 1 0 0,-1 1 2 0,1-2 0 0,0 1 1 0,2 0-2 16,-2-1 1-16,2 2-1 0,3-2-2 0,-2 2 0 0,1-1-3 16,1-1-1-16,1 0-2 0,0 0-3 0,-1 0-1 0,2 0 0 0,4 0-3 15,-3 0 0-15,3 0-3 0,-1 0 1 0,3 0-1 0,-2 0-2 16,5 0 0-16,-3 0-1 0,1 0-1 0,4 0-1 0,-2 0 1 0,1 0-2 16,2 0-2-16,-1 0 0 0,-1 0-1 0,2 0-4 0,-1 0-2 15,1 0-2-15,-1 2-4 0,-2-2-2 0,1 0-1 0,-1 2-1 0,-1 0-2 16,-1-2-1-16,-1 1 0 0,-2 1-2 0,-3-2 2 0,2 2-1 15,-2-1 3-15,-1-1 2 0,-4 2 3 0,3-2 4 0,-2 0 3 16,-3 0 4-16,1 0 2 0,-2 0 3 0,-1 0 1 0,2 0 4 0,-2 0 0 16,-2 0 3-16,0 0 1 0,0 0 3 0,0 0 0 0,0 0 2 15,0 0 1-15,0 0-1 0,0 0 0 0,0 0 0 0,0 0-3 16,0 0-1-16,0 0-1 0,0 0 1 0,0 0-4 0,0 0 1 0,0 0-2 16,0 0-2-16,0 0 0 0,-2 0-2 0,2-2-1 0,0 2-2 15,-1 0 0-15,1 0 0 0,0 0 2 0,0 0-1 0,-3-1 1 16,3 1-1-16,0-2 0 0,0 2-1 0,-2 0 1 0,2-2 0 0,-1 1 0 15,-1 1 0-15,1-2 0 0,-3 0 0 0,3 2-1 0,-1 0 0 0,1-2 0 16,-1-1 1-16,0 1-2 0,-1 0 1 0,1-1 0 0,1 0 1 16,-1 0-1-16,-2-2 0 0,2 1-1 0,1-1-1 0,-1-1 1 0,1 0 0 15,-3 1 1-15,3-4-1 0,-1 2-1 0,2-3 0 16,-1 0 0-16,1 0-1 0,0 0 0 0,0-1-1 0,0-2 1 0,0 1-1 16,1-2 0-16,-1 1-1 0,3-2-1 0,-1 2-1 0,1-4 0 15,0 2 1-15,-1 0-1 0,4-2 0 0,-3 3-1 0,2-2 1 0,-2 1 0 16,2-1 1-16,-2 1 1 0,0 2-1 0,2-1 0 0,-2 0 1 0,0 1 2 15,-1 1-1-15,-1 0 2 0,3 2 1 0,-3-2 0 0,-1 3-1 16,2 1 2-16,-1 0 2 0,-1 1 0 0,0-1 1 0,0 2-1 16,0 2 1-16,0-1 1 0,0 1 1 0,0 0-1 0,0 0 0 0,0 1 1 15,0 1-1-15,0-1-1 0,0 1 1 0,0 2-1 0,0 0-1 16,0 0-1-16,0-2-2 0,0 2-2 0,0 0 0 0,0 0-1 16,0 0 0-16,0 0-2 0,0 0 0 0,0 0-1 0,0 0-1 0,0 0-1 15,0 0 1-15,0 0-1 0,0 0 1 0,0 0 0 0,0 0 0 16,0 0 1-16,0 0 0 0,0 0 2 0,0 0-1 0,0 0 0 15,0 0 2-15,0 0-1 0,0 0 3 0,0 0-1 0,0 0 2 0,0 0 0 16,0 0 1-16,0 0-1 0,0 0 1 0,0 0 0 0,0 0 1 16,0 2 0-16,2-2 0 0,-2 2 1 0,2-2 0 0,-1 0 1 15,1 3-1-15,-1-3-1 0,1 0 0 0,2 0 1 0,-2 2 0 0,1-2 0 16,-1 2 1-16,1-2 1 0,0 1-1 0,0-1 1 0,1 0-1 0,1 2 2 16,-1-2-2-16,1 2 1 0,-1-2 0 0,3 0-1 0,-1 0 0 15,3 0 0-15,-1 0 1 0,0 0-2 0,1 0-2 0,1 0 0 16,2 0-1-16,-3 0 1 0,3 0-1 0,0 0 0 0,0 0-2 0,3 0 2 15,-2 0 0-15,2 0 0 0,1 0-1 0,1 0 0 0,0 0 0 16,3 0-1-16,0 0 1 0,2 0 0 0,-1-2-1 0,3 0 2 0,-1 2 0 16,1-1 1-16,-2 1 1 0,2-2 1 0,-1 0 0 0,1 2 0 15,0 0 0-15,-2-3 0 0,0 3 1 0,2-2 2 0,-2 0-1 0,-1-1 2 16,-1 1-1-16,-1 2 1 0,-2-3-1 0,1 1 0 0,-4 2 0 16,-2-2 1-16,0 2 0 0,-3-1 2 0,0-1 2 0,-1 2 2 0,-3-2 3 15,-1 1 3-15,0 1 3 0,0 0 3 0,-3 0 2 0,1 0 2 16,-2 0 1-16,0 0 0 0,0 0 1 0,0 0-4 0,0 0-1 15,0 0-3-15,0 0-1 0,0 0-5 0,0 0-3 0,0 0-6 0,0 0-3 16,0 0-5-16,0 0-3 0,0 0-3 0,1 0-2 0,-1 0-3 16,0 0 1-16,0 1 0 0,0-1-1 0,0 0 2 0,3 2 2 0,-3-2 1 15,0 2 1-15,0-1 2 0,0-1 0 0,0 2 2 0,0 0 1 16,0 1 1-16,-3-1-1 0,3 1 4 0,-1 1-1 0,-1-1 0 0,2-1 0 16,-1 1 0-16,1 2 0 0,-2-1 0 0,0 1 0 0,2-1-1 15,-1 2 0-15,-1 0 2 0,2 2-1 0,-1-1 1 0,-1 1 1 16,0 2 2-16,2-1 0 0,-3 2 1 0,3-1 0 0,-2 4 0 0,2-3 1 15,-1 4 0-15,-1-1 1 0,2 1 1 0,-1 1 1 0,-1 1 3 16,0 1 5-16,2-1 3 0,0 1 0 0,0 0 0 0,2 1 1 0,0-2-1 16,-1-1 1-16,-1 2-1 0,3-1-1 0,-1-3 0 0,0 1 0 15,-1-1-2-15,3-2-2 0,-3 0-2 0,1-2-5 0,-1 1-3 16,3-2-2-16,-4 0-1 0,1-1 0 0,-1-1-1 0,2-3 0 0,-1 3 0 16,-1-3 2-16,3 1 0 0,-3-3 2 0,2 0 1 0,-1 1 1 15,-1-1 1-15,2-2 1 0,0 2 0 0,-2-2 1 0,0 0 1 0,0 0 1 16,0 0 0-16,0 0 2 0,0 0-2 0,0 0 0 0,0 0-2 15,1 0-1-15,1 0 0 0,-1 0-2 0,3-2-1 0,-1 2-1 16,0 0-2-16,0-2-1 0,3 2-3 0,-1-1-3 0,0-1-3 0,1 0-3 16,1 0-1-16,3 2-2 0,-2-3-2 0,0 3 1 0,3-2-2 15,2 1 1-15,2 1-2 0,-2-2 0 0,4 1-2 0,1 1 0 0,1-2-2 16,0 1 0-16,3 1-2 0,0-2 1 0,2 0-3 0,0 2 0 16,1-1-2-16,0 1-1 0,2-1-3 0,0-1 0 0,0 2 0 15,0-1-1-15,0-1 1 0,0 2-2 0,-2-1 3 0,3-1 1 0,-4 2 1 16,3-1 2-16,-2 1 3 0,-4-2 2 0,3 1 2 0,-2-1 1 0,-5-1 1 15,2 1 2-15,-2 2 3 0,-1-3 1 0,-3 1 3 0,1 0 3 16,-4 1 5-16,0-3 7 0,-2 4 3 0,-1-3 5 0,-2 1 4 16,0 0 5-16,-1 1 4 0,-1-1 5 0,-1-1 2 0,-1-1 2 15,1 2 1-15,0-1 1 0,-2 0-2 0,0 1-1 0,0 0-2 0,0 0-5 16,0 1-3-16,0-2-3 0,0 1-4 0,0 1-4 0,0-3-5 16,0 3-3-16,0 0-3 0,0 1-3 0,0-2-3 0,0-1 0 0,0 2-3 15,0-1 0-15,0 1-2 0,0-2-1 0,1 1 0 0,-1-3-1 16,2 2 0-16,-1-2 1 0,-1-2 0 0,2 3 2 0,0-2-1 15,-2-1 2-15,1 0-1 0,-1-1 1 0,2 0 0 0,-1 1 2 0,-1-1 1 16,2 0 0-16,-2-4 0 0,0 3-1 0,0-1 1 0,0 1-1 16,0-2 0-16,0 1 1 0,0-1-2 0,0-1 0 0,0 0 0 0,0 0-1 15,0 1 0-15,0 0-3 0,0-1-1 0,0-1-1 0,0 2-1 16,0-2-1-16,0 1-2 0,0 1 0 0,2-1-1 0,-1 1 0 0,-1-1-2 16,3 3 0-16,-2-4 2 0,-1 3-1 0,2 1 2 0,-2 0 0 15,2 0 2-15,-1 0 1 0,-1 2 1 0,2-2 2 0,0 2 1 16,-2 1 1-16,1 0 0 0,-1 0 3 0,2 1 0 0,-2 1 1 0,0-2 0 15,0 3 1-15,0 0 1 0,0 0-1 0,0 1 1 0,0-1 0 16,0 1 0-16,0 0 1 0,0 1 1 0,0 1 0 0,0 0-1 0,0 0 0 16,0 0 0-16,0 0-1 0,0 0 0 0,0 0 0 0,0 0-2 15,0 0 0-15,0 0 0 0,0 0-1 0,0 0 1 0,0 0-1 0,0 0 0 16,0 0 0-16,0 0-1 0,0 0 1 0,0 0 0 0,0 0 0 16,0 0-1-16,0 0 0 0,0 0 0 0,0 0-1 0,0 0 1 15,0 0-2-15,1-2 0 0,-1 2-1 0,0-2-1 0,0 2 1 0,2 0-2 16,-2 0-1-16,2 0 0 0,-2-3 0 0,1 3 0 0,-1 0 0 15,3 0 1-15,-1-2 0 0,1 2 1 0,2 0 0 0,-4-2 1 16,2 2 0-16,2-1 0 0,-2-1 1 0,2 2-1 0,0-2 2 0,3 2 0 16,-4 0 1-16,4-3 1 0,0 1 1 0,2 2-1 0,-2 0 4 15,1-2 0-15,5 1 1 0,-1-1 1 0,4-1 1 0,-1 1 1 0,3 1 1 16,2-2 0-16,1 0 1 0,2 0 0 0,-1 0 1 0,2 0-2 16,0 2-3-16,0-1 0 0,2-1-4 0,-1 2-4 0,1-1-1 0,0 1-2 15,1-2-2-15,-2 1-1 0,3 0-2 0,1 2-2 0,-2-1-2 16,0 1 1-16,-1-1-2 0,2 0 0 0,-3-1 1 0,0 1 1 15,-1-1 2-15,-3 0 2 0,0 1 1 0,0-3 1 0,-4 4 2 0,-1-3 2 16,0 3 2-16,-4-2 3 0,0 0 1 0,-1 2 2 0,-4-3 3 16,1 3 2-16,-2-2 2 0,-2 2 4 0,0-3 2 0,-1 1 5 0,0 2 3 15,-1-2 3-15,-1 1 4 0,-1-1-1 0,1 2 2 0,-1-2-2 16,-1 1-1-16,3 1-1 0,-3 0 1 0,2-2-5 0,-2 2-1 0,0 0-5 16,0 0-5-16,0 0-4 0,0 0-4 0,0 0-5 0,0 0-5 15,0 0-1-15,0 0-3 0,0 0-3 0,0 0 1 0,1 0 0 16,-1 0-2-16,3 2 2 0,-3-2 0 0,2 1 1 0,1 1 1 0,-1 0 1 15,-1-1 1-15,1 1 2 0,1 3 1 0,-1-1 3 0,0-1 1 0,-1 2 1 16,2-1 0-16,2 1 0 0,-4 0 2 0,1 1-1 16,-1 0 1-16,1 1 2 0,1 3-1 0,-3-3 2 0,2 3 1 0,0 0 1 15,-2 0 1-15,1 2 1 0,-1 0 1 0,2 2 2 0,-1-1 1 16,-1 1 1-16,0 0-1 0,0 0 1 0,0 1-1 0,0 0 2 0,0 2 0 16,0-2 1-16,0 0 1 0,0 0 0 0,0 1-1 0,0-2-2 15,0 1 0-15,-1-2-1 0,-1 1-1 0,2-1-1 0,-1 2 1 0,1-3-1 16,-2 0 1-16,2-1-3 0,-2-1-1 0,2 1-1 0,0-1-2 15,-1-1 0-15,1-2 0 0,0 1-1 0,0-1 1 0,0 0-1 16,0-1 1-16,0-2-1 0,0 0-1 0,0 1 2 0,0 0-2 0,0-2 1 16,0-1 0-16,0 0 0 0,0-1-1 0,0 1 1 0,0 0-2 15,1-1 2-15,-1-1-2 0,0 0 0 0,0 0 2 0,0 0-2 0,0 0 1 16,0 0-2-16,2 2 0 0,-2-2 0 0,2 0 0 0,-1 0-1 16,1 0 0-16,-1 0 0 0,3 0 1 0,-3 0-1 0,2 0-1 15,2 0 0-15,-1-2-1 0,0 2 0 0,1-1 0 0,-1-1-1 0,0 2-2 16,0-2 1-16,2 2-2 0,-1-1 1 0,-2-1-2 0,2 2 0 15,2-1-2-15,-3 0-1 0,2 1 0 0,-1-2-1 0,2 1-2 16,-3 1 1-16,1-2-1 0,0 1-1 0,1-1 1 0,-1 1-2 0,1 1 1 16,1-2-1-16,-1 0 1 0,3 2-1 0,-2-1 2 0,1 1-1 15,2 0-1-15,-2 0 1 0,1 0-2 0,0 0-1 0,0 0 0 0,3 0 0 16,-4 0-2-16,1 0 0 0,-1 0-2 0,1 0 0 0,2 0 0 0,-3 0 0 16,2 0 1-16,0 0 1 0,0 0 2 0,1 0 2 0,-1 0 2 15,-1 0 3-15,-1-1 2 0,5-1 3 0,-5 1 0 0,-2-1 3 16,2-1 3-16,0 2 2 0,0-2 1 0,-4-2 2 0,1 1-1 0,0-1-1 15,2 0 1-15,-2-2 0 0,-1-1-1 0,0 1 1 0,-2-2-2 16,3-2 0-16,-3 3-1 0,-1-3 2 0,1 1-1 0,-1-1 0 0,-1-1-1 16,0 0-1-16,0 0 0 0,0 2 0 0,0-2-4 0,-1-1 1 15,-1 4 0-15,2-4 0 0,-1 1 0 0,1 0 0 0,-2 3-1 0,0-3-2 16,1 2 1-16,-1-2-3 0,2 4-1 0,0-2-2 0,0 1-1 16,0 0-1-16,0 0-2 0,0 0-1 0,0 0-1 0,2 2 1 15,-1-1-2-15,1 0 0 0,0 1 1 0,-2 0-1 0,1 0 0 16,2 1 1-16,-1 0 1 0,0 1 1 0,0 0 3 0,1-2 2 0,-1 3 2 15,0-1 0-15,1 0 2 0,-1 2 0 0,1-2 1 0,-2 2 1 16,3-1-1-16,-3 1 1 0,1-2 1 0,-1 2 0 0,3 0 1 0,-2 0 0 16,1 0 1-16,-1 2 1 0,0-2 2 0,-1-1-1 0,3 3 1 15,-3 0 2-15,1 0 1 0,-1-2 0 0,-1 1 0 0,2 0 2 16,0 2 0-16,-1-1 0 0,1 1 0 0,-1-2-1 0,1 0-1 0,1 2-1 16,0-3-2-16,-1 3 0 0,-1-2-1 0,2 0 0 0,1 2 0 0,-3-1-2 15,4-1 0-15,-2 2 0 0,0-2-2 0,-1 2 2 0,1 0 0 16,2-3 0-16,-2 1 0 0,0 2 2 0,0 0-1 0,0-2-1 0,2 2 0 15,-1-1 0-15,0-1 0 0,2 2-1 0,-3 0 1 0,2 0-1 16,-2 0 2-16,2 0-1 0,0 0 0 0,3 0 1 0,-2 0 0 16,2 0 1-16,0 0-1 0,1 0 0 0,3 0 0 0,0 0 2 15,2 0-1-15,1 0 2 0,2 0-1 0,-1 0 1 0,1 0-2 0,4 2-2 16,-2-1-2-16,3-1-2 0,0 0-4 0,1 0-1 0,-2 0-2 16,5 0-3-16,-3 0-2 0,4 0-3 0,-2 0-4 0,4 0 0 0,-4 0-2 15,2 0-1-15,2-1 0 0,-3-1 0 0,1 2 2 0,0-2 2 16,-2 1 1-16,2-2 2 0,-4 2 1 0,0-1 2 0,-1 1 3 15,2-2 2-15,-5 1 1 0,1 1 1 0,-4-1 1 0,2 0 1 0,-6 2 3 16,1-1 1-16,-2 1 1 0,0-1 2 0,-3-1 3 0,-2 2 4 16,-1-1 5-16,0-1 3 0,-2 2 5 0,1 0 2 0,0 0 4 0,-3 0 3 15,2 0 0-15,-3 0 1 0,0 0 1 0,0 0-2 0,0 0-2 16,0 0-2-16,0 0-2 0,0 0-5 0,0 0-4 0,0 0-6 16,0 0-5-16,0 0-4 0,0 0-4 0,0 0-4 0,0 0-2 0,0 0-2 15,0 0-1-15,2 0 1 0,0 2-1 0,-2-1 2 0,1-1 0 16,-1 2 2-16,2-1 0 0,0-1 1 0,-2 1 2 0,1-1 1 0,-1 2 1 15,2 0 1-15,-1 1 2 0,-1-2 1 0,2 1 1 0,0 1 0 16,-2-2 0-16,1 0 1 0,-1 1-1 0,2 1 1 0,0 0-1 0,-2-1 1 16,2 3 0-16,0-3 2 0,-2 1-1 0,1-1 1 0,-1 3 1 15,3-1 1-15,-3-1-1 0,2 2 2 0,1-2 0 0,-1 2 2 0,0 0 1 16,-2 1 1-16,1 0 1 0,-1 0 1 0,2-1 0 0,-1 3 2 16,1-1 1-16,0 2-1 0,-2-2 2 0,1 2 1 0,-1 0 0 15,0-2 1-15,0 2 1 0,0 1-1 0,0 0 0 0,0 0 0 0,0-1 0 16,0 1 0-16,0-3 0 0,-1 2 0 0,1 0 1 0,-2 0-2 15,0-2-2-15,1 3 0 0,-1-3 0 0,2 2-1 0,-1-1-2 0,1-3 1 16,-2 1-2-16,0 2-1 0,2-2-1 0,-1 0-1 0,1-1 0 16,0 0-1-16,0 0-2 0,-2 0-1 0,2 0 1 0,0-1 0 15,0 1-1-15,0-2 1 0,0 2-2 0,0-1 1 0,0-1-1 0,0 0 0 16,0 0 0-16,0 0 0 0,0 0-1 0,2 0 0 0,-1-2 1 16,-1 3-1-16,2-3 1 0,0 1-1 0,-2 1-1 0,1-2 2 0,-1 1-2 15,2 0 0-15,-1 0 0 0,1-1 1 0,0 1-1 0,-1-2 0 16,1 2 0-16,0-1-1 0,2-1 2 0,-3 2-1 0,1-2-1 15,-1 0 1-15,1 2-1 0,1 1 1 0,-1-3-1 0,0 0 0 0,-1 0 0 16,2 0 1-16,-1 0-1 0,0 0 2 0,-1 0-1 0,2 0 0 16,0 0 0-16,-1 0-1 0,3 0 1 0,-4 0-1 0,2 0 0 0,2 0-1 15,0 0 0-15,1 0 0 0,2-3 1 0,0 1-2 0,2 2-1 16,0 0-1-16,2 0 0 0,1 0 1 0,0 0-2 0,0 0-2 16,1-2-7-16,2 2-3 0,1 0-3 0,1 0-1 0,3 0-1 0,-3 0-1 15,3-1 0-15,1-1-1 0,3 2 1 0,-1 0-2 0,1 0 1 16,4-2-1-16,-5 1-1 0,4 1 3 0,1 0 5 0,-1-2 4 0,2 2 3 15,-2 0 1-15,4 0-1 0,-2 0 0 0,0 0-2 0,2 0-1 16,-2-1 0-16,0 1-1 0,-2 0 1 0,1-1-1 0,-4 1 1 16,2 0 0-16,-5 0 1 0,2-2 1 0,-1 1 0 0,-2 1 0 15,-2-2 2-15,1 1 3 0,-2 1 1 0,-4-2 2 0,2 1 3 0,-4-3 2 16,1 3 4-16,0 0 2 0,-5-1 3 0,0-1 1 0,-1 2 3 0,1-1 2 16,-3 1 2-16,2-2 1 0,-4 1 1 0,2-2 1 0,-3 1-1 15,2 0 1-15,-3 0-2 0,2-1-2 0,-3 1-1 0,2-1-2 16,0 1-1-16,-2-2-3 0,0 1-1 0,0 1-2 0,0-2-3 0,0 1-1 15,0 0-2-15,0-3 1 0,0 3-2 0,0 0-1 0,0-2-1 16,-2 1 0-16,0 0-2 0,2-2 0 0,-1 0-2 0,1 0 0 0,-2 0-2 16,2 1-1-16,-1-1-1 0,1-3-1 0,-2 3-1 0,0 0-2 15,2-2 0-15,-2-1-2 0,2 2 1 0,-2-3-2 0,0 2 0 16,2-1 2-16,-1-1-1 0,-1 2 0 0,2-3 1 0,-1 2 0 0,1-2 1 16,-2 2 0-16,0-1 2 0,2 0 0 0,0 2 1 0,0 1 1 15,0-4 0-15,0 5 1 0,0-2 0 0,0 0 1 0,0 2 2 0,0-1-1 16,2 2 1-16,0-1 2 0,-2 2 1 0,1 0 0 0,-1 0-1 15,2-2 2-15,-1 3 0 0,-1 1 0 0,2-2 0 0,0 1 2 0,-2 1-1 16,2 0 0-16,-2 0 0 0,2 2 1 0,0-1-1 0,-2 1-1 16,1-1 0-16,-1 1 0 0,0 1 0 0,0 0-2 0,0 0 2 0,0 0-1 15,0 0 1-15,0 0-1 0,0 0-1 0,0 0 1 0,0 0-1 16,0 0-1-16,0 0 0 0,0 0 0 0,0 0 1 0,0 0 1 16,0 0 0-16,0 0 0 0,3 0 1 0,-1 0 1 0,0 0 0 0,1 1 0 15,0 1 0-15,2-2 0 0,-2 1 1 0,3 1 1 0,-1-2-2 0,1 0 0 16,1 1-2-16,-1-1 2 0,3 0-1 0,-1 1-1 0,2-1-1 15,1 2-1-15,0-2 0 0,2 0-2 0,1 1-1 0,0 1 2 16,3-2 0-16,4 2 2 0,-2-2 1 0,3 1-1 0,2-1 2 0,-2 0-1 16,7 0 0-16,-3 2-2 0,3-2 0 0,-1 0-3 0,2 0-2 15,0 0-1-15,0 0-2 0,0 0-3 0,2 0-2 0,0 0-3 16,1 0-1-16,0-2-2 0,3 2 1 0,0-1 1 0,1-1 2 0,-1 0 1 16,2 1 2-16,2-2 3 0,-2 2 3 0,0-1 2 0,-2 1 1 15,2-2 2-15,-5 0 1 0,0 1 1 0,0-1 1 0,-3 2-2 16,0-1 0-16,-1-1-3 0,-1 2-1 0,-3-1 0 0,1 1 0 0,-2-2-1 15,-1 1 0-15,1 0 1 0,0 1 1 0,-5-1 0 0,1 0 2 0,1 1 2 16,-4-3 1-16,0 3-1 0,-4-1 2 0,3 0 2 0,-5 2 1 16,0-3-1-16,0 3 1 0,0 0 1 0,-2-2 2 0,-2 2 2 15,-1-2-1-15,-1 2 2 0,2 0 1 0,-4 0 1 0,3 0 3 0,-1 0 0 16,-4 0 2-16,2 0 1 0,-1 0-2 0,0 0 2 0,-2 0-1 16,0 0-1-16,0 0 1 0,0 0-2 0,0 0 0 0,0 0-2 0,0 0-3 15,0 0-1-15,0 0-3 0,0 0-1 0,0 0 0 0,1 0-1 16,-1 0 0-16,2 2 0 0,-1-2 2 0,-1 2-2 0,2-2 0 0,0 3 2 15,-1-1-1-15,3 0-1 0,-3 1 2 0,2 0-2 0,-2 0 1 16,3-1 1-16,-3 2-1 0,1-1 2 0,1 1 0 0,0-1 2 0,1 1 0 16,-1 0 1-16,0 0 1 0,0 1 2 0,1-1 1 0,0 2 3 15,-3-2 2-15,2 1 2 0,1 2 2 0,-1-2 3 0,0 2 3 0,0-2 1 16,2 3 1-16,-1-2 2 0,0 1 1 0,-3 1 2 0,3 0 2 16,-3 4 1-16,2-3 0 0,-1 3 1 0,0-2 1 0,-1 3-1 0,-1 1-1 15,2-2-2-15,-1 2-2 0,-1 2-2 0,0-1-3 0,0 0-2 16,0 0-2-16,0 2-3 0,0 0-3 0,0-1-2 0,0 1-3 15,0 0-1-15,0-2-2 0,2 0-1 0,0 0-1 0,-2-1-1 0,1 0 0 16,-1 0 1-16,2-1 0 0,0-2 1 0,0-1 0 0,0 0 0 16,-1 0-2-16,3 0-3 0,-3-3-5 0,2 2-10 0,1-4-14 15,0 1-22-15,0-1-27 0,2-1-52 0,2-2-63 0,0-1-120 0,0-1-144 16,2-1-78-16,0-1-43 0,1-1-21 0,2-1-14 0,-2-1-6 16</inkml:trace>
  <inkml:trace contextRef="#ctx0" brushRef="#br0" timeOffset="8967.4873">13737 15170 16 0,'5'-8'463'0,"-2"-3"-1"0,0 1-5 0,0 1-63 0,0 0-91 16,-1-1-54-16,1 2-39 0,0 0-23 0,3 1-18 0,-4 0-10 15,0 0-8-15,-1 1-5 0,1 2-9 0,-1-1-9 0,-1 1-9 16,2 1-12-16,-2 0-13 0,0 1-16 0,0 2-15 0,0 0-13 0,0 0-12 15,0 0-9-15,-2 2-7 0,2-1-5 0,-3 2-4 0,2 1-3 0,-1 3-2 16,-1 0-2-16,-3 3-3 0,1 0-1 0,0 2 1 0,0 3 1 0,1-1 3 16,-4 5 1-16,0-2 2 0,0 3 0 0,1-1-1 0,0 2-1 15,-1 1 0-15,2-1-3 0,-1 1 1 0,-2-2-2 0,1-1 1 16,3 1-2-16,-1-1 1 0,1-2-1 0,-1-2 0 0,1 0 0 0,2-3 0 16,-2 0 0-16,3-2 0 0,1-2 0 0,-1 0 2 0,2-3 1 0,-1 0 2 15,1-2 1-15,0-2 0 0,1-1 1 0,1 0-1 0,1-1-2 16,2-2-2-16,-2-2-4 0,5-4-2 0,-2-2-4 0,2 1-1 0,2-5-4 15,0-2-3-15,0-1-5 0,1-1-6 0,2-3-4 0,0-1-5 0,1 0-1 16,-3 1-4-16,0-2 1 0,1 0 1 0,0 2 3 0,0-1 2 16,-1 2 3-16,1 0 2 0,-2 2 4 0,-2 0 3 0,2 3 4 15,-1 2 5-15,-1 1 4 0,-1 1 4 0,-1 2 4 0,-1 0 3 0,-1 3 1 16,1 1 3-16,0 1 2 0,-2 1 2 0,0 3 2 0,0-1-1 0,-1 2 2 16,1 2 0-16,3 1 0 0,-3 1-1 0,2 1 1 0,-2 2 0 15,2 1 1-15,0 2-2 0,1 1 1 0,2 2 0 0,-2 1-1 0,-1 1-3 16,3 0-1-16,0-1-2 0,1 3 0 0,-1 0-1 0,1-1-1 0,0 1-2 15,0-2-1-15,3 2-3 0,-2 0-4 0,0-2-5 0,0-1-7 16,2 1-7-16,-2-1-12 0,-1-2-10 0,2-1-13 0,-3 0-14 0,2 1-15 16,-1-3-15-16,-3-1-18 0,1 0-21 0,-1 0-23 0,0-4-27 15,-1 3-44-15,-2-3-52 0,-1 0-74 0,-1-1-85 0,-1-3-44 0,-1 2-20 16,-3-2-5-16</inkml:trace>
  <inkml:trace contextRef="#ctx0" brushRef="#br0" timeOffset="9134.2567">13808 15277 500 0,'-6'-1'526'0,"-2"-2"6"16,3 3 7-16,2-2-80 0,0 1-122 0,1 1-91 0,1-2-73 15,1 2-49-15,0 0-34 0,1 0-18 0,4-1-12 0,0 1-6 0,2 0-2 16,1-2-5-16,2 2-4 0,4-2-12 0,-1 1-13 0,4 0-15 0,-1-1-19 16,3-1-19-16,0 0-21 0,3 0-25 0,0 1-27 0,2-3-42 15,0 0-49-15,1 0-87 0,2 1-104 0,0-2-69 0,0-1-50 16,-1 4-22-16,-1-5-9 0,1 1 0 0</inkml:trace>
  <inkml:trace contextRef="#ctx0" brushRef="#br0" timeOffset="9634.2346">13890 15912 451 0,'0'-8'514'0,"0"-1"10"16,0 2-65-16,0 2-101 0,0-1-79 0,0 2-65 0,0-1-43 15,2 2-32-15,-2 0-21 0,0 0-14 0,0 2-13 0,0-2-11 0,0 3-11 16,0 0-10-16,0 0-11 0,0 0-11 0,0 0-7 0,0 0-8 0,1 3-5 16,-1-2-6-16,2 2-3 0,-1 0-1 0,-1 2 0 0,2 1 1 15,1 3 1-15,-3 0 2 0,2 0 2 0,0 1 3 0,-2 2 2 0,1 0 1 16,-1 2-3-16,0 1-4 0,0 0-4 0,0-1-7 0,0 3-9 16,0 0-10-16,0-1-12 0,0 2-14 0,-1-1-15 0,1 1-17 0,-2-3-17 15,0 3-21-15,2-4-22 0,0 2-24 0,0-1-32 0,0-2-36 16,2-1-47-16,0-2-50 0,-1 2-65 0,1-5-72 0,-1-1-29 0,3-2-8 15</inkml:trace>
  <inkml:trace contextRef="#ctx0" brushRef="#br0" timeOffset="10100.2807">13960 15963 142 0,'-3'-9'525'0,"-4"-2"10"0,1 1 12 15,1 2-58-15,2-4-90 0,-2 5-87 0,2-3-84 0,-2 2-51 0,2 1-32 16,0-1-20-16,0 2-12 0,0 0-12 0,1 0-11 0,2 1-10 15,-1 0-10-15,1 1-13 0,0 1-13 0,1-2-13 0,-1 3-11 0,2 0-10 16,1-1-9-16,0 0-6 0,0 0-3 0,2-1-2 0,-2 1-2 0,2 3 0 16,0-3-2-16,1 1 1 0,0 0 0 0,1 1 1 0,-3 0-1 15,3 1 2-15,-1 0 1 0,0 0 0 0,-1 0 0 0,1 1 0 0,-1 0 0 16,0 3 1-16,2-3 1 0,-2 1 0 0,-1 1 0 0,0 1 0 16,0 0 1-16,0 1-1 0,0-1 1 0,-1 0 0 0,0 0 0 0,0 3 1 15,-2 0 2-15,-1-1 1 0,0 1 0 0,0 1 2 0,0-1 2 16,0 1 0-16,-1 2 2 0,-2-3 0 0,2 3 0 0,-3-1 2 15,3-2 2-15,-3 2-1 0,3 0 1 0,-1 0-1 0,2 0-1 0,-1-1 0 16,-1 0-2-16,2-1 1 0,0 0-2 0,0 0 0 0,0-2 0 0,2 1 0 16,-1 0-4-16,1-1 1 0,-1 1 0 0,4-3-1 0,-1 3-3 0,1-2 0 15,0-1-2-15,0 2-1 0,2-3-1 0,-3 2-2 0,5-3-1 16,-1 2-2-16,1 1-1 0,-3-1 1 0,5-1-1 0,-2 0 1 0,1 1 0 16,-1 0 1-16,1-1 0 0,-2 0 3 0,1 1 1 0,1 2 2 15,-4-2 3-15,0 1 2 0,2 0 4 0,-3 1 2 0,-2 0 6 0,0 0 5 16,-1 2 4-16,-2-2 4 0,-2 2 1 0,-1 1 3 0,-2-1 3 0,-2 1-1 15,-1 2 1-15,-2-2 0 0,-4 2-2 0,1 2-1 0,-2-2-1 16,-1 2-4-16,0-2-3 0,0 1-5 0,-3-1-6 0,5 0-12 0,-4 2-13 16,4-4-20-16,0 4-22 0,3-5-37 0,-1 0-42 0,0 2-86 0,4-3-108 15,2 0-91-15,-2-1-82 0,3-2-42 0,2-3-23 0,3 0-12 16,0 0-5-16</inkml:trace>
  <inkml:trace contextRef="#ctx0" brushRef="#br0" timeOffset="15802.1948">14625 15216 122 0,'-1'0'446'0,"-3"3"-5"16,3-2-13-16,-1-1-76 0,-1 0-107 0,0 0-64 0,3 0-42 0,0 0-22 15,-1 0-12-15,1 0-8 0,0 0-4 0,0 0-3 0,0 0-3 16,0 0-8-16,0 0-5 0,0 0-9 0,0 0-9 0,0 0-8 0,0 0-5 16,0 0-5-16,0 0-3 0,0 0 0 0,0 0-1 0,-2 0 1 15,2 0 1-15,0 0 1 0,0 0 0 0,0 0 0 0,0 0-1 0,0 0 0 16,0 0-1-16,-2 0 0 0,2 0-1 0,0 0 1 0,0 0-1 0,0 0 1 15,0 0-1-15,0 0 0 0,0 0-3 0,0 0 0 0,0 0-4 16,0 0-3-16,0 0-1 0,0 0-3 0,0 0-2 0,0 0-3 0,0 0-2 16,0 0-1-16,0 0-3 0,0 1-2 0,4 1 1 0,-1-2-1 15,1 2-1-15,3-1-2 0,-3-1 1 0,4 0 0 0,1 0 0 0,1 0-1 16,0 2 2-16,1-2 0 0,1 0-2 0,3 0 1 0,-1 0-2 16,0 0-1-16,3 0-1 0,-2 0-3 0,4 0-1 0,-1 0-4 0,0 0-2 15,4 0-3-15,-1-2-3 0,-2 2-2 0,1-1-2 0,2-1-2 0,-1 2-4 16,0-3-1-16,0 2-1 0,0-2 1 0,1 3 0 0,-1-3 3 15,0 1 1-15,-1 0 3 0,0 0 2 0,-2 0 4 0,3 1 1 0,-3-2 5 16,-2 1 1-16,1 1 3 0,-4-1 4 0,1 1 1 0,-1 1 0 16,0-2 2-16,-1 1-1 0,-2 1 0 0,1-2 2 0,-3 2-1 0,0-2 2 15,-2 1 0-15,2 1-1 0,-2-1 2 0,-1-1 0 0,2 2 1 16,-3-1-1-16,0-1 2 0,1 2 0 0,-1-1 2 0,0 1-1 0,-2 0 0 16,1-2-1-16,2 2 0 0,-2 0 0 0,-1 0-1 0,1 0 0 0,1-1-1 15,0 1-1-15,-1 0 0 0,0 0-2 0,0 0 0 0,1 0-1 16,-3 0-1-16,2 0 0 0,1 0 0 0,-3 0-1 0,3 0 0 0,-2 0 1 15,1 0-1-15,-3 0 0 0,2 0 0 0,-2 0 1 0,0 0 0 0,2 0 0 16,-2 0 0-16,0 0 1 0,0 0 0 0,0 0-1 0,0 0 2 16,0 0 0-16,0 0 1 0,0 0-1 0,0 0 1 0,0 0-1 15,0 0 1-15,0 0 0 0,0 0 1 0,0 0 1 0,0 0-1 0,0 0 2 0,0 0 0 16,0 0 1-16,0 0-1 0,0 0 0 0,0 0 0 0,0 0 0 16,0 0-1-16,0 0 1 0,0 0-1 0,0 0 0 0,0 0 0 0,0 0-2 15,0 0 0-15,0 0-1 0,0 0 0 0,0 0-2 0,0 0 0 16,0 0-1-16,0 0-1 0,0 0 0 0,0 0 1 0,0 0 0 15,0 0-1-15,0 0 0 0,0 0-1 0,0 0 1 0,0 0-1 0,0 0 0 16,0 0 1-16,0 0 0 0,0 0 1 0,0 0 0 0,0 0-1 0,0 0 0 16,0 0 1-16,0 0-2 0,0 0 1 0,0 0 0 0,0 0 0 15,0 0 1-15,0 0-1 0,0 0 0 0,0 0 0 0,0 0 0 0,0 0-1 16,0 0 0-16,0 0 1 0,0 0 0 0,0 0 0 0,0 0 0 16,0 0 0-16,0 0 0 0,0 0 1 0,0 0-1 0,0 0 1 0,0 0-1 15,0 0 2-15,0 0-1 0,0 0 0 0,0 0 0 0,0 0 1 0,0 0 0 16,0 0 0-16,0 0 0 0,0 0 0 0,0 0 0 0,0 0-1 0,0 0 1 15,0 0-1-15,0 0 1 0,0 0 0 0,0 0-1 0,0 0 0 16,0 0 2-16,0 0-2 0,0 0 0 0,0 0 0 0,0 0-1 0,0 0 0 16,0 0-1-16,0 0 1 0,0 0 0 0,0 0-1 0,0 0 0 15,0 0 1-15,0 0-1 0,0 0-1 0,0 0 1 0,0 0 0 16,0 0 0-16,0 0 0 0,0 0 1 0,0 0 0 0,0 0 1 0,0 0 0 0,0 0 0 16,0 0 0-16,0 0 1 0,0 0 0 0,0 0-1 0,0 0 1 15,0 0-1-15,1-2 0 0,-1 2 1 0,0 0-1 0,0 0-2 0,0 0-1 16,0-3 1-16,0 1 0 0,2 0-1 0,-2 0 0 0,0-1-2 15,1 2 1-15,-1 0-2 0,0-2 1 0,0-1-1 0,0 1 1 0,0 0-2 16,2 0 1-16,-2-1 0 0,0 1 0 0,2-1-1 0,-2 2 0 16,0-3 1-16,0 1-1 0,1-2 0 0,-1 1 1 0,0-1-1 0,2 2 1 15,-2-3-1-15,1 0 0 0,-1 2 1 0,0-3-2 0,2-1-1 16,-2 2 0-16,0-1-1 0,0-3-1 0,0 2-1 0,0 0 0 0,0-1-2 16,0-1 1-16,0-2-2 0,0 4 1 0,0-3-2 0,0 0 2 0,0 2-2 15,0-2 2-15,0-1-1 0,0 2 2 0,0 1 0 0,0-1 1 16,0 1 1-16,0 0 0 0,0 0 0 0,0-2 1 0,0 2 0 0,0 0 0 15,0 1 0-15,0-2 1 0,2 5 0 0,-1-4 1 0,-1 0 2 0,2 3-1 16,0 0 0-16,-2 0 2 0,2 0 1 0,-2 1-1 0,0 2 1 16,0-1-1-16,0 1 1 0,2 1 1 0,-2 0-2 0,0 1 1 15,1-1 0-15,-1 1-2 0,0 2 1 0,0 0-2 0,0 0-1 0,0 0 1 16,0 0-2-16,0 0 0 0,0 0 0 0,0 0-1 0,0 0 0 16,0 0 0-16,0 0 0 0,0 0-1 0,0 0 0 0,0 0 1 15,0 0 0-15,0 0 0 0,0 0 1 0,0 0 0 0,0 0 1 0,0 0 0 16,0 0 2-16,0 0-1 0,0 0 2 0,0 0-1 0,2 2 2 15,0-2 1-15,-2 3-1 0,1-3 2 0,-1 0 0 0,2 2 0 16,-1-2 1-16,-1 1 0 0,2 1 0 0,0-2 0 0,-2 0 0 0,1 1 0 16,-1-1 0-16,2 2 1 0,-1-2 1 0,-1 1-1 0,2-1 1 0,-2 2-1 15,3-1 1-15,-1-1 0 0,1 0-1 0,-3 2 2 0,1-1-2 16,2-1 1-16,-1 0 0 0,0 2 0 0,-1-2 0 0,2 0 0 0,-1 1-1 16,0-1 1-16,-1 2 0 0,2-2 2 0,2 0-1 0,1 0-1 15,-1 1 2-15,0-1-1 0,1 0 1 0,1 0-1 0,0 0 0 0,1 0 1 16,4 0-1-16,-2 0-1 0,3 0-1 0,0 0 1 0,3 0-1 0,-2-1-4 15,5 1 0-15,-1-2-3 0,2 1-3 0,2 1-1 0,1-2-2 16,3 2 0-16,-1-3 0 0,2 2 0 0,3-1 0 0,3-1-2 0,-1 2 1 16,6-2-3-16,-4 1-1 0,5-1 1 0,0 1 0 0,0-1 2 15,-1-1 3-15,2 2-1 0,-1-1 1 0,1-1-1 0,0 1-3 0,-4 0 0 16,3 0 0-16,-1-1-1 0,-3 2 0 0,2 1 0 0,-3-3 2 16,2 0 0-16,-1 0 1 0,-3 1-2 0,1-2 2 0,-1 2-1 15,-1-1 1-15,-1-1 1 0,2 1 2 0,-2-1 1 0,0 0 3 0,0 0-1 16,-2 1 1-16,1-1 1 0,-1 0 0 0,-2 0 2 0,-1 1-1 15,2 1 2-15,-3-1 0 0,-1 1 1 0,-1-2 0 0,-1 1-1 0,-2 1 1 16,-3 1 0-16,1-1 0 0,-1 0 0 0,-3 0 0 0,-1 2 1 16,-1-2 0-16,-1 1 1 0,-2 2 0 0,-1-3 0 0,1 3 0 15,-3-2 3-15,-2 2 1 0,2 0 3 0,-1-2 1 0,-3 1 1 16,3 1 2-16,-2 0 0 0,0 0 0 0,-1 0 1 0,-1 0-2 0,0 0 0 16,0 0-1-16,2 0 0 0,-1 0-1 0,1 0-1 0,1 0-1 0,-1-2-2 15,1 2-3-15,0-2-1 0,1 2-2 0,0 0 0 0,1-1 0 16,-1 1-1-16,0 0 0 0,1 0 1 0,-2 0 0 0,2 0 0 0,-1-1 0 15,2 1-2-15,-3 0 1 0,2 0 1 0,-1-3 0 0,0 3 0 16,0 0 0-16,0 0 0 0,-1 0-1 0,0 0 2 0,1 0 2 16,-3 0-1-16,2 0 1 0,1 0 0 0,-4 0 0 0,0 0 1 0,0 0 0 15,0 0 3-15,0 0-1 0,0 0 3 0,0 0 1 0,0 0 2 16,0 0 2-16,0 0 0 0,0 0 1 0,0 0-2 0,0 0 2 0,0 0-1 16,0 0 0-16,0 0-1 0,0 0 0 0,0 0-2 0,0 0-1 15,0 0-1-15,0 0-2 0,0 0-2 0,0 0 0 0,0 0-2 16,0 0 0-16,0 0-1 0,0 0 1 0,0 0-1 0,0 0-1 0,0 0 0 15,0 0 0-15,0 0 0 0,0 0 0 0,0 0 1 0,0 0 0 16,0 0-1-16,0 0-1 0,0 0 1 0,0 0 0 0,0 0 1 16,0 0 0-16,0 0 0 0,0 0 0 0,0 0 0 0,0 0 2 0,0 0-1 15,0 0 1-15,0 0 1 0,0 0 0 0,0 0 1 0,0 0 0 16,0 0 1-16,0 0 0 0,0 0-2 0,0 0 1 0,0 0 0 0,0 0 1 16,0 0 1-16,0 0 0 0,0 0 1 0,0 4 0 0,0-3 0 15,0 3-1-15,0-1 1 0,0-1 0 0,0 1-1 0,0 2 2 0,0-2 2 16,0 1 0-16,1 1-1 0,-1 1 0 0,0 0-1 0,2 1-2 15,-1-2 0-15,-1 5-2 0,0-3 1 0,2 2-1 0,-2-1 0 0,0 0-1 16,2 1 2-16,-1 1 1 0,-1 1 1 0,0-1 2 0,0 0 1 16,2 2 3-16,-2-1 0 0,1 1 1 0,-1 0 2 0,0-1 2 0,0 1 1 15,3 0 3-15,-3-2 0 0,0 1 3 0,0-1-1 0,0 1-3 0,0-2 0 16,0 4-3-16,0-4-1 0,0 3-1 0,0-3-2 0,0 2 0 16,0-2-1-16,0 0-3 0,0 1-1 0,0-3-2 0,0 1-1 15,0 1-1-15,0-1-1 0,0-2-1 0,0 0 1 0,0 0-2 0,0 0 1 16,0-1-2-16,0-1 0 0,0 2 0 0,0-2-1 0,0-1 2 0,0 1-1 15,0-1 0-15,0 1-1 0,0-3 0 0,0 2 2 0,0-1-1 16,2 0 0-16,-2 0-1 0,1 1 2 0,-1-3-2 0,0 0 0 0,0 2 1 16,2-2-1-16,-2 0 0 0,2 1 0 0,-2-1-1 0,0 2-1 15,0-2 1-15,1 0-1 0,-1 0 1 0,0 0-1 0,0 0 0 0,0 1 0 16,0-1 0-16,2 0 0 0,-2 0-1 0,1 2 1 0,-1-2 0 16,0 1 1-16,0-1 0 0,2 0 0 0,0 0 0 0,-1 0 0 0,1 0-1 15,-1 0 1-15,1 0-1 0,1 0 1 0,1 0-1 0,0 0 0 0,-1 0 0 16,0 0-1-16,2 0 0 0,-2 0 0 0,2 0-1 0,2 0-2 15,-2 0 1-15,0 0-1 0,3 0-1 0,-3 0 0 0,3 0-2 0,0 0-1 16,-2 0-2-16,2-1-2 0,0-1-1 0,1 2-2 0,-1-1-1 0,0 1 0 16,3-2-1-16,-1 1-1 0,-1 1-1 0,4-2 1 0,-2 2 2 0,3-3 2 15,-1 1 4-15,1 2 2 0,5-4 2 0,-2 3 3 0,1-1 0 16,2 1 3-16,1-3 3 0,0 4 2 0,1-3 0 0,1 2 3 16,-2-2 0-16,4 2-2 0,0-1-1 0,1-1-3 0,0 2-2 0,0-2-2 15,-1 0 1-15,2 3-1 0,2-2-2 0,-1 0 0 0,0 0-1 0,2 0-1 16,-1 1-1-16,-1-2 1 0,1 1-2 0,-1 1 0 0,-1-2 1 15,0 1 0-15,0 1 0 0,-3-1-1 0,-1-1 1 0,3 2 0 0,-5-1 0 16,0-1 0-16,1 2 1 0,-1-2-1 0,-4 1 1 0,2-1 0 16,-3 1 0-16,1 0 2 0,-1 0-1 0,-3-1 2 0,-2 2-1 0,3-3 2 15,-3 4-1-15,0-3 1 0,-3 2 0 0,3-2-1 0,-3 2 2 16,2-1-1-16,-2-1-1 0,0 1 1 0,-2 0 1 0,3-1-2 0,-2 3 1 16,-1-2 0-16,1 0-2 0,0 1 1 0,-1 0-1 0,1 1 2 0,-1-2 0 15,3 1 2-15,-1 1 2 0,0 0 1 0,1 0 0 0,1 0 0 0,-2 0 0 16,2 0 1-16,1 0-2 0,-2 0 1 0,-1 0 0 0,1 0 2 15,0 0-1-15,-1 0 0 0,-2 0-2 0,-1 0 1 0,-1 0-2 0,1 0 1 16,-2 0 0-16,-1 1 3 0,-1-1 3 0,1 0 3 0,-2 0 3 16,0 0 1-16,0 0 3 0,0 0 1 0,0 0 1 0,0 0 1 0,0 0 2 15,0 0-2-15,0 0 1 0,0 0 0 0,0 0-2 0,0 0-2 16,0 0-3-16,0 0-2 0,0 0-3 0,0 0-3 0,0 0-1 0,0 0-2 16,0 0-2-16,0 0-1 0,0 0-1 0,0 0-1 0,0 0 0 0,0 0-1 15,0 0 1-15,0 0-1 0,0 0 1 0,0 0-1 0,0 0 1 16,0 0 1-16,0 0 0 0,0 0 0 0,0 0 1 0,0 0 0 0,0 0 1 15,0 0 0-15,0 0 1 0,0 0 0 0,0 0 1 0,0 0-1 16,0 0 0-16,0 0 0 0,0 0 1 0,0 0 0 0,0 0 0 0,0 0 1 16,0 0-1-16,2 0 1 0,-2-1-1 0,1 1-2 0,-1-2-1 15,2 1-1-15,-1 1-1 0,-1-2-2 0,2 1 0 0,-2-1-1 0,2 1 0 16,-1-2-2-16,3 1-2 0,-4-1-1 0,2 0-1 0,1 0-3 0,1 2-2 16,-3-4 1-16,1 2-1 0,-1-1-1 0,3-1 0 0,-3 0-1 15,1 1-1-15,-1-2-2 0,1-1-4 0,1 4-2 0,-1-5-1 0,1 1-2 16,-2-1 0-16,2 1 1 0,1-1-2 0,-1 0 1 0,0-1 0 0,0 1 0 15,0-1 1-15,1 0 2 0,-1 0 2 0,1-2 3 0,-1 4 4 16,1-3 2-16,-3 2 4 0,2-1 3 0,1 1 3 0,-1-1 3 16,0 2 1-16,0-2 2 0,2 3 1 0,-4-2 1 0,1 2 1 0,1 1 1 15,-1-2 0-15,-1 2 0 0,1 1-1 0,-1 1 1 0,-1-2 1 16,2 0 1-16,-2 3-1 0,2-1 1 0,-1 1-1 0,-1 0 1 0,2 0-1 16,-2 1-1-16,0-1 1 0,0 1-1 0,0 1 1 0,0 0-2 15,2-2 0-15,-2 2 0 0,0 0-1 0,0 0-1 0,0 0-2 0,0-1 0 16,0 1-2-16,0 0 2 0,0 0 0 0,0 0 0 0,0 0 0 15,0 0 0-15,0 0 0 0,0 0 0 0,1 0-1 0,-1 0 2 16,0 0-1-16,0 0 1 0,0 0 1 0,0 0 1 0,0-2-2 0,0 2 1 16,0 0 0-16,2 0 0 0,-1 0 1 0,1 0 2 0,0 0-1 15,0 0 1-15,1-1 1 0,-1 1-1 0,1 0 1 0,0 0-1 16,2 0 2-16,0 0 0 0,0 0-1 0,1 0 1 0,0-2 0 0,1 2-1 16,-1 0 0-16,3-1 0 0,3 1 1 0,-3 0 0 0,4 0 1 15,1 0 2-15,2 0 4 0,1-2-1 0,4 2 1 0,1 0-1 0,2-1-1 16,1 1-2-16,3-2-1 0,1 2-3 0,-1 0-7 0,2 0-3 15,0 0-6-15,0 0-5 0,4 0-4 0,-3 0-5 0,2 0-4 0,-1 0-5 16,3 0-1-16,1 0-2 0,-1 0 0 0,0-1 0 0,-1-1 1 16,1 2 0-16,0-1 1 0,1-1 1 0,-3 2 2 0,0-1 1 15,2 1-1-15,-1-2 3 0,-3 1 2 0,1-1 1 0,0 2 3 0,-1-3 1 16,1 1 3-16,-1 0 1 0,-1 1 2 0,0-3 4 0,2 3 3 0,-2 0 3 16,0-2 4-16,2 3 3 0,-1-3 4 0,-1 1 0 0,0 2 1 15,2-2-1-15,-2 1-2 0,0-1-1 0,2 0-3 0,-1 1 0 16,1-1-2-16,0 0-2 0,0 2-1 0,0-2-1 0,0 2-2 0,-1-3-2 15,3 3-1-15,-4-2-1 0,1 1-1 0,1 0-1 0,-2-1 1 16,0 1 0-16,0-1 0 0,-2 1 0 0,-1-2 1 0,2 1-1 16,-5 1 1-16,3-2-1 0,-4 1 2 0,2 1-1 0,-1-1 2 0,-2-1 0 15,0 2 1-15,2-1 0 0,-4 1 0 0,1-2 1 0,0 1 1 0,-4 2 1 16,2-5 1-16,-2 3 2 0,-1 1 0 0,2-3 2 0,-4 3 1 16,2-3 3-16,-4 4 3 0,2-4 2 0,-2 3 2 0,-3-1 3 15,0-1 5-15,1 0 3 0,-2 1 5 0,0 0 3 0,0 0 3 0,-2 1 5 16,-1-1 4-16,-2 0 1 0,2 0 3 0,1 2 1 0,-3-2 1 15,-1 1 2-15,-1 1-2 0,2-2-1 0,-3 1-4 0,0 1-1 0,0 0-4 16,0 0-4-16,0 0-2 0,0 0-4 0,0 0-5 0,0 0-3 16,0 0-5-16,0 0-2 0,0 0-5 0,0 0-2 0,0 0-3 0,0 0-3 15,0 0-2-15,0 0 0 0,0 0-2 0,0 0-1 0,0 0 1 16,2 1-1-16,-2 1 0 0,0-1 0 0,0 1 2 0,0 0 0 16,0 0 3-16,0 1 1 0,0-1 2 0,0 2 1 0,0-1 2 0,0 2 0 15,0 0 2-15,0-1 0 0,0 1 1 0,0 0 1 0,0 1 0 16,0 0 1-16,0 2-1 0,0-1 0 0,0 1 1 0,0-1-1 15,0 2-2-15,0 1 2 0,0-1 0 0,0-1 1 0,0 1 0 0,0 2 0 16,0-2 0-16,0 1 0 0,0 2 0 0,0-1 0 0,0-3 1 16,0 2 0-16,0 0 3 0,0-1 0 0,0 1 3 0,2-1 1 0,-2 1 0 15,1 0 0-15,-1-1 1 0,2-1 1 0,0 1 1 0,-2-2 0 16,1 1 2-16,-1 1 0 0,2-2 1 0,-1-1-2 0,-1 1-1 0,2 0-1 16,0-2-2-16,-2 2-1 0,1-3 0 0,-1 2-3 0,3-1 0 0,-2 1-2 15,-1-2-1-15,2 1-1 0,0 1-1 0,-2-3 0 0,1 1-3 16,-1 1 1-16,2-1 0 0,-1 0-2 0,-1 0 1 0,2-1-2 0,-2 2 1 15,3-3 0-15,-3 1-1 0,0 0 1 0,2 0-1 0,-2 0 0 16,2 0 1-16,-2 0-1 0,0-1 0 0,1-1 1 0,-1 1-2 0,0 1-1 16,2-2-1-16,-1 1-1 0,-1 1-1 0,2-2 0 0,0 1-3 0,-2 0 1 15,1-2-2-15,-1 2 0 0,4 0-2 0,-2-2 1 0,0 0-2 16,-1 3 0-16,3-3 0 0,-1 0-2 0,0 2 1 0,0 0-2 0,2-2-3 16,0 1 0-16,-1 1-5 0,3-2-1 0,-3 2-3 0,1-1-3 15,0-1-2-15,0 2-3 0,1-2-7 0,0 0-3 0,1 1-7 0,-1-1-5 16,2 0-8-16,0 0-4 0,-2 0-6 0,2 1-6 0,1-1-6 15,1 0-5-15,0 0-4 0,0 0-6 0,1 0-7 0,2 0-7 0,0 0-5 16,0 0-8-16,2 0-10 0,1 0-10 0,1 0-13 0,-1 0-8 0,3 0-8 16,0 0 17-16,-1 0 26 0,4-1 21 0,-2 1 15 0,1-1 6 15,-1-1-1-15,2 2-5 0,-1-1-7 0,0-1-3 0,1 2 1 0,-3-2 10 16,1 1 15-16,-3 1 18 0,1-2 23 0,-2 0 6 0,-2 2 0 16,3 0 8-16,-4-3 9 0,-1 3 23 0,1 0 26 0,-1-4 31 0,-2 3 34 15,0 0 26-15,-2-2 22 0,1 1 15 0,-2 1 10 0,-3-2 4 0,1 1-2 16,0 1-9-16,-2-1-12 0,2 1-13 0,-2 1-13 0,-2-2-16 15,3 2-17-15,-4-2-14 0,1 1-15 0,-1 1-15 0,0 0-14 0,0 0-18 16,0 0-21-16,0 0-29 0,-1 0-32 0,1 0-52 0,0 0-63 0,-4 0-88 16,0 0-99-16,-2 0-51 0,-1 0-29 0,-1 0-14 0</inkml:trace>
  <inkml:trace contextRef="#ctx0" brushRef="#br0" timeOffset="20901.6636">14706 16063 173 0,'0'-1'175'15,"0"1"-26"-15,0-4-27 0,0 4-15 0,0 0-11 0,0-2-6 16,-1 2-5-16,1-2 0 0,0 2-1 0,-2-1 1 0,2 1-2 0,-2-2 0 16,2 2-1-16,0 0-1 0,0 0-2 0,-1-2-4 0,1 2-2 15,-2-1-4-15,2 1-4 0,0 0-3 0,0 0-3 0,0 0-4 0,-1 0-2 16,1 0-3-16,0 0 0 0,0 0-3 0,0 0-2 0,0 0-1 15,0 0-2-15,0 0-3 0,0 0-2 0,0 0-1 0,0 0-1 0,0 0 0 16,0 0 0-16,0 0-2 0,0 0 1 0,0 0-1 0,0 0-1 0,0 0 0 16,0 0 1-16,0 0-2 0,0 0-1 0,0 0 2 0,0 0-1 15,0 0 2-15,0 0 1 0,0 0 0 0,0 0-1 0,1 0 1 0,2 0 0 16,1 0 0-16,-3 0 0 0,5 0 0 0,-1 0-1 0,1 0-1 16,1 0 0-16,2 0-2 0,0 0 0 0,1-2-3 0,2 1-3 0,0 1 0 15,2-1-2-15,0 1 0 0,2-3-3 0,1 0-1 0,2 3-2 0,1-3-3 16,1 1-2-16,1-1 0 0,-1 0-4 0,3 0 1 0,1 0 0 0,0 0-1 15,2 0 0-15,2 0-1 0,-4 1 1 0,4 0-1 0,-1-1 1 16,2 0 0-16,-3 1 1 0,3-3 0 0,-2 3 2 0,1 0 0 0,-1-1 2 16,1 2-2-16,1-3 0 0,0 4-1 0,-2-2 0 0,4 0 0 15,-1-1-1-15,1 1 0 0,1 1-2 0,1-2 1 0,0 2 0 0,1-2-1 16,1 3-2-16,2-3-1 0,-1 1 0 0,1 1-1 0,1-3-2 16,-1 3-1-16,-2 0-3 0,3-2 0 0,-2 1-2 0,0 1 0 0,-1-2-2 15,2 1-1-15,-3 1 1 0,2-1 2 0,-2-1 1 0,0 2 1 16,-2-1 3-16,-1 1 2 0,1-2 0 0,-1 1 2 0,-2 1 1 0,0-1 2 15,-2 0 2-15,1-1 1 0,-1 3 1 0,-1-4 0 0,-2 1-1 0,2 2-1 16,-4-3 0-16,2 2-2 0,-2 0 0 0,-1 1 0 0,-1-1-1 0,1-1 1 16,-1 0-2-16,-4 2 1 0,2-2-1 0,1 3 1 0,-3-3-2 15,-2 0 2-15,1 1-1 0,1 0 1 0,-2 0-2 0,0 0 0 16,0 1 0-16,0-2-1 0,-2 1 0 0,1 1 0 0,-1-1 1 0,3-1-2 0,-4 1 0 16,1 1 0-16,3-2 0 0,-5 3-2 0,3-1 1 0,-3 1 0 15,3-1 0-15,-2-1 0 0,-3 2 0 0,4-2-1 0,-4 1 1 16,1 1-1-16,1-2 0 0,-3 2 0 0,0 0-1 0,0 0 1 0,-1 0-1 15,1 0 1-15,-1 0 0 0,-1 0 0 0,2 0 1 0,-4 0 0 0,1 0 0 16,0 0 0-16,-2 0-1 0,1 0 2 0,-1 0 0 0,-1 0 0 16,2 0 0-16,-4 0 1 0,0 0 2 0,0 0 0 0,0 0 2 0,0 0 1 15,0 0 0-15,0 0 1 0,0 0 1 0,0 0 0 0,0 0 1 16,0 0 1-16,0 0-1 0,0 0-1 0,1 0 0 0,-1 0-1 0,0 0-2 16,0 0 0-16,2 0-2 0,-2 0 0 0,0 0-2 0,0 0-1 0,1 0-1 15,1 0-1-15,-2 0 0 0,2 0 1 0,-1 0 0 0,-1 0 0 16,2 0-1-16,0 0 1 0,-1 0 0 0,-1 0 0 0,2 0 0 0,-1 0 0 15,-1 0 0-15,2 0 1 0,-2 0-1 0,2-2 1 0,-2 2-1 16,0 0 1-16,1 0 0 0,-1 0 0 0,0 0-1 0,0 0 2 0,0 0 0 16,2 0 0-16,-2 0 1 0,0 0 1 0,0 0-1 0,0 0 1 15,0 0-1-15,0 0 0 0,0 0 2 0,0 0 0 0,0 0 2 0,0 0 1 16,0 0 0-16,0 0 1 0,0 0 1 0,0 0 2 0,0 0 1 0,0 0 0 16,0 0 1-16,0 0 0 0,0 0 2 0,0 0 0 0,1-3-1 15,-1 3-2-15,0 0 1 0,0 0-3 0,0 0 0 0,0 0-2 0,0 0-1 16,0 0-2-16,0 0-1 0,3 0-1 0,-3 0-1 0,0 0-1 0,0 0-1 15,0-2-1-15,0 2 0 0,0 0 0 0,0 0 1 0,0 0-1 16,2-2 2-16,-2 2-1 0,1 0 1 0,-1-1 0 0,2-1 0 0,-1 2 1 16,-1-1 0-16,0 1-1 0,0-4 2 0,0 4-1 0,2-2 0 15,-2 0 2-15,0 1-1 0,0-1 1 0,0 0-2 0,0 1 2 0,2-2-1 16,-2 2 1-16,1-2-1 0,-1 3 1 0,0-3-1 0,0 1 0 0,0 1 0 16,0-3 0-16,0 3 0 0,0 0-1 0,0-2 1 0,0 1-1 15,0 1-1-15,0-1 1 0,0 1-2 0,0-1-2 0,0-1-2 0,0 1 0 16,0 1 0-16,0-2-2 0,0 2 0 0,0 0-2 0,0-1 0 15,0-1 0-15,0 1-1 0,0 0-2 0,0-1-1 0,0-1-1 0,0 1-2 16,0 2 0-16,0-3-3 0,0 0-2 0,0 1-2 0,0-2 0 16,0 3-2-16,2-4-2 0,0 1-4 0,-2 1 0 0,1-2-2 0,-1 0-1 15,2-2 0-15,-1 2 0 0,1 1-1 0,0-5 2 0,-1 2 2 0,2 1 2 16,0 0 2-16,0-3 4 0,-1 2 0 0,-1 0 4 0,1 0 3 16,1-1 1-16,-1-1 3 0,0 2 2 0,-1 1 4 0,2 0 2 0,-1-1 4 15,-2 1 4-15,2-1 1 0,-1 2 4 0,-1-1 1 0,2 2 3 16,-1 0 1-16,-1-2 2 0,0 2 3 0,0 1-1 0,0-2 0 0,0 3 2 15,0-1-1-15,0 1-1 0,0-2-1 0,0 2-1 0,0 0-2 0,0 0-2 16,0 2-3-16,0-2-1 0,0 1-3 0,0 1-2 0,0 1 0 16,0-2-2-16,0 2-1 0,0 0 0 0,0-2-4 0,0 2 1 0,3-1 0 15,-3 1-1-15,0 0-1 0,0 0 0 0,0 0 0 0,0 0 0 16,0 0-1-16,0 0 1 0,0 0-1 0,0 0 2 0,0 0-1 0,0 0 1 16,0 0-1-16,0 0 1 0,0 0 0 0,0 0 0 0,0 0-1 15,0 0 1-15,0 0 0 0,0 0 0 0,0 0 0 0,0 0 0 0,0 0 0 16,0 0 0-16,0 0-2 0,0 0 1 0,0 0 0 0,0 0-1 15,0 0 2-15,3 0 1 0,-1 0 1 0,0 0 0 0,-1 0 0 0,2 0 0 16,2 0 0-16,-2 0 1 0,1 0 0 0,0 0 0 0,1 0 1 0,0 0 1 16,-1 0 0-16,1 0-1 0,2 0-1 0,0 0 1 0,0 0-1 0,-1 0 0 15,2 0-1-15,1 0 1 0,-1 0-1 0,2 0 0 0,0 0 0 16,0-1-1-16,0-1 0 0,1 2-3 0,3-1 1 0,-3 1-3 16,5-2 0-16,0 1 0 0,1-2 3 0,4 1 1 0,-1 2 1 0,2-5 1 15,4 3-1-15,0-1 0 0,1 0-1 0,2-1-2 0,-2 4 0 0,3-4-3 16,0 3-1-16,0-1-1 0,0-1-1 0,0 1-4 0,2 1-7 15,-2-3-2-15,1 4-3 0,0-3-1 0,0 3 0 0,-1-3 0 0,0 1-1 16,3 1 2-16,-6-2 1 0,3 1 3 0,0 1 2 0,-3-1 4 0,0 1 1 16,-2-1 4-16,0 1 3 0,-3-2 1 0,-1 3 1 0,0-2 2 15,-1-1 1-15,-4 3 0 0,3-3 2 0,-5 2 0 0,0-1 0 16,1 1 1-16,-1-2 0 0,-5 1 1 0,3 2 0 0,-2-2 0 0,-2-1-1 16,0 3 1-16,0-4 1 0,1 3 1 0,1-1 3 0,-2 1-1 0,3 0 2 15,-1-2 0-15,-1 3-1 0,4-3 0 0,-4 2 0 0,3 1-2 16,-2-3 1-16,3 3-2 0,-1-1 0 0,-2-1 0 0,3 2-2 0,-1-2-2 15,0 1-3-15,-3 1-1 0,5 0-2 0,-4 0 0 0,0 0-1 16,0 0 0-16,0 0 1 0,0 0 0 0,0 0 0 0,-2 0 0 0,0 0 1 16,0 0 0-16,0 0 1 0,-2 0 2 0,-1 0 2 0,0 0 2 0,-1 0 1 15,1 0 2-15,-2 0 0 0,-1 0 1 0,-1 0 0 0,3 0 2 16,-3 0 0-16,-1-1 0 0,3 1-1 0,-1 0 1 0,0-3 0 0,-1 3-2 16,4 0 1-16,-4 0-1 0,2 0-2 0,1-3-1 0,0 3 2 15,0 0-2-15,1-2 1 0,1 1 1 0,1 1-1 0,0-2 0 0,-1 1 2 0,2 1-1 16,0-2 0-16,-2 1-1 0,2 1 0 0,-1 0 1 0,0 0-1 15,-2 0 1-15,2 0-1 0,-3 0 0 0,1 0 1 0,-2 0-2 0,3 0 0 16,-1 0 0-16,-2 0 1 0,1 0 0 0,-3 0 2 0,2 0 1 16,-1 0 2-16,-2 0 2 0,0 0 2 0,0 0 0 0,0 0 1 0,0 0 2 15,0 0 1-15,0 0 2 0,0 0 1 0,0 0 1 0,0 0 2 16,0 0-2-16,0 0 0 0,0 0-2 0,0 0-1 0,0 0-1 0,0 0-2 16,0 0-1-16,0 0-2 0,0 0-1 0,0 0-2 0,0 0-1 0,0 0-3 15,0 0 0-15,0 0-2 0,0 0-1 0,0 0 0 0,0 0 0 16,0 0-2-16,2 0 1 0,-2 0-1 0,0 1 2 0,1 1 1 0,-1-2 2 15,0 0 0-15,0 3 2 0,0-2-1 0,2 1 2 0,-2 1 2 16,1-3 1-16,-1 4 3 0,0-1-1 0,2 0 3 0,-2 0-1 0,0 1 2 16,2 0 0-16,-2 0 0 0,1 0-2 0,-1 1 0 0,0 0-1 15,0-1 0-15,0 0-1 0,0 1-1 0,0 1 0 0,0 0 0 0,0 0-1 16,0-1 0-16,0 2 0 0,0 0-1 0,0 0 0 0,0 1 0 16,0-1 0-16,0 0-1 0,0 1 0 0,0-1 0 0,-1 1-2 0,-1 1 1 15,2-2-1-15,-2 0-1 0,2 3 1 0,-1 0-3 0,-1-4 1 16,2 1-1-16,-1 1 0 0,1 0 0 0,-2 1-1 0,0-2 0 0,2 1-1 15,-1 0-1-15,-1-3 1 0,2 4 1 0,0-4 0 0,0 2 0 0,0-1 0 16,0-1 1-16,0 1-1 0,0 0 0 0,0 0 0 0,0-2 1 0,2 0-1 16,-2 1 1-16,1-1-1 0,-1 0 2 0,2 0-2 0,-2 0 0 15,2-1 1-15,-2-1-2 0,1 0 1 0,-1 1-1 0,2 0 1 16,-1-2-1-16,-1 1 2 0,2-1-1 0,-2 2 0 0,2-1 0 0,-1-1 1 16,-1 1-1-16,3 1 0 0,-1-2 0 0,-2 1 1 0,1 1-1 0,-1-3 0 15,2 1-1-15,-1 0 2 0,-1-1-1 0,2 2-1 0,0 0 0 16,-2-2 0-16,1 1 0 0,-1 1-2 0,0-2 1 0,0 0 0 0,2 0 0 15,-1 0 0-15,1 3 0 0,0-3 0 0,-2 0 1 0,0 0-1 0,1 3 0 16,-1-3 1-16,0 0 1 0,2 1-2 0,-1-1 0 0,-1 0 1 16,0 1 0-16,0-1-1 0,0 0-1 0,2 2 0 0,-2-2-1 15,0 0 1-15,2 1 0 0,-1 1-1 0,-1-2 0 0,5 0-2 0,-4 0 2 16,1 0-1-16,-1 0 0 0,3 0 0 0,-1 0 0 0,0 0-1 0,2 0 2 16,-2 0-1-16,5 0-1 0,-2 0 0 0,0 0-1 0,1 0-1 15,-1 0-2-15,3 0-1 0,1 0-1 0,-2-2-2 0,3 1-1 0,-1 1-1 16,1-2 2-16,3 1 1 0,0 1 1 0,2-1-1 0,1 1 2 0,1-3 2 15,4 3 0-15,-3 0 0 0,4-3 1 0,-1 3 2 0,2 0-1 16,-1-2 0-16,0 1-1 0,2 1-1 0,1 0 0 0,-3 0-4 0,1 0-1 16,2-2-1-16,-3 2-2 0,2-2 0 0,-3 2 0 0,2 0-1 15,-2-1 0-15,0 0 0 0,-1 1 2 0,1-2 0 0,0 1 3 0,-1 1 2 16,-2-2 0-16,0 1 1 0,0 1 1 0,-2-2 1 0,3 1 0 0,-3 1-1 16,1-2 2-16,-2 2-1 0,2-1-1 0,0-1 0 0,-2 2 2 0,2-2-2 15,-2 1 0-15,1 0 1 0,-1-1-2 0,-1 1 2 0,2 1 2 16,1-3 0-16,-3 3 2 0,2-2 1 0,0 1 1 0,-1 1 2 15,3-2 1-15,-5 2 1 0,4 0 0 0,-2-2 2 0,-1 2 1 0,1-3-1 16,2 3 3-16,-4 0-1 0,2 0 0 0,0-2-1 0,-2 0 0 0,-2 2-2 16,4 0 1-16,-5 0 0 0,3-1-1 0,-3 1 1 0,-1-2-1 15,1 2 1-15,-3 0 0 0,-2-1 0 0,2 1 2 0,-2-1 1 0,1-2 0 16,-4 3 3-16,0 0-1 0,0-3 2 0,1 3 2 0,-3-1 1 16,-1 1 2-16,2-1 2 0,-1-1 1 0,-1 2 2 0,0-2-1 0,0 1 0 15,0 1-2-15,0-2-1 0,0 1-1 0,0 1-1 0,0-1-2 0,0 1-3 16,0-3-2-16,2 3-2 0,-2 0-4 0,3-3-2 0,-3 3-4 0,0 0-1 15,0 0-1-15,1 0-3 0,-1 0-1 0,0-2 0 0,2 1 0 16,-2 1 0-16,1 0 0 0,-1-2 2 0,0 2-1 0,0-2 0 0,0 2 0 16,0-1 2-16,0 0 0 0,0-1 2 0,0 1 0 0,0 1 0 15,0-3 2-15,0 1 0 0,0 1 0 0,0-1-1 0,0 1-1 0,0-1 0 16,0-1 1-16,2 2 0 0,-2-1-2 0,0 1 2 0,2-2 0 16,-2 1-2-16,1 1 0 0,1-1-1 0,0 0 1 0,-2-1-1 0,1-1 1 15,-1 1 0-15,2 2 0 0,-1-3-1 0,-1 1 1 0,2 1-1 0,0 0 1 16,-2-1-1-16,1 0 1 0,-1-1 1 0,2 4-1 0,-1-3 2 15,-1 3 0-15,2-3-1 0,-2 1 2 0,0 1 1 0,0-2 0 16,0 1 0-16,0 1 1 0,0-2 1 0,3 3-1 0,-3-2 0 0,0 1 1 16,0 1 0-16,0 0 1 0,0-2-1 0,0 1 0 0,0 1 0 0,0 0 1 15,0 0-1-15,0 0 0 0,0-2-1 0,0 2 0 0,0 0-1 16,0 0 1-16,0 0-1 0,0 0 2 0,0 0-2 0,0 0-2 0,0 0 2 16,0-2-1-16,0 1 1 0,0 1-1 0,0-1 0 0,1-1 0 0,-1 2 1 15,0-1 0-15,2 1-1 0,-2-3 1 0,1 1 0 0,-1 1-1 16,0-1 1-16,0 0-1 0,2-1-1 0,-2 1 1 0,0-1 0 0,0 0 0 15,2-1 0-15,-1 1 0 0,-1 1-1 0,0-3-2 0,0 2 1 16,2-1-2-16,0 1 1 0,-2-3-2 0,1 1-1 0,-1 1 1 0,0-2-2 16,2 1 0-16,-1 1 0 0,-1-2-2 0,0-1 0 0,0 2-1 15,0-2-1-15,0 3 2 0,2-2 0 0,-2-1 1 0,0 2 1 0,0-1 0 16,0 0 2-16,0 0-1 0,2 0 1 0,-2 0 1 0,0 2 0 0,0 0 2 16,0-1-1-16,0 0 3 0,0 0 0 0,0 1 0 0,0-2 0 0,0 3 0 15,0-1 1-15,0 1-1 0,0-2 1 0,0 1-2 0,0 1 1 16,0-2 0-16,0 1 1 0,0 0 0 0,0 0 0 0,0 1-1 15,1-1 1-15,-1 2-1 0,2 0 0 0,-1-1 0 0,-1-1 0 0,0 1-2 16,2 1 1-16,-2-1 1 0,3-1-1 0,-2 3-1 0,-1-1 1 0,2-1 0 16,-2 1 0-16,2 1-1 0,-2-3 1 0,0 4 0 0,1-3 0 15,-1 3 1-15,0 0-1 0,0-2 1 0,0 1 0 0,0 1 0 0,2-2 2 16,-2 1-1-16,0 1 1 0,0-2 0 0,0 1 1 0,0 1-1 0,0 0 0 16,0-2-2-16,1 1 2 0,-1 1-1 0,0-2 1 0,0 1-1 15,0 1 1-15,0 0-2 0,0-2 1 0,2 1 0 0,-2 1 0 0,0 0-1 16,2 0 1-16,-2 0-1 0,0 0 0 0,0-2 1 0,0 1-2 15,1 1 2-15,-1-2-1 0,2 2 0 0,-2 0 0 0,1-2 0 16,-1 1-1-16,2 1-1 0,0-1 0 0,-2 1 1 0,0-2-2 0,1 2 1 0,-1-1 0 16,2-1-2-16,-2 2 1 0,1 0-1 0,-1-1 1 0,2 1-1 15,-2-2 1-15,3 1-1 0,-2 1 1 0,-1 0 0 0,4 0 0 16,-3 0-1-16,2 0 2 0,-1-2 0 0,0 2 0 0,-1 0 1 0,2 0 0 16,1 0 1-16,-3 0 0 0,3 0-1 0,1 0 2 0,-1 0 0 0,0 0 0 15,1-2 0-15,2 2-1 0,1 0 1 0,-1 0-1 0,1 0-2 16,2 0-3-16,1 0-2 0,2 0-1 0,-2 0-1 0,4-3 0 0,1 3 0 15,2 0-1-15,0 0-1 0,2 0-1 0,2-2-3 0,0 2-2 16,0 0-3-16,3-2-3 0,1 2-3 0,-3 0-2 0,2 0-5 0,0 0-3 16,0 0-3-16,0 0-4 0,2 0-4 0,-2-1 0 0,2-1-1 0,-1 2 0 15,0-1 2-15,-1 1 2 0,2-1 2 0,-2-2 4 0,2 3 3 16,-2 0 5-16,1-3 7 0,-4 2 6 0,2-2 4 0,-1 2 5 0,-1-1 5 16,-1-1 0-16,0 2 2 0,-3-2 2 0,0 3 1 0,-1-3 1 15,-1 1 2-15,0 0 0 0,-5 0 3 0,1 0 0 0,-2 1 1 0,1-2 2 16,-2 1 2-16,-2 1 4 0,-1-2 3 0,-1 1 4 0,-2 1 4 0,2 1 2 15,-1-2 2-15,-2 2 2 0,1-2 0 0,-3 1-1 0,2 1 1 16,-2 0-2-16,0 0-3 0,0 0-2 0,0 0-4 0,0 0-5 0,0 0-5 16,0 0-5-16,0 0-5 0,0 0-4 0,0 0-4 0,0 0-1 15,0 0-2-15,0 0 0 0,0 0-2 0,0 0 0 0,0 0 0 0,0 0 2 16,0 0 0-16,0 0 1 0,0 0 1 0,2 0 2 0,-2 0 2 16,0 1 2-16,1 1 2 0,-1 0 0 0,0-1 1 0,0 1 2 0,0 1 0 15,2-2 2-15,-2 1 0 0,1 1-1 0,-1-2 0 0,0 1 0 16,2 0 0-16,-2 2 0 0,2-1 1 0,-2 0 0 0,1-1 0 0,-1 2 1 15,0-1 1-15,0-1 2 0,2 4 1 0,-2-4 2 0,0 5 0 0,0-2 2 16,0 0 2-16,0-1 1 0,0 4 2 0,0-2 3 0,0 1-1 0,0 1 3 16,0-1 1-16,0 2 0 0,0 0-1 0,0 1 1 0,0-2-1 15,0 3 0-15,-2 1 1 0,2-3-2 0,-1 3 1 0,1-1 0 16,-2-2-3-16,0 2 1 0,2 0-2 0,0-1-2 0,0 1-1 0,0-1-1 16,0 0-1-16,0 2 0 0,0-2-2 0,0-2 1 0,0 2-1 0,0 0-3 15,0-2 0-15,2 2-1 0,0-3 0 0,-2 1-1 0,1 1 0 0,-1-4-1 16,2 2 0-16,-1-2 0 0,1 1-1 0,0 0-1 0,-1-2 0 15,1 1 0-15,1-2-1 0,-3 1 0 0,1 0-1 0,-1 0 1 0,2-2-2 16,-1 1 1-16,-1 0-2 0,2-2 1 0,0 0 1 0,-2 2-2 16,1-1 0-16,1 0 0 0,-2 1 2 0,1-1-2 0,-1-2 0 0,0 2 0 15,2 1 1-15,0-1-1 0,-2-1 0 0,1 0 0 0,-1 2 1 16,2-2-1-16,-1 1 0 0,-1 1 0 0,2-1 1 0,-2-1-1 0,2 1 0 16,-1 1 0-16,-1-2 0 0,2 1-1 0,1-1 0 0,-3 0 0 15,1 1 0-15,-1 0 0 0,2-2-2 0,-1 1 1 0,-1 1-1 0,2-2 0 16,-2 3 0-16,2-3 0 0,-2 0-1 0,0 3 1 0,0-3 0 0,1 0 1 15,-1 0-1-15,0 1 0 0,0-1 0 0,2 0 0 0,-2 0 1 16,1 1-1-16,-1-1-2 0,0 2 1 0,2-2 1 0,0 1-1 0,-2 1-1 16,1-2 0-16,-1 2 1 0,4-1-2 0,-3-1 1 0,2 0 1 15,-1 0-2-15,2 0 2 0,-1 0 0 0,1 0 0 0,-1 0-1 0,2 0 2 16,-2 0 0-16,2 0 0 0,2 0 2 0,0 0 1 0,2 0 1 0,-1 0 0 16,5 0 0-16,-4 0 1 0,3 0-2 0,2 0 0 0,-2 0 1 15,4 0-1-15,-2 0-1 0,2 0 1 0,0 0-1 0,1 0 0 0,2 0-2 16,0 1 0-16,0-1-1 0,0 0-1 0,2 0-2 0,1 0-1 0,0 0 1 15,-1 3-2-15,-1-3 0 0,2 0-1 0,-3 0 1 0,3 0-2 16,0 0-2-16,-2 0 1 0,2 0 0 0,-4 0 0 0,3 0 0 0,-2 0 1 16,1 0 0-16,-2 0 1 0,2 0 0 0,-1-3 0 0,-1 3 2 15,2-1-1-15,-2 1 0 0,2-1-1 0,-1-1 0 0,0 2-1 0,0-2 0 16,2 1-1-16,-2 1-1 0,1-2-3 0,2 1 1 0,-1 1-1 16,3-1 4-16,-1 1 2 0,1-3 1 0,-2 3 1 0,4 0 1 0,0-3 3 15,0 3 0-15,-1 0 1 0,0 0 0 0,-1 0 0 0,1 0 1 16,2 0 1-16,-2 0 1 0,1 0-1 0,-1 0-3 0,-3 0-2 0,4 0 1 15,-5 0-1-15,3 0-1 0,-3 0-1 0,1 0 2 0,-2 0-1 0,0 0 3 16,-2 0 0-16,1 0 1 0,-3 0 1 0,1 0-1 0,-2 0 1 16,-1 0 1-16,-1 0 0 0,-4 0-1 0,4 0 1 0,-4 0 0 0,-1 0 1 15,0 0 1-15,-2 0 0 0,-1 0 0 0,0 0 1 0,-2 0 0 16,0 0 1-16,2 0 0 0,-4 0 1 0,3 0 0 0,-3 0-1 0,-1 0 2 16,0 0 0-16,0 0 0 0,0 0-2 0,0 0 1 0,0 0-1 0,0 0 0 15,2 0-2-15,-2 0 1 0,1 0-2 0,-1 0-1 0,2 0-1 16,0 0 0-16,-1-2 0 0,1 2-1 0,-1-1-1 0,3 1-1 0,-3 0 1 15,1 0-1-15,-1 0 1 0,4 0-1 0,-4 0 1 0,3 0 0 16,-3-2 1-16,1 2 0 0,-1 0-1 0,3 0 0 0,-3 0 1 0,1 0 0 16,-1 0 0-16,3 0 1 0,-3 0 0 0,1 0 0 0,0 0-1 0,-2 0 1 15,0 0-1-15,1 0 1 0,-1 0 0 0,3-2 0 0,-3 2-2 16,0 0 2-16,0 0-3 0,0 0-4 0,0 0-5 0,0 0-5 0,0 0-7 16,0 0-6-16,0 0-10 0,0 0-13 0,0 0-26 0,-3 0-30 15,2-1-53-15,-3 0-64 0,3-2-98 0,-3 1-117 0,1 1-59 0,-2-2-30 16,1 1-13-16,-6-1-6 0</inkml:trace>
  <inkml:trace contextRef="#ctx0" brushRef="#br0" timeOffset="23702.0436">16304 13296 47 0,'0'0'84'0,"0"0"-11"15,0 0-4-15,0 0-5 0,0 0-1 0,0 0-2 0,0 0-2 0,0 0 1 16,0 0-1-16,0 0-2 0,0 0 0 0,0 0 1 0,0 0-2 16,0 0-1-16,0 0-1 0,0 0 0 0,0 0 0 0,0 0-1 0,0 0 0 15,0 0-3-15,0 0-1 0,0 0-3 0,0 0-2 0,0 0-1 16,0 0-4-16,0 0-3 0,0 0-2 0,0 0-2 0,0 0 1 15,0 0-2-15,0 0-1 0,0 0-3 0,0 0-4 0,0 0-1 16,0-1-4-16,0 1-1 0,0 0-1 0,0 0 2 0,0 0 3 0,0-2 0 16,0 2-1-16,0 0 1 0,0 0-2 0,0-1-1 0,0 1 0 15,0 0-1-15,0 0-2 0,0 0 2 0,0 0 1 0,0 0 2 0,0 0 1 16,0 0-2-16,0 0-1 0,0 0 0 0,0 0-1 0,0 0 0 0,0 0-1 16,0 0 2-16,0 0 2 0,0 0 0 0,0 0 0 0,0 0 1 15,0 0 0-15,0 0-3 0,0 0-4 0,0 0 0 0,0 0-2 16,0 0-1-16,0 0 0 0,0 0-1 0,0 0-2 0,0 0-1 0,0 0 0 15,0 0 1-15,0 1 1 0,0 1 1 0,0 0 1 0,2 3 4 16,-1-2 3-16,-1 1 6 0,2 2 3 0,-1 0 2 0,-1 2 2 0,2-1 4 16,1 3 2-16,0-1 3 0,-1-1 0 0,-1 2 2 0,2 3 0 15,1-1-2-15,-3 1 1 0,2 2-2 0,1 1-1 0,-1 0-2 16,0 2-1-16,0-1-1 0,2 3-3 0,-1 1 1 0,-2 1-2 16,3 2-1-16,-2 1 0 0,0-1-2 0,1 2-2 0,-3 3-1 0,2 0 0 15,2 3 0-15,-2-1 0 0,0 1-4 0,0 1-1 0,-1 4 1 16,-1 0-4-16,1 1-1 0,1 0-1 0,1 4-3 0,-3-2-1 0,2 0-2 15,2 2-1-15,-2 0-4 0,0 0-3 0,-1 0-3 0,1 2-4 16,-2-3-2-16,3 1 0 0,-3 1 2 0,3-2 3 0,-3 0 0 0,2 1 3 16,-1-3 2-16,1 0 3 0,-2-1 0 0,1 2 3 0,-1-1 2 0,-1-3 2 15,2 1 4-15,-2 0 2 0,2-1 2 0,-2 0-1 0,0 0-3 16,0-2-1-16,0-1-2 0,0 0-2 0,0 0-2 0,0 0 0 0,-2-1-1 16,2-2 1-16,-2 4 1 0,2-5 4 0,0 0 6 0,0 0 4 15,0 0 2-15,0 0-1 0,0-3 2 0,0 1-1 0,0 0-1 0,0-1-1 16,0 1 0-16,2-2-3 0,-2 1-1 0,2-1-2 0,-1-1-3 15,1 2-7-15,0-1-5 0,-1 1-4 0,2-1 1 0,-1 1 0 0,0 0 2 16,-1-2 2-16,2 1 1 0,-1 1 3 0,1-2 4 0,-2 3 4 0,2-2 4 16,-1-2 3-16,1 4 3 0,-1-2 0 0,1-2 1 0,-1 2-2 15,-1-1-1-15,1 0-2 0,1 1 1 0,-1-2-1 0,-1 1 0 0,1-2 0 16,1 0-2-16,-2 1-3 0,-1-2-3 0,2 1-1 0,0-3-1 0,-2 2-1 16,0-2 0-16,0-1 0 0,0 1-1 0,0-3 1 0,0 2 0 15,0-3-2-15,0-1-1 0,0 1 0 0,0-1-2 0,0 0 2 0,-2-1 1 16,0-1 1-16,2-1 0 0,-1 1 1 0,-2-2 1 0,3 0 2 15,0 0-1-15,0 0 1 0,-2 0 0 0,2-1 0 0,0-1 1 0,0 1-1 16,0-1 1-16,0-1-2 0,0 1-1 0,0 1 1 0,0-2-2 0,0 0 0 16,0 0-1-16,0 1 0 0,0-3-1 0,0 2-1 0,0-2-1 0,0 1 1 15,0 0 1-15,0 0-1 0,0-1 1 0,0 1-1 0,0-2 1 16,0 1 0-16,0 0 0 0,0-2 0 0,0 2 0 0,0 2 0 16,0-3 0-16,0-1-1 0,0 2 1 0,0-3 0 0,0 3 0 0,0-1-1 15,0-1-3-15,0 2 1 0,0-3-1 0,0 3 0 0,0-2-1 16,0-1-1-16,0 2 1 0,0-1-2 0,0 0 0 0,0 0 0 0,0-1 0 15,0 0 0-15,0-2 1 0,0 3 0 0,0-1 0 0,2 0-1 0,-2-1 0 16,0-1 1-16,0 2-1 0,0-2 2 0,0 2-2 0,0-2 1 16,0 0 0-16,0 0 1 0,0 0-1 0,0 0-1 0,0 0 0 0,0 0 0 15,0 0 0-15,0 3 0 0,0-3 1 0,0 0-2 0,0 0 0 16,0 1 0-16,0-1 0 0,0 1 0 0,0 1-2 0,0-1 2 0,0 1 0 16,3 0 0-16,-3-1 2 0,0 1-2 0,0 0 1 0,0-1-1 15,0 1 0-15,0 0 1 0,0-1-1 0,1 1 1 0,-1-1 0 0,0 1 0 16,0-1 1-16,0-1 0 0,0 2-1 0,0-2 1 0,0 1 0 0,0-1 0 15,0 2 1-15,0-2-1 0,0 0 0 0,0 0-1 0,0 0 0 16,0 0-2-16,0 0-2 0,0 0-5 0,0 0-4 0,0 0-9 0,0 0-9 16,0 0-15-16,0 0-17 0,0 0-24 0,0 0-31 0,0 0-48 0,4 0-54 15,-4 0-116-15,0 0-147 0,1-2-72 0,1 1-40 0,-1-1-18 16,3 1-7-16,-3-2 0 0</inkml:trace>
  <inkml:trace contextRef="#ctx0" brushRef="#br0" timeOffset="26668.4554">16079 13512 246 0,'0'-9'510'0,"0"2"9"0,0-1-50 0,0 0-78 0,0 1-89 16,0 0-90-16,0 2-53 0,0-1-35 0,0-1-14 0,0 4-10 16,0-4-8-16,0 2-8 0,0 2-6 0,0-1-7 0,0 1-9 15,0-2-9-15,0 3-7 0,0-1-7 0,0-1-4 0,0 1-4 0,0 2 1 16,0 0 2-16,0-2 2 0,2 1 2 0,-2 1 1 0,0-1 2 15,0 1-1-15,0 1 1 0,0 0-2 0,0 0-1 0,0 0-2 16,0 0 0-16,0 0-2 0,0 0-3 0,0 0-4 0,0 0-5 0,0 0-6 16,0 0-6-16,0 0-6 0,0 0-5 0,0 0-5 0,0 0-5 15,0 0 0-15,2 1-2 0,-2 1-2 0,1 1-1 0,-1 1 2 0,2 0-2 16,-1 3 1-16,-1 0 2 0,2 0 2 0,-2 3 3 0,2 0 1 16,-1 2 2-16,2 0 0 0,-3 3-2 0,2 1-5 0,1 1-9 0,-3 1-12 15,2 0-19-15,1 4-20 0,-3 0-21 0,1 0-24 0,-1 2-24 16,2 1-37-16,-1 1-42 0,-1 1-89 0,2 0-109 0,0 1-68 15,-2 1-44-15,1 0-17 0,-1-2-5 0</inkml:trace>
  <inkml:trace contextRef="#ctx0" brushRef="#br0" timeOffset="27234.7198">16097 14493 2 0,'-2'-5'462'0,"1"2"-5"0,-1-2-15 0,2 3-75 16,-1-3-107-16,-1 2-63 0,2-1-42 0,-2 2-22 0,2-1-14 16,-1 1-8-16,1 0-5 0,0-1-5 0,0 0-3 0,0 0-7 15,0 0-6-15,0-1-8 0,0 2-5 0,0-1-4 0,0 1-4 0,0-1 0 16,0 2-1-16,0-1-1 0,0 1 1 0,-2-1 0 0,2-1 0 0,0 1-1 16,0 2-3-16,0-3-1 0,0 3-4 0,-1-2-4 0,1 2-2 15,0 0-5-15,0 0-2 0,0 0-4 0,0 0-4 0,0 0-5 16,0 0-3-16,0 0-4 0,0 0-4 0,0 0-4 0,0 0-3 15,0 0-3-15,0 0-1 0,0 0-4 0,0 0-2 0,0 0-2 0,0 0-3 16,0 0 0-16,0 0-3 0,0 0-1 0,0 0 0 0,1 2 0 16,-1 1 1-16,2-1 0 0,-1 1 1 0,-1 2 2 0,2-1 1 0,1 3 1 15,-1 1 0-15,-1 1-3 0,1-1-5 0,1 5-8 0,2 0-13 16,-2 0-17-16,0 2-23 0,0 3-30 0,-1-1-32 0,1 5-35 0,0-1-42 16,0 2-85-16,-1 3-106 0,1 0-78 0,-1 2-60 0,1-1-27 15,-3 2-10-15,1 1 2 0</inkml:trace>
  <inkml:trace contextRef="#ctx0" brushRef="#br0" timeOffset="28067.7931">16310 15837 55 0,'-1'-4'327'0,"-1"0"-78"0,2-1-61 0,0 1-50 0,0 0-30 16,0 1-19-16,0 0-14 0,0-2-8 0,0 1-4 0,0-2-2 0,0 1 0 15,0 1-1-15,0 0-1 0,2-1 2 0,-2-2 0 0,0 2 1 0,0 1 2 16,0-1 1-16,0 0 2 0,0-1 1 0,0 2 5 0,0-1 4 16,0 0 4-16,0 0 3 0,0 2 5 0,-2-2 4 0,2 2 3 0,-1-1 0 15,-1 1-2-15,2 0 0 0,-2 0-3 0,2 1-2 0,-1 2-4 0,-1-2-4 16,2-1-4-16,-1 3-7 0,-3 0-7 0,3 0-6 0,-1 0-9 16,0 0-9-16,-2 0-6 0,1 3-8 0,-2-1-6 0,2 0-6 0,-2 1-4 15,2 1-3-15,-2 2-3 0,-1 2-1 0,0-2-4 0,3 3 2 16,-2-2-2-16,2 2-1 0,-2-1-1 0,1 3 0 0,1-2 1 0,1-1-2 15,0 3 1-15,2-1-2 0,0-1 1 0,0 2 1 0,0-2-1 16,2 1 2-16,0-1 0 0,1 0-1 0,1-1 2 0,-1 1 0 0,0-3 0 16,2 1-2-16,0-1 1 0,1-2-3 0,0 1-1 0,2 0 0 0,-1-3-4 15,-1 1-1-15,3-1-4 0,1-2-2 0,-1-2-1 0,1-1-1 0,-1 1 1 16,1-3 0-16,2 0 1 0,-4 1 1 0,2-4 2 0,1 0 4 16,-2 1 2-16,-1-1 3 0,0-2 4 0,0 2 3 0,-2-2 5 15,-1 1 4-15,-2-3 2 0,2 1 1 0,-3 2 0 0,-1-2 1 0,-1 1-2 16,-3 0-1-16,0-1-1 0,-2 0-1 0,-1 1-3 0,-1-1-6 0,-2 1-10 15,-1 2-11-15,-2 1-18 0,-1 0-17 0,0 0-29 0,-1 3-34 16,2 0-57-16,-4 0-72 0,3 1-90 0,-2 3-101 0,2 0-52 0,0 0-26 16,-1 3-13-16</inkml:trace>
  <inkml:trace contextRef="#ctx0" brushRef="#br0" timeOffset="187967.1339">16271 12833 31 0,'-2'-5'300'0,"1"2"-89"0,1-1-67 0,-2 1-55 16,2-1-31-16,0-1-16 0,0 2-10 0,0-2-3 0,2 5-2 0,-2-5 0 15,1 2 1-15,-1 0 0 0,2 0 0 0,-1 0 0 0,-1 0 2 16,2 2 4-16,0-2 3 0,-2-1 4 0,1 2 3 0,-1-1 4 16,2 0 5-16,-1 0 4 0,-1 0 7 0,2-1 6 0,-2 2 3 0,0 0 0 15,0 1 1-15,0-3-1 0,0 4-4 0,0-3-3 0,0 1-4 16,0 0-3-16,0-1-1 0,-2 1-3 0,2 1-4 0,0-2-2 0,0 3-6 15,-1-1-5-15,1 1-3 0,0 0-5 0,0 0-3 0,0 0-2 16,0 0-3-16,0 0-1 0,0 0-3 0,0 0-4 0,0 0-1 0,0 0-2 16,-2 1-2-16,2-1 0 0,-1 3 0 0,1-2 0 0,0 3 1 15,0 1 2-15,0-2 3 0,0 4 2 0,0-1 2 0,0 2 2 0,0-2 3 16,0 2 1-16,0 2 3 0,0 0 1 0,0 3 3 16,0-1 0-16,0 2 1 0,0-1-1 0,0 0 0 0,0 4 1 0,0-2-3 15,0 2-2-15,0-1-1 0,1 1-1 0,-1-1-1 0,2 0-2 16,-1 0 0-16,-1 0-4 0,2-2-3 0,-2 3-4 0,3-2-1 0,0 0-2 15,-2-1-2-15,1-2-1 0,1 0-2 0,-1 0 1 0,1-2-2 16,0 2-1-16,1-4-1 0,0 1-2 0,0-1-1 0,2-2-1 0,-3 1-5 16,2-1-6-16,-1-2-8 0,1 1-11 0,2-2-11 0,0-1-11 15,0 0-17-15,-1-2-18 0,2 0-31 0,3 0-39 0,0-2-39 0,-1 0-42 16,2-3-75-16,-1 2-92 0,3-4-50 0,-1 0-26 0,-2-2-7 16</inkml:trace>
  <inkml:trace contextRef="#ctx0" brushRef="#br0" timeOffset="188432.1752">16154 12921 315 0,'-2'0'364'16,"-1"0"-67"-16,3 0-51 0,-2 1-41 0,2-1-32 0,-1 1-23 0,1-1-17 15,-2 0-12-15,2 0-7 0,0 0-7 0,0 0-7 0,0 0-7 16,0 0-8-16,0 0-10 0,0 0-7 0,0 0-9 0,0 0-3 15,0 0-3-15,0 0-1 0,2 2 0 0,-1 0-2 0,1-2-2 0,1 1-3 16,0 1-3-16,2-2-1 0,1 1-4 0,-1-1-2 0,1 0-4 16,1 0 0-16,-1 0-3 0,3 0-4 0,1 0-5 0,1 0-5 0,0 0-4 15,0-1-3-15,2-1-2 0,1 1-2 0,1-3 0 0,0 2 1 16,1 1-1-16,0-2 2 0,3-2-1 0,-5 2 1 0,3-1-1 0,-1 0 2 16,1-1-1-16,-4 2 1 0,3-1 1 0,-5 1 1 0,0 0 0 15,2 0-1-15,-4-1 0 0,-1 4 0 0,-2-2-1 0,-1 1-1 16,0-1 1-16,-2 1-3 0,0 1-6 0,1 0-8 0,-4 0-12 0,0 0-16 15,0 0-20-15,0 0-34 0,-2 0-41 0,2 0-78 0,-2 3-94 0,-1 0-84 16,2 0-81-16,-3 1-42 0,1-1-24 0,-2 2-10 0</inkml:trace>
  <inkml:trace contextRef="#ctx0" brushRef="#br0" timeOffset="191865.7208">16996 16477 171 0,'0'-3'336'0,"2"0"-72"0,-2 0-51 0,1 0-41 15,-1 0-29-15,0 1-20 0,0 0-13 0,0-1-8 0,2 1-4 16,-2 1-2-16,0-2-2 0,0 2 0 0,0-2-3 0,2 3-5 0,-2-4-1 15,0 3-3-15,0-1-1 0,0 0 0 0,0 2 0 0,0 0 2 0,0 0 1 16,0 0 2-16,0 0-1 0,0 0 0 0,0 0-3 0,0 0-3 0,0 0-3 16,0 0-3-16,0 0-3 0,0 0-4 0,0 0 0 0,0 0-2 15,0 0-3-15,0 0-5 0,0 0-4 0,0 0-5 0,0 0-4 0,0 0-5 16,-2 0-3-16,2 0-5 0,-2 2-4 0,2-2-5 0,0 0-3 16,-1 2-3-16,-1-1-4 0,2 1-2 0,-1 0-2 0,1 1 0 0,0 1 1 15,0-1-1-15,0 2 1 0,0 0 1 0,0 3 1 0,0-1 1 16,1 2 1-16,-1 0 1 0,2 1 3 0,-2 2 0 0,1 1 0 0,-1-1-3 15,2-1 0-15,-2 3-3 0,2-1-1 0,-1 2 0 0,-1-3-1 0,2 2-2 16,1-2 1-16,-1 0-1 0,-1 1-1 0,4 0 0 0,-4-2-3 16,2 0-1-16,1 1-2 0,-1-1 0 0,0-1-1 0,2-1-3 0,-2 1-2 15,5-3-4-15,-4 0-5 0,3-1-5 0,-1 0-10 0,2-1-11 16,1-1-14-16,0-1-17 0,2-1-20 0,-1-1-19 0,2-1-30 0,-1-1-33 16,5-2-45-16,-4-2-48 0,2 1-45 0,-1-2-44 0,1-2-60 15,-1 1-68-15,-1-3-29 0,1 1-10 0</inkml:trace>
  <inkml:trace contextRef="#ctx0" brushRef="#br0" timeOffset="192433.2579">17290 16560 94 0,'-3'1'483'0,"0"1"2"0,0 1 3 0,1-3 2 15,-1 3-95-15,3-3-144 0,-1 1-83 0,-1-1-55 0,2 0-31 16,0 0-20-16,0 0-10 0,0 0-4 0,2 1-3 0,-1 1 0 0,2-2-2 16,1 1-3-16,-3 1-8 0,5-2-7 0,-1 2-8 0,1-1-8 15,1-1-6-15,1 0-5 0,2 0-4 0,0 0-4 0,1-1-4 0,3-1-8 16,-1 0-6-16,0 1-8 0,-1-2-10 0,4-1-10 0,-3 2-12 15,1-1-11-15,-1-2-13 0,0 3-14 0,-1-3-16 0,-1 2-18 0,1-1-23 16,-4 0-26-16,2 2-21 0,-2-1-20 0,0 0-18 0,-2 0-20 16,1 0-27-16,-4-1-31 0,0 2-35 0</inkml:trace>
  <inkml:trace contextRef="#ctx0" brushRef="#br0" timeOffset="192832.5193">17428 16494 82 0,'-2'0'435'0,"-1"0"7"0,1 0-55 0,1 0-83 0,-1 0-66 0,2 0-52 15,0 0-36-15,0 0-27 0,0 0-13 0,0 0-11 0,0 0-6 16,0 0-4-16,0 0-4 0,0 0-1 0,0 0-7 0,0 0-6 0,0 0-6 16,0 0-5-16,-1 1-5 0,1-1-4 0,0 0-4 0,0 0-1 15,-2 1-2-15,0 1-1 0,2-2-1 0,0 0 1 0,0 0-1 0,-1 0-4 16,-1 1-3-16,2 1-4 0,0-2-2 0,0 0-5 0,0 0-1 15,-2 0-4-15,2 0-2 0,0 0-3 0,-2 2 0 0,2-2-3 0,0 0-2 16,-2 1-3-16,2-1-2 0,0 0-1 0,0 0-1 0,0 0-1 0,-1 2 0 16,-1-2 0-16,2 2 1 0,0-2 1 0,0 0-1 0,0 3 0 0,0-3 0 15,0 0 1-15,0 2 0 0,0-2-1 0,0 0 1 0,0 0-1 16,0 0 0-16,0 0 0 0,0 0-1 0,0 0-1 0,0 0-1 16,0 0-1-16,0 0-2 0,0 0-2 0,0 0-2 0,0 0-2 0,0 0-2 15,0 0-3-15,0 0-2 0,0 0-2 0,0 0-2 0,0 0-4 0,0 0-3 16,0-2-3-16,2 2-1 0,-2 0-3 0,0 0-3 0,0-3-4 0,0 3-3 15,0 0-3-15,0 0-5 0,0-2-6 0,0 2-5 0,0 0-6 16,0 0-5-16,0 0-4 0,0 0-6 0,0 0-9 0,-2-2-9 16,2 2-12-16,0 0-12 0,0 0-14 0,0 0-13 0,0 0-13 0,0 0-17 15,0 0-16-15,-2 2-16 0,1 0-15 0,-1-2-27 0,1 3-33 0,-3-1-30 16,3 1-34-16</inkml:trace>
  <inkml:trace contextRef="#ctx0" brushRef="#br0" timeOffset="193199.5999">17371 16527 99 0,'0'-2'132'16,"0"1"-29"-16,0 1-19 0,0 0-10 0,0-1-4 0,0 1-2 15,0 0-1-15,0-3-1 0,0 3 3 0,0 0 2 0,0 0 2 0,0 0 5 16,0 0 3-16,0 0 2 0,0 0 1 0,0 0 1 0,0 0 0 0,0 0 2 16,0 0 2-16,0 0 2 0,0 0 3 0,0 0 3 0,0 0 1 15,0 0 2-15,0 0-1 0,0 0 0 0,-2 0-2 0,2 0-3 0,-3 0-1 16,3 0-5-16,-1 0-2 0,-3 0-4 0,4 0-5 0,-1 0-5 15,1 0-5-15,-2 0-5 0,2 0-6 0,0 0-5 0,0 0-6 0,0 0-6 16,-1 0-5-16,1 0-5 0,0 0-4 0,0 0-5 0,0 3-3 16,-2-3-3-16,2 1-2 0,0 0 0 0,0 1 2 0,0 1 2 0,0 0 3 15,0-1 2-15,2 1 4 0,-2 2 1 0,1 0 1 0,-1 1 2 0,2 0 1 16,-1 0 2-16,-1-1 0 0,4 3 1 0,-4-1-1 0,1 0-3 16,-1 0-2-16,2 1-5 0,-1-1-3 0,-1 2-4 0,2-2-3 0,-2 1-1 15,2-1-4-15,-1 1 1 0,-1-1-2 0,2 0-3 0,-1-1 0 16,-1 2-5-16,3-3-1 0,-3 1-3 0,2 0-5 0,-1 0-6 0,-1 0-10 15,2-1-11-15,0-1-14 0,-1 2-12 0,1-3-21 0,-1 1-23 0,3-1-28 16,-3 1-31-16,1-1-46 0,-1-1-54 0,3 1-82 0,-1-3-94 16,3 0-48-16,-1-3-25 0,-1 1-8 0</inkml:trace>
  <inkml:trace contextRef="#ctx0" brushRef="#br0" timeOffset="193565.4405">17714 16387 264 0,'-5'0'405'0,"5"0"-60"0,-1 0-92 0,1 0-68 0,0 0-58 16,0 0-34-16,0 0-21 0,0 0-10 0,0 0-2 0,0 0 1 0,0 0 2 15,0 0 1-15,0 0 0 0,0 0 1 0,0 0 2 0,0 0 0 16,-2 1 3-16,2 1 4 0,0 1 4 0,0-1 5 0,-1 1 5 0,1 0 4 16,0 0 4-16,0 1 1 0,0 1 4 0,0-2-1 0,0 4 0 0,0-1-3 15,0 1-6-15,0-2-7 0,0 3-7 0,0 1-9 0,0-2-7 16,0 1-8-16,0 0-7 0,0 2-6 0,0 0-5 0,0 0-5 16,0-1-6-16,0 3-3 0,0-2-7 0,0 0-3 0,0 1-3 0,0-3-1 0,0 2-1 15,0 0-2-15,0-1-2 0,0 1 0 0,0-2-4 0,0 0-2 16,0 1-4-16,0-3-4 0,0 2-6 0,0-1-7 0,0 0-10 15,0 0-11-15,0-3-13 0,0 2-15 0,0-1-19 0,1-3-23 0,-1 3-25 16,2-1-34-16,-1-1-40 0,-1-1-54 0,0-2-61 0,0 0-69 0,0 0-75 16,0 0-33-16,0 0-14 0,0 0 0 0</inkml:trace>
  <inkml:trace contextRef="#ctx0" brushRef="#br0" timeOffset="197032.9742">17099 16458 235 0,'-1'0'380'0,"-3"0"-27"0,3 0-63 0,-1 0-83 0,1 0-57 16,1 0-45-16,-2 0-27 0,0 2-17 0,2-2-10 0,0 0-6 16,0 0-5-16,0 0-3 0,-1 0-3 0,1 0-1 0,-2 0-2 15,2 1 0-15,-2 0-3 0,2-1-3 0,0 0-2 0,-3 1 2 0,2 1 1 16,-2-2 1-16,1 2 1 0,-1-1 3 0,2-1 3 0,-3 2 3 0,1-1 4 15,-2-1 2-15,2 2-1 0,-2-2 0 0,-1 1 0 0,2 1 3 0,-3-2 1 16,2 1 0-16,0 1 1 0,-1-2 1 0,-3 1 0 0,2 0-2 16,-1-1-2-16,-1 2-2 0,1 0-1 0,0-2-3 0,0 3-2 0,-1-3-1 15,1 3-2-15,-2-3-4 0,1 3-3 0,1-2-3 0,0 2-2 16,0-3-3-16,-1 3-1 0,1-1-3 0,0-1 0 0,1-1-2 0,0 2-3 16,1 0-3-16,1-2-7 0,1 0-8 0,0 3-14 0,0-3-14 15,1 0-19-15,-3 2-22 0,5-2-30 0,-1 2-36 0,2-2-51 0,0 0-58 16,0 0-82-16,0 0-92 0,0 0-46 0,3-2-23 0,1 0-7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8:12:41.118"/>
    </inkml:context>
    <inkml:brush xml:id="br0">
      <inkml:brushProperty name="width" value="0.05292" units="cm"/>
      <inkml:brushProperty name="height" value="0.05292" units="cm"/>
      <inkml:brushProperty name="color" value="#FF0000"/>
    </inkml:brush>
  </inkml:definitions>
  <inkml:trace contextRef="#ctx0" brushRef="#br0">27876 6826 86 0,'0'-3'423'0,"0"0"-22"0,0 0-77 15,0 1-102-15,0 0-53 0,0 1-29 0,0-1-17 0,0-1-7 16,0 1-3-16,0 2-3 0,0 0-4 0,0-2-7 0,0 2-7 0,0 0-9 16,0 0-5-16,0 0-5 0,0 0-2 0,0 0-2 0,0 0-2 15,0 0-2-15,0 0-1 0,0-3-2 0,0 3-1 0,0 0-2 0,-2-1-2 16,2 1-2-16,0 0-2 0,0 0-1 0,0 0-3 0,0 0-2 16,0 0-3-16,0 0-3 0,-1-1-4 0,1 1-3 0,0 0-5 15,-2 0-4-15,2 0-4 0,0 0-3 0,0 0-2 0,0 0-4 0,0 0-2 16,0 0-2-16,0 0-2 0,0 0-2 0,0 0 0 0,0 0-3 15,0 0-1-15,0 0-1 0,0 0 0 0,0 0-2 0,0 0 1 16,0 0-1-16,0 0-2 0,0 0-2 0,0 0 0 0,-1 1-1 0,1-1-1 16,0 0-1-16,0 0-1 0,0 0 0 0,-2 1 1 0,0 2 0 0,2-3 0 15,-1 2 0-15,1 1 2 0,-3 1 0 0,1-1 1 0,0 2 2 16,1-2 0-16,-2 3 2 0,-2 0 0 0,2 2 2 0,-2-2 2 0,2 1 1 16,0 0 0-16,-2 1 1 0,2 1 1 0,-2 1-1 0,-1-2 1 15,1 3 1-15,0-2 1 0,1 1-1 0,-3-2 2 0,1 4 0 16,3-3-1-16,0 1 1 0,-2-1 0 0,2 2 1 0,-2-2-1 0,2-1-2 15,-2 1 1-15,1-1-1 0,0-1 0 0,1 0-1 0,2-2 1 16,-3 0 1-16,3 1 0 0,-1-3 2 0,0 2 2 0,2-2 2 0,-1-2 0 16,1 2 3-16,0-3 0 0,0 0 1 0,0 0 0 0,1-1 0 15,-1-1-2-15,4-1-1 0,-3-1-3 0,3-2-4 0,-1-2-3 0,2 1-4 16,0-4-4-16,0 0-4 0,3 0-6 0,-1-3-4 0,2-1-4 16,1-1-3-16,-1-1-2 0,2-1-2 0,0-1 1 0,0-2 0 0,2 0 1 15,0 1 1-15,-2-1 2 0,3 0 4 0,-3 0 2 0,1 0 4 16,0 2 4-16,-3-1 3 0,4 2 4 0,-5 2 3 0,1-1 4 15,0 5 1-15,0-2 2 0,-3 4 0 0,0 1 1 0,0 2 2 0,-1-1-1 16,-2 4-1-16,2-1-2 0,0 2 1 0,-2 3 1 0,2-3-2 16,-1 3 1-16,1 3 0 0,-2-3-1 0,2 5 0 0,-2-1 2 0,2 3 0 15,-2 1 4-15,5 1 1 0,-3 3 3 0,-2 1 0 0,0 1 2 16,2 1 0-16,-2 3 0 0,1 0 0 0,-1 2 1 0,-1-1 1 16,2 2 0-16,-3 1 0 0,1 1 0 0,-2 0-1 0,1 1-1 0,-1-2-1 15,0 1-1-15,0-2-2 0,0 1-2 0,0-1 1 0,0 0-2 16,0-1-1-16,0 0 0 0,0-3 0 0,0 1-1 0,0-2-2 0,0 0 1 15,0-3-2-15,0 1-2 0,0-2-1 0,0-2-3 0,0-1-2 16,0-1-5-16,0 0-5 0,0-4-5 0,0 1-9 0,0 0-10 16,0-2-13-16,0-1-19 0,0-1-20 0,0-1-26 0,0 0-30 0,0-1-38 15,0-2-43-15,0-2-54 0,-1 1-59 0,1-3-69 0,-3-1-78 16,-1-2-36-16,2 0-15 0,-3 0-1 0</inkml:trace>
  <inkml:trace contextRef="#ctx0" brushRef="#br0" timeOffset="200.1952">27724 6993 313 0,'0'0'474'0,"0"0"-45"0,2 0-74 0,1 0-71 0,1 0-72 0,1 0-42 16,2 0-28-16,1 0-17 0,2 0-9 0,2 0-7 0,1-2-8 16,1 2-10-16,0-3-11 0,3 2-11 0,-1-2-13 0,3 0-10 15,0 0-10-15,2-2-12 0,-1 2-16 0,2-2-16 0,-1 2-17 0,3-2-21 16,-2 1-24-16,0-3-30 0,-3 2-36 0,3 0-50 0,-2 0-55 0,0 2-85 15,-3-1-99-15,-1 1-49 0,-1-2-25 0,0 2-9 0</inkml:trace>
  <inkml:trace contextRef="#ctx0" brushRef="#br0" timeOffset="599.9285">28415 6880 454 0,'0'-2'515'16,"0"-3"10"-16,0 2 6 0,0-2-101 0,-2 1-151 0,2 2-85 15,-1 1-55-15,1-1-29 0,0-1-19 0,0 3-10 0,0 0-7 0,0 0-10 16,0 0-11-16,0 0-13 0,0 0-11 0,0 0-13 0,0 0-7 15,-3 0-3-15,1 3 0 0,0-1 0 0,1 1 2 0,-3-1 4 16,0 5 3-16,-1-3 3 0,2 4 5 0,-2 0 3 0,0 3 3 0,-3 0 2 16,3 1 3-16,-2 0 2 0,1 0 0 0,-2 2-1 0,0 0-2 15,0 1-3-15,2 0-2 0,-1 0-2 0,1 2-5 0,-2-1-1 0,3 1-4 16,1-2-1-16,-3 2-3 0,2 0-1 0,-1 0-1 0,3-2-2 16,0-1-2-16,1 2 1 0,-1-3-2 0,3 2-2 0,0-3-3 15,0 0-3-15,0-1-5 0,3 0-6 0,1-2-4 0,-3-1-8 0,5 1-6 16,-1-3-11-16,1 2-12 0,-1-4-13 0,2 0-13 0,2 0-18 15,-1-1-19-15,-2-3-25 0,4 0-24 0,1 0-35 0,-3-3-34 0,1-1-52 16,4 0-60-16,-4-3-61 0,1-1-62 0,1-1-27 0,-3 0-7 16</inkml:trace>
  <inkml:trace contextRef="#ctx0" brushRef="#br0" timeOffset="799.9583">28192 7060 301 0,'-5'2'449'0,"1"-1"-50"16,-1 2-77-16,2 0-64 0,0 0-58 0,1 0-35 0,0 0-24 16,2 0-11-16,0 0-1 0,0-1-8 0,4 0-6 0,-3 1-8 15,2 1-8-15,1-1-7 0,0-2-5 0,5 3-6 0,0-4-6 0,0 3-6 16,2-3-9-16,0 0-8 0,3 0-10 0,-1 0-14 0,1-3-16 16,4 3-16-16,-1-4-18 0,-3 1-17 0,7 2-21 0,-5-4-21 15,2 1-24-15,0 1-38 0,-1-2-44 0,2 2-46 0,-4-1-44 0,0 1-76 16,0 0-91-16,-1 0-42 0,-2 0-16 0,0 0-3 0</inkml:trace>
  <inkml:trace contextRef="#ctx0" brushRef="#br0" timeOffset="1100.247">28649 7126 267 0,'-4'0'554'16,"-1"-1"8"-16,1-1 9 0,3 2 7 0,-1-1-98 0,1-1-150 0,-1 2-97 15,2 0-70-15,0 0-43 0,0 0-27 0,0 0-17 0,0 0-10 16,0 0-10-16,0 0-13 0,0 0-9 0,0 0-11 0,2 0-11 0,1 0-9 16,2 0-4-16,0 0-2 0,0 2-2 0,2-2 0 0,-1 0-1 15,3 0 2-15,-1 0-1 0,4 0 0 0,0 0-3 0,1 0-4 0,0 0-6 16,1-2-6-16,0 2-11 0,2 0-10 0,-2-3-14 0,2 1-13 15,0 0-15-15,-1 1-18 0,0-1-20 0,0-1-22 0,0-1-32 0,-1 1-36 16,-1 1-39-16,-1-1-44 0,-1-1-61 0,-1 1-72 0,1 1-44 16,-2 0-31-16,-1-3-8 0</inkml:trace>
  <inkml:trace contextRef="#ctx0" brushRef="#br0" timeOffset="1402.0483">28851 6953 338 0,'-3'0'499'0,"2"-3"11"0,-3 3-65 0,3 0-108 15,1 0-74-15,0 0-58 0,0 0-37 0,0 0-25 0,0 0-15 0,0 0-11 16,0 0-12-16,0 0-13 0,-2 3-13 0,2-3-13 0,-1 0-12 16,1 0-11-16,0 0-7 0,-2 3-4 0,2-2-1 0,-2 2-1 0,2 0-1 15,0-1 2-15,-1 3-1 0,1-2 2 0,-2 2 0 0,0 1 2 16,2 1 1-16,-1-1 0 0,-1 1-2 0,1 2-1 0,-1-1-3 15,-1 3-3-15,0-1-2 0,2 2-4 0,-3 0-1 0,1-1-3 0,0 0-2 16,0 4-1-16,-1-3-2 0,1 2-2 0,2 0-1 0,-4-1 0 16,2 1 0-16,0-1-2 0,0 1 0 0,-1-1-1 0,3 1-4 0,-2-2-6 15,1-2-5-15,0 2-5 0,1 0-7 0,-2-3-10 0,1 0-11 16,-1 0-14-16,3 0-15 0,-1-2-19 0,1 0-21 0,-2-2-26 16,1 2-29-16,1-3-33 0,0 0-55 0,0 1-62 0,0-5-77 15,0 0-84-15,0 0-38 0,0 0-16 0,4-5-3 0</inkml:trace>
  <inkml:trace contextRef="#ctx0" brushRef="#br0" timeOffset="1733.8792">29144 6885 339 0,'-2'0'543'0,"0"-2"7"0,2 1-27 0,0 1-43 0,0 0-103 0,0 0-132 16,0 0-75-16,0 0-49 0,-1 1-27 0,1 1-13 0,0 1-10 16,0-1-6-16,0 0-6 0,0 3-8 0,0-1-6 0,0 2-6 0,0 2-4 15,0-1-4-15,0 2 2 0,0-2 2 0,0 4 1 0,0 0 1 16,0-1-1-16,0 2-3 0,0-1-2 0,0 2-3 0,-2-1-2 0,1 2-1 16,1-1-3-16,-2 1-1 0,0 1-1 0,1-3-2 0,-2 5-3 15,0-5-1-15,1 5-2 0,-1-2-1 0,0-1 0 0,0 3-2 0,-1-3 0 16,0 1 0-16,0 0-4 0,-1-1-6 0,1 0-9 0,-1 1-14 15,-1-2-17-15,0 0-23 0,1-1-29 0,-4 1-30 0,2-1-57 16,1-2-69-16,-1 0-101 0,1-1-117 0,-2 0-65 0,4-1-39 0,-1-1-19 16,-2-2-7-16</inkml:trace>
  <inkml:trace contextRef="#ctx0" brushRef="#br0" timeOffset="2599.5994">29381 6888 353 0,'-4'0'390'0,"3"0"-64"0,1 0-49 0,0 0-45 0,-2 0-30 16,2 0-19-16,0 0-13 0,0 0-10 0,-1 0-4 0,1 0-6 0,0 0-6 15,0 0-6-15,0 0-8 0,0 0-7 0,0 0-6 0,0 0-6 16,0 0-5-16,0 0-6 0,0 0-4 0,0 0-7 0,1 2-6 0,1-2-7 16,-1 0-6-16,1 0-7 0,1 0-8 0,0 0-8 0,1 0-6 0,1 0-6 15,4 0-7-15,-3 0-7 0,2-2-4 0,2 2-4 0,0-1-6 16,2-1-4-16,2 0-7 0,-1 1-6 0,1-1-7 0,2 0-7 0,-4-1-11 15,6 2-11-15,-1-2-13 0,-3 2-10 0,3-1-13 0,-4 0-14 0,3-1-17 16,-2 3-14-16,1-2-18 0,-3 2-21 0,-1 0-21 0,2-2-27 16,-5 2-36-16,0 0-41 0,0 0-49 0,-2 0-52 0,0 2-43 0,-3-2-37 15,1 0-13-15</inkml:trace>
  <inkml:trace contextRef="#ctx0" brushRef="#br0" timeOffset="2867.1293">29406 7045 405 0,'-2'5'486'0,"1"-2"5"0,1 0-72 15,0-2-111-15,0 2-68 0,0-1-47 0,1-1-25 0,1 2-16 0,1-1-11 16,0-2-5-16,2 1-11 0,0 1-13 0,1-2-14 0,2 1-14 0,2 1-14 16,-2-2-14-16,1 0-9 0,0 0-9 0,3 0-6 15,0 0-6-15,1 0-6 0,-2 0-4 0,3 0-6 0,-1 0-4 0,1-2-6 16,-1 2-6-16,4-1-6 0,-4 1-8 0,1-2-5 0,-2 2-9 0,2-1-8 15,-2 1-8-15,1 0-12 0,-3-2-11 0,-2 2-15 0,0 0-13 16,1 0-22-16,-2 0-27 0,-2 0-39 0,0 0-47 0,-1-1-70 0,-4 1-83 16,0 0-52-16,0 0-38 0,0 0-15 0,0 0-5 0</inkml:trace>
  <inkml:trace contextRef="#ctx0" brushRef="#br0" timeOffset="9132.7706">9692 5438 21 0,'0'0'92'0,"0"0"-2"0,0 0 0 16,0 0 4-16,0 0 0 0,0 0 1 0,0 0-1 0,0 0-2 0,0 0-2 15,0 0-5-15,0 0-5 0,0 0-7 0,0 0-6 0,0 0-6 16,0 0-6-16,0 0-5 0,0 0-5 0,0 0-6 0,0 0-3 15,0 0-3-15,0 0-3 0,0 0-2 0,0 0-2 0,0 0-1 0,0 0-2 16,-1 0 2-16,1 0-1 0,-2 0-3 0,2 3-1 0,0-3-1 0,-2 4 1 16,2-3 1-16,-1 1 0 0,-1 0 0 0,2 1-2 0,-1 2-1 15,-1 0-1-15,-1-1-1 0,1 2 0 0,-1 2 0 0,1-3 0 16,1 5-1-16,-4-3 2 0,2 1 0 0,0 1-1 0,1-1-4 0,-1 4 0 16,0-4-1-16,0 3 0 0,-1 1 0 0,1-2 1 0,-1 0 0 15,1 2-1-15,0-2 2 0,-1 0-2 0,1 1 0 0,0-1-1 16,0 0 1-16,-1 2 0 0,1-3-2 0,-1 1 0 0,2-2-2 0,-1 2 1 15,0-3 0-15,1 1-1 0,1-2 0 0,-1-1-1 0,0 0 1 16,1-1 0-16,-1-1 1 0,2 1 0 0,0-3 0 0,0-1-2 16,0 0-2-16,0 0-7 0,0 0-6 0,2-1-5 0,1-3-8 0,0 1-6 15,-1-2-5-15,1-2-8 0,2 2-7 0,-1-5-9 0,1 2-9 0,0-3-13 16,1-1-12-16,-1 0-10 0,4-2-9 0,-4 1-3 0,2-2-2 16,-1 2 4-16,-1-4 3 0,1 2 6 0,-1 2 4 0,1-2 6 0,-1 0 4 15,-2 2 8-15,2-1 9 0,-2 2 11 0,1-2 14 0,0 2 13 16,-1 2 11-16,0 0 12 0,-1-2 11 0,-1 5 6 0,2-2 2 15,-3 2 2-15,2-1 3 0,-2 2 1 0,2 0 6 0,-1 0 1 16,-1 2 2-16,2 1-1 0,-1-2 0 0,-1 3-3 0,0-1-2 0,2 3-2 16,-2-4-3-16,0 4 0 0,0 0 0 0,0 0 2 0,0 0 2 0,3 0 1 15,-2 2 0-15,1 0 2 0,1 1 1 0,-1-1 3 0,-1 3 2 16,1 0 3-16,1 0 4 0,-1 1 3 0,1 0 3 0,0 2 3 16,-1 1 2-16,1 1 0 0,1-1-1 0,0 1 1 0,-1 2-1 0,0-1-1 15,0 1-2-15,0 1 0 0,1-1-2 0,-1 0-1 0,0 1-2 16,1-1-3-16,1-1-1 0,-2 2-4 0,2-3-4 0,-1 1-2 0,0-1-3 15,1 0-3-15,-1-2-1 0,1 1-2 0,-2-1-2 0,2-2 1 16,-1 1-4-16,0 1 0 0,1-3-1 0,-1 0-3 0,1-1-2 0,0 1-4 16,-2-2-5-16,2 1-7 0,-2-1-7 0,2-2-10 0,-2 0-8 15,0 2-12-15,0-3-11 0,-1 2-18 0,1-1-19 0,-3-1-25 16,0 0-27-16,0 0-49 0,0 0-62 0,0 0-49 0</inkml:trace>
  <inkml:trace contextRef="#ctx0" brushRef="#br0" timeOffset="9348.2702">9667 5659 87 0,'0'0'368'16,"0"0"-66"-16,0 0-59 0,0 0-57 0,0 0-35 0,0 0-27 15,0 0-16-15,0 0-11 0,0 0-10 0,3 0-8 0,-2 0-9 0,3-1-10 16,-1-1-10-16,2 2-7 0,-1-3-7 0,1 1-7 0,0 1-6 15,3 0-6-15,-2-2-8 0,2 0-8 0,0 0-10 0,1-1-13 16,1 2-11-16,-2 0-15 0,3-2-14 0,0-1-15 0,-1 2-22 0,2-1-24 16,-1 0-29-16,1-1-31 0,0-2-48 0,-1 2-53 0,1-2-58 15,0 2-57-15</inkml:trace>
  <inkml:trace contextRef="#ctx0" brushRef="#br0" timeOffset="9733.5168">10027 5421 346 0,'0'0'280'0,"0"0"-60"0,0 0-51 0,0 0-29 16,0 0-22-16,0 0-14 0,0 0-12 0,0 0-10 0,0 0-9 15,0 0-9-15,0 0-11 0,0 0-7 0,0 0-6 0,0 0-8 0,-1 3-5 16,-1-2-4-16,2 2-4 0,-1 0-2 0,-1 2-3 0,2 0 1 0,-2 0 0 16,2 2 0-16,-3 2 1 0,3-1 2 0,-2 1 0 0,1 0 0 15,-1 2-1-15,2-1 0 0,-1 1 0 0,-1-1-2 0,2 2 1 16,-2 0 0-16,2-1 1 0,0 0 0 0,0 1 0 0,0 3-2 0,2-3 1 16,-2-1 0-16,2 3-2 0,-1-3 0 0,2 1-2 0,-1 0 1 15,1-2-3-15,-1 2-1 0,3 0 1 0,-2-2 1 0,3 0-1 16,-1-1 2-16,-2 1-2 0,3-1-1 0,-1-1-1 0,0-1-5 0,1 0-4 15,-1-2-8-15,0 1-9 0,1 0-10 0,-1-3-13 0,0 1-14 16,0-1-18-16,0-1-23 0,0-1-24 0,0 1-34 0,1-2-36 0,-1 0-59 16,4-2-67-16,-4-1-53 0,2-2-46 0</inkml:trace>
  <inkml:trace contextRef="#ctx0" brushRef="#br0" timeOffset="9999.9927">9964 5617 20 0,'3'0'225'0,"1"-1"-58"0,1 0-47 0,0-1-30 0,0 1-19 0,3-1-10 15,-1-1-1-15,2-1-3 0,-1 1 2 0,0 1-3 0,2-1-1 16,0-1-5-16,0 1-6 0,0-1-6 0,0-1-3 0,3 2-5 0,-1-2-4 15,-2 0-3-15,1 0-4 0,3 1-1 0,-3-2-3 0,0 0-1 16,0 2-2-16,-1 0 0 0,1-1-3 0,-3 1-4 0,-2-1-3 0,2 2-7 16,0-1-12-16,-3 1-16 0,-1 1-17 0,-2 0-23 0,1-1-22 0,-3 3-21 15,0 0-19-15,0 0-21 0,0 0-24 0,0 0-55 0</inkml:trace>
  <inkml:trace contextRef="#ctx0" brushRef="#br0" timeOffset="11499.9151">10621 6706 250 0,'0'0'197'0,"0"0"-43"15,0 0-32-15,0 0-21 0,0 0-13 0,0 0-7 0,0 0-3 0,0 0 0 16,0 0 1-16,0 0-2 0,0 0-3 0,0 0-4 0,0 0-6 16,2-2-4-16,-2 1-3 0,2 1-6 0,-1-1-4 0,1-2-5 15,1 1-3-15,0 1-6 0,-1-2-3 0,1 1-7 0,3-1-5 16,-3 0-4-16,2 0-3 0,0 0-2 0,1 0-1 0,-1 0-3 0,1 0 0 15,0-2-2-15,-1 3 0 0,2-1-1 0,-1 0 0 0,2-1 0 16,-2 1-1-16,-1 1 2 0,1 0-2 0,2 1 1 0,-2-3-1 0,-1 3 0 16,3-1 0-16,-3 2 1 0,3 0-4 0,-2 0 1 0,-1 0-1 15,0 0-1-15,-1 2-1 0,4-1 1 0,-3 3 1 0,0-1 1 0,-1 2 1 16,1-3 1-16,0 3 0 0,-2 0 2 0,3 2 3 0,-3 0 2 16,-1-1 3-16,1 2 1 0,0 1 2 0,-1-2-1 0,-2 0 2 0,0 2-2 15,0 1 2-15,0-3 0 0,-2 2-1 0,-1 0 1 0,0 0 1 16,1 0-2-16,-1-1 0 0,-3 1-2 0,3-1-2 0,-2-3 0 15,0 2 1-15,1 0-1 0,-1-1 0 0,0 0 1 0,-3-2 0 0,2 1-1 16,1 1 1-16,0-3-1 0,-1 1-1 0,0-1 0 0,1-1-1 16,0 2 1-16,1-3 1 0,0 3 0 0,-1-3 1 0,1-1 0 0,1 2 1 15,1-1-1-15,1-1-1 0,1 0-1 0,0 0 0 0,0 0-1 16,0 0-1-16,0 0-3 0,0-1-1 0,0-1-1 0,0 1-6 0,1-3-1 16,1 1-6-16,0 1-2 0,2-1-5 0,-1-2-2 0,0 1-2 15,2-1-1-15,0-1-3 0,1 0-1 0,2 0 0 0,0 0-2 16,0-2-2-16,0-1 1 0,3 2-1 0,-2-3 2 0,1 2 0 0,1 1 2 15,0-3 2-15,-1 0 2 0,0 1 0 0,0-1 3 0,1 1 1 16,0-1 3-16,0 3 1 0,-1-2 4 0,1 0 4 0,-2 0 4 0,-1 2 5 16,1 0 4-16,-2-1 4 0,-1 1 5 0,2 2 5 0,-2-2 5 15,-2 3 5-15,-1 1 3 0,0-2 1 0,-1 3 4 0,-1-1-1 0,-1 1-1 16,0 1-3-16,0 1-1 0,0-2-5 0,0 1-2 0,-3 1-3 16,1 0-4-16,-1 0-4 0,0 1-5 0,-3 1-4 0,1 1-2 15,0 0-5-15,-1-1 0 0,-1 3 0 0,0 0 1 0,2 0 3 0,-3 0 1 16,0 2 1-16,3 0 0 0,-2 0 2 0,0 2 1 0,1 0-1 15,1-1 2-15,0 2 0 0,-2-2 1 0,2 2 1 0,2 1-1 16,-1-3 0-16,3 3-1 0,-1-2-1 0,2 2-1 0,0-3-1 0,0 1 0 16,2-1-2-16,-1 1 0 0,3-1 0 0,-1-1-1 0,2 1 0 0,2-1-1 15,-2-1 0-15,3-1-1 0,-1 1-1 0,2-2 0 0,0-1-2 16,1 1-1-16,1-1 0 0,-2-1-1 0,1 0 0 0,2-1-1 16,-2-1-1-16,1 0 1 0,2 0-3 0,-2 0 0 0,0-1 1 0,0-3 0 15,-2 3 0-15,3-3 1 0,-2 2 1 0,0-1 0 0,-2 0 3 16,1-1 0-16,1 1 2 0,-4 0 2 0,2 0 0 0,-2-1 2 15,-1 2 0-15,0-1 0 0,-2 0 2 0,0 0-2 0,-1 0 1 0,0 1-2 16,-1-3-2-16,-1 5-7 0,0-2-7 0,0-1-12 0,0 1-15 16,0 1-25-16,0-1-32 0,0 2-39 0,0 0-42 0,0 0-68 0,0 0-78 15,0 0-56-15,0 0-47 0</inkml:trace>
  <inkml:trace contextRef="#ctx0" brushRef="#br0" timeOffset="13499.9348">14998 5781 106 0,'0'-2'457'16,"-1"-1"7"-16,-1 2-77 0,2-1-120 0,0-1-67 0,0 1-47 16,0 1-24-16,0-1-13 0,0 0-7 0,0 1-4 0,0-1-6 0,2-1-6 15,-1 1-6-15,1 0-10 0,1-1-8 0,0-1-8 0,3 1-10 16,-2 1-7-16,0-1-9 0,1-1-8 0,0-1-9 0,1 2-7 15,4 1-4-15,-4-3-4 0,2 2-1 0,0 0-4 0,1 0-1 0,-1 0 0 16,2 0-1-16,1 0 1 0,-2 0 1 0,-1 0-1 0,3 1 1 16,-1 1 1-16,-1-1 0 0,-1 2 0 0,3-2 2 0,-3 2 0 0,3 0 0 15,-2 2 0-15,0-2 2 0,-1 2-1 0,1-1 0 0,-1 3 0 16,-2 0-1-16,1-1-2 0,-1 2 0 0,0 1 0 0,-3 1 1 0,2-1 0 16,-2 2 0-16,-1 1 1 0,-1-1-1 0,-1 2 1 0,-1 0-1 15,-2 1-1-15,-1 1 1 0,0 0 0 0,-4 0 1 0,0 0 2 16,0 1-1-16,-2 2 0 0,1-1 0 0,0-2 1 0,-3 2 0 0,0-2 1 15,1-1 2-15,-2 1-1 0,2-1 0 0,1-1 1 0,-2 0-1 16,4-1 1-16,0-2 0 0,0 1-1 0,-1-3 1 0,2 0 0 0,3-1-2 16,0 1-2-16,1-3-3 0,2 0-3 0,-1 0-6 0,2-2-6 15,0 0-8-15,2 0-7 0,-1-4-8 0,2 3-4 0,2-3-6 16,2-1-1-16,2-1-4 0,0-1-5 0,1-1-4 0,4-1-4 0,-1 1-5 16,0-2-6-16,2 0-1 0,1-1-1 0,2-1 4 0,-3-1 2 0,3 1 3 15,1-2 3-15,-2 1 3 0,0-1 3 0,0 1 2 0,1 0 5 16,-1-2 6-16,-2 3 7 0,2 1 7 0,-2-1 9 0,-4 0 8 15,3 1 8-15,-5 1 9 0,2-1 10 0,-3 3 7 0,0 0 6 0,-3-1 5 16,-2 1 4-16,2 2 3 0,-4 1 3 0,1 0 3 0,-2 0 5 16,-2 0 2-16,2 1 2 0,-1 3 0 0,-4-3 1 0,0 1-2 0,1 3-1 15,-3 0-3-15,1 0-1 0,-2 0-2 0,0 3-2 0,0-3-2 16,-2 4-2-16,1 1-4 0,1-2-2 0,0 4-4 0,-1-1-1 16,3 1-1-16,-2 2-2 0,1-1-2 0,1 2-1 0,0-1-2 15,1 2 0-15,0 1-2 0,2-2 1 0,0 2-2 0,1 0 2 0,1 0-2 16,1-2 1-16,0 2-1 0,1 1 0 0,1-3-1 0,1 2 1 15,0-1-2-15,2-1 0 0,0 0-2 0,2-1-3 0,-2-2-5 0,3 1-7 16,0-1-8-16,1 0-9 0,1-1-11 0,0-1-11 0,2-2-14 16,1 1-18-16,0-1-22 0,1-2-26 0,0 1-32 0,3-2-36 0,1-2-32 15,-2 1-30-15,2 0-62 0,0-2-76 0,-1-2-37 0,3 0-15 16</inkml:trace>
  <inkml:trace contextRef="#ctx0" brushRef="#br0" timeOffset="14032.8893">15992 5571 311 0,'-3'3'415'0,"2"-2"-22"15,-3 0-86-15,0 1-116 0,3 1-61 0,-3 2-38 0,1 0-18 16,0-1-7-16,0 1-3 0,-1 2 2 0,0 1 2 0,0 0 1 15,-1 3-2-15,1-1-5 0,-1 2-6 0,1 0-6 0,0 0-3 0,0 1-7 16,-4 3-4-16,3-1-3 0,0-1-3 0,-1 1-2 0,0 0-2 16,-2 1-2-16,2 0-3 0,-1 0-3 0,-1-2-1 0,2 1-1 15,-2 0-3-15,0 0 0 0,3-2-2 0,-1-1-1 0,0 1 0 16,1-3-2-16,0 1 1 0,2-2 0 0,-2-2 0 0,2-1 2 0,0-1 4 16,1 0 3-16,-1 0 2 0,3-1 3 0,-3-4-1 0,3 0 1 0,0 0-2 15,0 0-3-15,3 0-2 0,-1-4-4 0,1-1-5 0,0 0-5 16,2-3-5-16,0-1-6 0,1-1-8 0,-1-2-9 0,4-2-9 15,-1-1-11-15,2-2-7 0,1 1-7 0,-2-3-3 0,1-1-1 0,2 0-1 16,-1 0 1-16,-1-1 1 0,2-1 3 0,0 2 4 0,-2 0 5 16,0 0 9-16,0 3 7 0,0-1 10 0,-2 3 12 0,1 0 7 0,-3 2 9 15,1 1 6-15,-2 2 6 0,0 3 4 0,-2-3 4 0,2 5 2 16,0 0 5-16,-2 1 0 0,3 0 0 0,-3 2 0 0,1 1-1 16,-1 1 0-16,2 0-2 0,-2 1 0 0,0 1 0 0,2 3 0 0,1 0 0 15,-1 1 0-15,-2 1 0 0,2 2-1 0,-1 0 0 0,1 3-1 16,1 0-2-16,1 2 1 0,-3 0-3 0,1 3 0 0,0 0-2 15,3 1-1-15,-4 0 0 0,1 1-3 0,2 1 0 0,-1 0 0 0,1-1-2 16,0 1 1-16,-1 1-3 0,-1-1-1 0,0 0-1 0,2-1-1 16,-2 0-1-16,0-4-2 0,0 2-1 0,2-1-4 0,-3-1-5 0,2-3-4 15,-3 1-2-15,2-1-7 0,-1-2-7 0,0-1-9 0,0-2-7 16,0 0-12-16,1-2-13 0,-1 0-19 0,-2-1-18 0,1-4-30 16,1 3-35-16,-1-3-35 0,0-3-36 0,0-1-61 0,-1 1-74 0,-1-4-45 15,1 2-35-15</inkml:trace>
  <inkml:trace contextRef="#ctx0" brushRef="#br0" timeOffset="14203.6004">15937 5837 16 0,'-5'1'403'0,"2"-1"-52"0,2 2-83 0,1-2-66 16,0 0-53-16,0 0-29 0,0 2-15 0,1-1-8 0,2 1-3 15,2 0-2-15,2-1 1 0,-1 1-4 0,3-1-4 0,2-1-11 0,-1 0-12 16,4 0-16-16,1 0-18 0,-2-1-19 0,4-1-20 0,0-1-19 0,-1 0-19 15,3 1-18-15,-1-1-19 0,0-2-23 0,1 1-26 0,-1-1-29 16,0-2-33-16,-1 2-30 0,1 0-30 0,-1-1-53 0,-1-1-67 0</inkml:trace>
  <inkml:trace contextRef="#ctx0" brushRef="#br0" timeOffset="14499.9648">16446 5666 77 0,'0'0'269'0,"0"0"-37"0,2 0-29 0,-1 2-24 0,-1 0-17 16,2-2-11-16,0 1-5 0,-2-1-3 0,1 2-4 0,-1 0-6 0,2 1-7 16,-1-3-10-16,-1 2-8 0,2 1-6 0,-2 1-6 0,0-1-2 15,2-1-5-15,-2 3-3 0,0-1-4 0,0 2-3 0,0-2-5 16,0 4-6-16,0-1-5 0,0 1-6 0,0 1-3 0,0 1-3 0,0 0-4 16,0 2-3-16,0-1-5 0,0 3-4 0,0-1-3 0,0 2-5 15,1-2-4-15,-1 2-1 0,2 0-3 0,-1-2-2 0,-1 3-3 16,2-3-1-16,2 2-2 0,-2-2 0 0,1 0-2 0,0 1-2 0,1-2-3 15,-1 0-1-15,0 0-7 0,2 0-2 0,-2-2-8 0,3 0-6 0,-3-1-9 16,2-1-10-16,-2-1-9 0,2 0-14 0,1-1-14 0,0-1-17 16,-1-1-20-16,0-1-23 0,1-2-33 0,-1-1-38 0,4 0-38 15,-1-1-40-15,0-2-65 0,1-1-81 0,0-1-37 0,-3-2-16 0</inkml:trace>
  <inkml:trace contextRef="#ctx0" brushRef="#br0" timeOffset="14766.8007">16362 5838 63 0,'-3'2'275'16,"0"0"-52"-16,3-2-50 0,0 0-30 0,0 3-23 0,0-3-13 0,3 2-7 16,0-1-3-16,1-1-2 0,1 2-2 0,2-2-3 0,-1 0-6 0,2 0-7 15,1-2-11-15,0 2-9 0,0-1-10 0,3-1-9 0,0-1-8 16,-1 1-7-16,0 0-4 0,3-1-2 0,-1-2-4 0,0 3 0 0,-1-3-3 15,2 2-2-15,-2-1 0 0,-1-1-2 0,1 2 1 0,-1-2 1 16,-2 2 0-16,1-1-1 0,-2 1-1 0,0 0 2 0,-1-1 0 16,0 2 0-16,-2-1-1 0,2 1-2 0,-4-1 0 0,2 2-2 15,-4-1-8-15,3 1-12 0,0-1-19 0,-3 2-23 0,-1 0-31 0,0 0-37 16,0 0-49-16,0 0-55 0,0 0-71 0,0 0-76 0,0 0-39 0</inkml:trace>
  <inkml:trace contextRef="#ctx0" brushRef="#br0" timeOffset="25000.0689">11760 8503 313 0,'-2'-2'337'0,"-1"2"-78"0,3 0-70 16,0 0-65-16,0 0-38 0,0 0-26 0,0 0-13 0,0 0-7 0,0 0 0 15,-2 2 1-15,2-2 3 0,0 0 2 0,0 3 2 0,0-1-3 16,0-2 0-16,0 3-2 0,0 1-1 0,2-1 0 0,-2 0-2 16,2 2 1-16,-1 0-1 0,-1-1 0 0,2 1-2 0,-2 0-3 0,1 0-4 15,-1 1-4-15,0 0-4 0,0 1-4 0,0-1-2 0,0 0-2 16,0 2-1-16,0-1-2 0,0 0 0 0,0 1-2 0,0 1-2 0,0-2-1 15,0 1-1-15,-1 1-3 0,-1 0-4 0,2-1-3 0,-1 0-6 16,-1 1-8-16,2-1-10 0,-2 1-12 0,2-2-14 0,-1 1-16 0,-1 0-17 16,2-2-19-16,0 1-19 0,0-2-20 0,0 0-19 0,0 2-20 15,-1-2-18-15,-1-2-19 0,2 4-42 0,0-5-53 0</inkml:trace>
  <inkml:trace contextRef="#ctx0" brushRef="#br0" timeOffset="25534.0744">11742 8424 312 0,'-2'-5'420'0,"2"2"-21"0,-1 0-80 0,-1 2-113 0,2-1-66 16,0-1-40-16,2 3-22 0,-1-1-15 0,1 0-8 0,1 1-8 15,2-2-5-15,0 1-8 0,1 1-7 0,3 0-7 0,-2 0-5 16,3 0-5-16,0 0-4 0,0 0-2 0,3 0-2 0,-1 1 0 0,-1 1-1 15,3-2 1-15,-1 2-2 0,-1-1-2 0,1 1 2 0,0 1 0 0,-2 0-1 16,0 2 1-16,-3-2-1 0,3 1 1 0,-3 1 0 0,0-2-1 16,-3 4 0-16,2-1-1 0,-3 1-1 0,-1-2 1 0,-1 4 3 15,-1-4 3-15,-1 2 0 0,-1 2 0 0,-3-1 0 0,1-1 1 0,-3 1 0 16,1 1 1-16,-1-1-2 0,-1 1 2 0,-1-1 0 0,-4 0 0 16,4-1 0-16,-2 1 0 0,-2-1-1 0,2 1-3 0,-2 0 1 15,4-1-2-15,-2-2 0 0,1 4-1 0,0-4 0 0,2 2-1 0,-1-3-3 16,3 0 0-16,-1 1-3 0,2-1-2 0,0-2-4 0,1 1-4 15,0-1-5-15,3 0-5 0,-2 1-5 0,2-1-6 0,0-1-6 16,2-1-6-16,0 2-4 0,2-2-5 0,-2 0-4 0,3 0-3 0,-2 0-2 16,3 0-3-16,0 0 1 0,2 0 1 0,-1-2 3 0,2 2 4 0,-1-1 6 15,2-1 5-15,0 2 5 0,0-1 5 0,1-1 3 0,0 0 6 16,-1 2 4-16,-1-1 4 0,4 0 6 0,-4 1 5 0,1-2 4 16,2 1 3-16,-2 1 3 0,0 0 1 0,0 0 5 0,-2 0-1 0,0 0 1 15,3 0 2-15,-4 0 2 0,-1 1 3 0,0 1 3 0,-1-2 6 16,1 2 6-16,-3 0 5 0,1 0 4 0,-3-1 2 0,2 2 2 0,-1-1 4 15,-2 2 3-15,-2 0 3 0,2 0 6 0,-3 1 6 0,0-2 3 16,-2 2 2-16,-1-1 2 0,0 3-1 0,-2-2-3 0,-2-1-4 0,-1 0-3 16,0 2-1-16,-3-1-2 0,3-1-4 0,-4 1-3 15,2-1-4-15,-2 1-6 0,0-1-6 0,0-1-5 0,1 2-5 0,1 0-3 16,-1-3-5-16,1 3-5 0,-1-3-4 0,2 3-9 0,0-3-9 0,2-1-14 16,0 1-17-16,2 0-20 0,0-2-24 0,2 1-32 0,1-1-35 15,0 0-47-15,2-1-51 0,3 1-66 0,0 0-70 0,0 0-36 0</inkml:trace>
  <inkml:trace contextRef="#ctx0" brushRef="#br0" timeOffset="26183.2679">12267 8453 294 0,'0'0'352'0,"0"0"-82"15,0 0-59-15,0 0-50 0,0 0-33 0,0 0-23 0,0 3-10 0,-2-2-3 16,2 0-4-16,-1 2-6 0,-1 1-4 0,2 1-4 0,-1-2-3 15,-1 2-5-15,0 0-3 0,-1 3-2 0,2 0-2 0,-4-1-2 16,4 1-2-16,-1 2-2 0,0-1-6 0,-1 3-7 0,2-1-7 16,-1 1-3-16,2-2-4 0,-2 3-3 0,2-1-3 0,-1 0-3 0,-1 3-2 15,2-4-3-15,0 1-2 0,0 1-2 0,0-1-1 0,2 0-1 16,-1 0-2-16,1-1-2 0,0 0 0 0,-1-2-2 0,2-1-3 0,-1 2-2 16,1-3-3-16,2 0-2 0,-1 1-4 0,0-1-4 0,0-4-7 15,0 2-8-15,0 0-10 0,0-2-10 0,0 0-14 0,1-2-16 0,-2 0-19 16,3-1-22-16,-1 0-25 0,0-1-29 0,1 0-29 0,0-2-30 15,-1 1-58-15,0-2-70 0,-2-1-39 0</inkml:trace>
  <inkml:trace contextRef="#ctx0" brushRef="#br0" timeOffset="26399.5393">12224 8594 201 0,'3'-3'190'0,"-1"2"-64"0,1 0-54 0,2-2-30 15,-2 1-22-15,2-1-11 0,3 0-8 0,-4 0-8 0,3 0-5 16,-1 0-11-16,-1 0-11 0,1 0-18 0,0 0-19 0,-1 0-26 16,-2 1-27-16,2-1-50 0</inkml:trace>
  <inkml:trace contextRef="#ctx0" brushRef="#br0" timeOffset="26834.2456">12386 8449 23 0,'1'-3'69'0,"2"1"2"0,-1 1 5 16,0-1 6-16,-1 0 5 0,1 2 3 0,-1-3 2 0,-1 3 0 15,3 0 2-15,-3-3-2 0,2 3-2 0,-1 0-4 0,-1 0-3 16,0 0-1-16,0 0-3 0,0 0-4 0,0 0-5 0,0 0-6 0,0 0-6 16,0 0-7-16,0 0-5 0,0 0-3 0,0 0-5 0,0 0-5 15,-1 0-3-15,-1 0-2 0,2 3 2 0,-3-3 2 0,3 3 1 16,0-2 1-16,0 0-2 0,0 2 1 0,0 1-1 0,0-1 0 0,0 2 1 15,0-3-1-15,0 3 2 0,0 2 3 0,0-4 1 0,0 4 2 0,0-2-2 16,0 1-2-16,0 2 1 0,0-2 1 0,0 0 2 0,0 2 0 16,0 1 2-16,0-1-1 0,0 1 1 0,0 1-1 0,0 0-2 15,0 0-2-15,0 1-3 0,0-1-3 0,0 0-3 0,0 2-3 0,3 0-5 16,-3-1-4-16,2-1-3 0,-1 0-4 0,1 2-3 0,-1-2-1 16,1 2-2-16,1-2-2 0,-1 0-2 0,1-1-2 0,0 0-1 0,1-1 0 15,0 0-2-15,1-1-2 0,0 0-1 0,-1 0-4 0,0 0-5 16,0-3-6-16,0 0-7 0,0 1-9 0,2-1-11 0,-1-2-12 15,0 1-17-15,1-2-20 0,-1 0-30 0,0-1-33 0,1 0-36 0,-1-1-39 16,-2 0-67-16,2-1-81 0,-2-1-44 0,2 0-27 0</inkml:trace>
  <inkml:trace contextRef="#ctx0" brushRef="#br0" timeOffset="27066.1406">12374 8591 268 0,'-3'0'423'0,"3"0"-69"0,0 0-107 0,0 0-70 15,0 0-53-15,0 0-33 0,3-1-20 0,-1 0-12 0,-1 1-5 16,3-3-2-16,1 1-1 0,-1 1-6 0,0-1-7 0,0-1-9 16,2 0-8-16,1 0-7 0,-1 0-6 0,1 0-5 0,-1 0-6 0,5-2-8 15,-3 2-12-15,0 0-12 0,3-2-14 0,-3 3-18 0,1-3-17 0,2 0-23 16,-3 1-25-16,2 1-28 0,0-1-32 0,-2-1-56 0,0 2-71 15,1 1-47-15</inkml:trace>
  <inkml:trace contextRef="#ctx0" brushRef="#br0" timeOffset="27332.818">12571 8400 68 0,'0'0'420'0,"0"0"-12"0,0 0-71 0,0 0-103 15,0 0-63-15,0 0-43 0,0 0-25 0,1 2-14 0,2 1-7 16,-1-2-3-16,3 1-1 0,-1 2 0 0,2 0-2 0,-1-1-3 0,0 2-6 16,2-1-5-16,2 1-3 0,-3 1-4 0,2-1-2 0,0 4 0 0,1-4-2 15,-1 2 0-15,0 3-3 0,0-3-1 0,2 4-5 0,-4-3-2 16,2 2-3-16,1 2-2 0,-4 0-4 0,1 0-2 0,-2 1-3 16,-1 1-5-16,-2-2-6 0,1 3-3 0,-2-1-5 0,-2 2 0 0,1-1-2 15,-2 0-4-15,-2 2-2 0,-2 0-3 0,0-4-2 0,-3 4-6 16,-1-2-7-16,0 1-8 0,0 0-12 0,-2-3-13 0,-1 2-17 0,1-1-18 15,-2-2-29-15,0 0-34 0,1 0-40 0,-2 0-44 0,2-2-67 16,-2-1-81-16,-1 1-55 0,3-2-45 0,-2-1-16 0</inkml:trace>
  <inkml:trace contextRef="#ctx0" brushRef="#br0" timeOffset="28766.8302">11690 7608 67 0,'3'-4'262'16,"1"0"-40"-16,0 0-25 0,1 1-18 0,-1-2-14 0,0 2-10 0,0-1-10 16,3-1-11-16,-1 2-12 0,0 0-12 0,1-2-12 0,-1 1-14 15,-1 0-11-15,1 3-12 0,3-2-10 0,-4-1-10 0,2 1-6 0,-1 2-7 16,0 1-4-16,1-2-5 0,-1 0-4 0,0 2-5 0,-1 0-3 15,3 0-3-15,-2 2-1 0,-1 0-1 0,1-1-1 0,-1 1-1 16,0 0 0-16,1 1 0 0,0 1 1 0,-2 0-2 0,0 0 1 0,0 1-1 16,-1 1 2-16,0 0 1 0,0 0 1 0,-2 0 1 0,1 2 0 15,-2-2 0-15,0 2 0 0,-2 0-1 0,1 0 1 0,-2 0 0 16,0 0 0-16,-2 1 0 0,2 0 1 0,-2-1-2 0,0-1-1 0,-4 1-2 16,4-1-1-16,-3 3 0 0,2-3 1 0,-1 0 0 0,-2 1 0 15,1-1 0-15,2-1-1 0,-1 0-1 0,0 0 1 0,0-1-1 0,3-2 1 16,-1 2 0-16,1-2-1 0,-2 1 1 0,3-2-1 0,0 1-1 15,2 0 1-15,-1-3-1 0,2 0-2 0,0 0 0 0,0 0-4 0,2 0-6 16,-1-3-4-16,2-1-6 0,0 1-2 0,3-2-1 0,-2 0-2 16,1 0-2-16,1-1-2 0,0-1-2 0,4-3-3 0,-4 2-3 15,4-2 1-15,-1 1-1 0,0-2 3 0,-1-1 5 0,2 3 5 0,1-2 3 16,-2 1 3-16,0 0 4 0,1-1 1 0,0 2 4 0,-2 0 2 16,1-1 4-16,-3 3 6 0,3 0 7 0,-3-1 5 0,1 1 6 0,0 2 5 15,-2-2 5-15,0 1 5 0,-1 2 5 0,0-1 3 0,0 2 2 16,-1-2 3-16,-1 1 1 0,-1 1 2 0,1 3 2 0,0-2-3 15,-2-1-3-15,0 3-6 0,0 0-5 0,0 0-6 0,-2 0-4 0,0 0-6 16,-1 0-3-16,1 0-3 0,-2 3-2 0,1-1-1 0,-2 1-2 16,0 1 1-16,0 1-1 0,-1 0 1 0,-1 3 2 0,0-1 1 0,-1 3 2 15,2 0 2-15,-2 1 0 0,2-1-1 0,-1 2 0 0,2 1-2 16,-1 1-1-16,3-2-1 0,-1 2-3 0,2-2 0 0,0 1-4 16,2 1-2-16,2-1 0 0,0 2 0 0,2-3-2 0,-1-1 2 0,3 2 0 15,2-2 2-15,1 1 0 0,1-2 0 0,0 1 1 0,1-2-2 16,3-3-2-16,-1 2 0 0,1-3-2 0,0 2-3 0,2-4-3 0,0-1-5 15,3 0-4-15,-3-1-5 0,1-1-4 0,0-1-5 0,-1 1-7 16,1-3-5-16,-2 2-4 0,0-2-4 0,-2-2-3 0,-3 1-5 16,2 0-7-16,-4 0-5 0,2 1-6 0,-3 0-4 0,-2 0-6 0,-1 0-10 15,-1 0-12-15,-2 0-14 0,-1 3-14 0,0 0-22 0,0 0-24 16,-3 0-57-16,0-2-73 0</inkml:trace>
  <inkml:trace contextRef="#ctx0" brushRef="#br0" timeOffset="30232.992">15392 8206 1 0,'-2'-1'446'0,"2"-1"12"0,-1 0-67 0,1 0-109 0,0 0-65 16,0 1-46-16,0-2-26 0,0 1-15 0,0 1-10 0,0-1-5 16,0-1-4-16,0 1-3 0,0 2-6 0,0-1-5 0,0-2-9 0,0 3-9 15,0-1-8-15,1 0-10 0,-1 1-7 0,2-2-7 0,0 0-7 16,-2 2-5-16,1-1-5 0,2 1-3 0,-1-2-3 0,1 2-5 0,3 0-3 15,-1-2-5-15,0-1-2 0,0 3-2 0,1 0-2 0,1 0 0 16,2 0-2-16,-3 0 1 0,2 0-1 0,1 3 0 0,-1-1 0 16,0 0-1-16,0 1 0 0,3 1-1 0,-3 0 0 0,0 3 1 0,0-1-4 15,-2 1 0-15,0 1-2 0,3 0-3 0,-5 1-1 0,1 3-1 16,-2 0 0-16,-2-1 0 0,1 2 0 0,-2 0 1 0,-2 1 0 16,-1 3-1-16,-3-5 0 0,2 5-1 0,-5-2 1 0,1-1 1 0,-2 3 3 15,0-5 0-15,-1 2 1 0,-2-2 0 0,1-1 0 0,-1 2 0 16,0-2 0-16,2-2-1 0,0-3 2 0,2 2 1 0,-1 0 1 0,1-4 1 15,3 1 0-15,-1-2 1 0,2 1-2 0,0-1 0 0,1-2-2 16,3 1-2-16,1-2-5 0,0 0-6 0,0-2-6 0,1 1-5 0,3-2-4 16,1-1-4-16,0-1-3 0,2-2-4 0,-1-1-3 0,3-1-4 15,1 0-3-15,-1-1-3 0,4 0 0 0,0-3 0 0,1 1 2 16,-2-1 5-16,1 0 6 0,1-1 5 0,-1 0 3 0,1-2 2 0,1 4 4 16,-2-2 3-16,0 2 5 0,3-2 6 0,-5-1 5 0,2 4 7 15,-1 0 8-15,0-1 6 0,-2 0 6 0,0 2 5 0,-2-1 5 0,-2 3 5 16,4 0 6-16,-4 0 7 0,-1 1 7 0,-2 1 4 0,0 0 3 15,0 2 2-15,-1-1-1 0,-2 1-5 0,0-1-2 0,0 2-3 0,0 0-4 16,0 2-3-16,0-2-6 0,-2 3-4 0,1 0-7 0,-1 0-7 16,-1 0-7-16,0 0-5 0,0 0-4 0,-2 3-3 0,0-1-2 15,-3 3 0-15,2-3-1 0,0 5 0 0,-1-2-1 0,-2 1 1 0,3 2-2 16,-1 1 2-16,1-1-1 0,1 3 0 0,-1 1 1 0,1 0 1 16,2-1 0-16,0 1 0 0,1 0-2 0,1 1 1 0,1-1 0 15,0 0-1-15,1 3-3 0,1-4-2 0,1 1-2 0,0 0-4 0,2 1-5 16,2-3-5-16,2-1-11 0,-1 1-10 0,2-1-13 0,0-1-9 15,1-2-14-15,2 0-15 0,-1-1-14 0,1 0-17 0,1 0-18 0,1-3-18 16,0 1-26-16,1-2-29 0,2-1-23 0,-3 0-24 0,1 0-49 16,1 0-63-16,-1-1-33 0</inkml:trace>
  <inkml:trace contextRef="#ctx0" brushRef="#br0" timeOffset="30633.121">16032 8102 280 0,'0'-4'399'0,"0"3"-76"15,0-1-115-15,0 2-65 0,0-5-41 0,0 5-23 0,2-2-15 16,-2-1-6-16,0 3-6 0,0-2 0 0,0 1-1 0,0 1-4 0,0 0-4 15,0 0-5-15,0 0-3 0,0 0-4 0,0 0-1 0,0 0-2 16,0 0 1-16,0 0 3 0,0 0 1 0,0 0 3 0,0 0 3 0,0 0 1 16,-2 0 4-16,1 1 3 0,-1 1 5 0,0-2 4 0,1 3 5 15,-1-1 2-15,0 1 2 0,-1-1 2 0,2 1 0 0,-1 3 1 0,-2-2-2 16,1 3-1-16,-1-1-2 0,1 1-2 0,0 1-4 0,-2 0-4 16,2 1-6-16,-2 1-5 0,-1 0-5 0,3 2-4 0,-2-1-4 15,2 1-3-15,0 1-4 0,-1 1-2 0,1-1-6 0,2 2 0 0,-1 0-3 16,0 1-1-16,2 0-2 0,0 1-1 0,2 0-1 0,0 0-2 15,1 0-4-15,0 0-4 0,3 0-2 0,-1-1-9 0,3 0-9 0,0 0-7 16,0-1-6-16,0 1-8 0,1-2-10 0,2-1-11 0,-1 0-11 16,2-1-15-16,0 0-18 0,-3-4-18 0,5 1-21 0,-3-1-27 15,0-2-30-15,0-1-28 0,2 0-26 0,0 0-56 0,-4-3-72 0,5 1-43 16,-3-3-28-16</inkml:trace>
  <inkml:trace contextRef="#ctx0" brushRef="#br0" timeOffset="31400.3388">15932 8140 415 0,'0'-1'434'0,"-1"-2"-73"0,1 0-108 0,0 1-66 0,1 1-44 16,-1-3-27-16,2 2-21 0,1-1-13 0,0 0-11 0,1 1-9 16,1-1-7-16,-1 0-7 0,1 0-8 0,1 0-7 0,0 1-7 0,-1-2-7 15,4 1-7-15,-1 1-3 0,-1-1-3 0,-1-1-2 0,3 3 0 0,-1-2-1 16,-1 2 0-16,1-2 1 0,-1 3-2 0,2-3-1 0,-3 2-1 16,0 1 0-16,1 0 0 0,0 0 0 0,0 1 0 0,-2 2 1 15,-1-3-1-15,1 3 1 0,0-1 2 0,-1 3-1 0,0-3 1 0,-3 5 3 16,2-2-1-16,-1 0 2 0,0 1 2 0,-2 2 0 0,-2-1 2 15,0 1 1-15,-1 2 0 0,2 1 0 0,-4 2 1 0,-3-4-1 16,2 3 1-16,-1 0-2 0,-1 1 0 0,-4-1-1 0,2 0-1 0,1 2 0 16,-2-2-1-16,0 0 0 0,1-1-1 0,-1-1-1 0,0 1 1 15,1-1 0-15,0-2 0 0,2-1-1 0,0 1 0 0,0-2 0 0,2 0-1 16,-1-3 0-16,2 3-2 0,1-4 1 0,0 1-1 0,0 1-1 16,3-3-1-16,1 3-1 0,0-4-2 0,0 0-2 0,0 0-4 0,1 0-4 15,2 0-2-15,0-2-4 0,0 0-4 0,2 1-2 16,1-1-3-16,3 0-3 0,-2-1-2 0,1 1-2 0,0-1-2 0,3-2-1 15,0 2 0-15,-1 1 0 0,0 0 2 0,0-1 1 0,1 0 1 0,0 0 3 16,0 1 3-16,-1-1 2 0,2 1 3 0,-2 1 3 0,-2 1 2 16,3 0 1-16,-2 0 3 0,-1 0 1 0,2 0 3 0,-2 1 4 0,-2 1 1 15,0 0 5-15,-1-1 5 0,3 2 3 0,-3 0 3 0,-1 2 3 16,0-3 3-16,1 3 2 0,-4 0 4 0,2 2 1 0,1-1 1 16,-2 2 1-16,1 0 1 0,-3 2 0 0,2-3-1 0,-2 4-1 0,0-3-2 15,0 2-1-15,0 2-2 0,-2-2 0 0,-1 2-2 0,-3-1-2 16,3 1-2-16,-2-2 1 0,-1 1 0 0,-1-1-2 0,-3-1 1 0,2 3 1 15,0-4 0-15,-5 1 2 0,4-2 1 0,-3 0 1 0,0 1 0 16,-1-2 0-16,-1 0 0 0,1 1-1 0,0-4 0 0,0 1 0 16,-2 1 0-16,1-2-1 0,3-1-2 0,-3 0-5 0,1-1-5 0,3 1-13 15,-2-2-12-15,2-2-21 0,1 1-23 0,0-1-36 0,2-3-40 16,1 3-52-16,-1-5-56 0,3 4-76 0,1-6-86 0,1 1-44 0,1 0-23 16</inkml:trace>
  <inkml:trace contextRef="#ctx0" brushRef="#br0" timeOffset="32033.1626">15974 8110 5 0,'-4'-2'340'0,"3"1"-76"0,-1-2-53 16,-1 2-46-16,1 0-27 0,2-3-18 0,-1 3-11 0,-1-1-6 15,2 2-4-15,-1-2-5 0,-1-1-7 0,2 3-7 0,0 0-4 0,0 0-5 16,0-2-4-16,0 2-2 0,0 0-4 0,0 0-4 0,-2-2-3 16,2 2-2-16,0 0-1 0,0 0-3 0,0 0-2 0,0 0-2 15,0 0-3-15,0 0-4 0,0 0-2 0,0 0-3 0,0 0-1 16,0 0-1-16,0 2 0 0,0 0 2 0,0 3-2 0,-1-2 0 0,-2 2-1 16,3 2 0-16,-1 1 1 0,1 0 1 0,-2 2 0 0,0 0 2 15,2 4 0-15,-1-1 0 0,-1 2 0 0,0 0-4 0,2 3-3 0,0 1-3 16,0-1-3-16,0 2-3 0,0 1-2 0,-1 0-1 0,1 0-2 15,0-1 0-15,0 2-2 0,-2 0-1 0,2-1 0 0,0-1-1 0,0-1-2 16,0 1 0-16,0-2 0 0,0-2-1 0,0 0 1 0,0-1-1 16,0-2 1-16,0-1-1 0,-1-1-3 0,1-1-3 0,-2 0-8 15,2-3-12-15,0 2-11 0,-2-4-14 0,2 0-21 0,0 0-22 0,0-1-34 16,0-1-40-16,0-3-61 0,0 0-73 0,0 0-78 0,0 0-79 16,4-1-39-16,-1-1-18 0</inkml:trace>
  <inkml:trace contextRef="#ctx0" brushRef="#br0" timeOffset="32399.5137">16269 8265 289 0,'0'0'437'0,"0"0"0"0,0 0-91 0,0 0-135 16,0 0-75-16,0 0-45 0,2 1-21 0,-1-1-11 0,-1 3-1 15,4-1 0-15,-3 1 2 0,1 1 1 0,-1-1-1 0,1 2 0 16,1 0-2-16,-3 3 3 0,3 0 0 0,-2 0-1 0,-1 0-1 0,2 1-1 16,-2 3-2-16,0-1-1 0,0 0-1 0,0 1 0 0,0 3-2 15,-2-2-2-15,2 2 0 0,-1-3-2 0,-2 4-3 0,3-2-4 0,-1 1-5 16,-1 0-6-16,2-2-3 0,-2 0-2 0,2-1-4 0,0 4-4 15,0-5-2-15,2 2-5 0,-2-1-3 0,3-2-2 0,0 0-1 0,-2 0-1 16,3 0-2-16,-1-1-3 0,2-1-2 0,-2-2-1 0,2 1-5 16,0-1-6-16,1-1-9 0,0-3-11 0,0 3-12 0,1-2-14 0,2-1-17 15,-3 0-20-15,2-2-31 0,1-2-37 0,1 0-36 0,0-1-37 16,0-2-64-16,0 0-76 0,0 0-57 0,0-1-44 0,0-1-17 16</inkml:trace>
  <inkml:trace contextRef="#ctx0" brushRef="#br0" timeOffset="32600.1541">16241 8453 432 0,'-2'0'442'0,"1"0"-76"0,1 0-115 0,0 0-75 15,1 0-56-15,2 0-34 0,1 0-24 0,-1-2-13 0,3 0-6 0,2-1-9 16,-2 1-10-16,2-1-16 0,3 1-19 0,0-1-22 0,0 0-21 15,0 0-21-15,2-1-21 0,3 0-29 0,-4 1-33 0,1-1-31 16,3-1-28-16,-3 2-66 0,1 1-80 0,0-1-39 0</inkml:trace>
  <inkml:trace contextRef="#ctx0" brushRef="#br0" timeOffset="35966.7304">18966 5838 379 0,'0'-3'441'0,"0"0"-21"0,0 1-88 0,1 0-125 0,-1-1-67 0,3-1-41 16,-1 1-19-16,1 1-9 0,1-1-4 0,-1 1-2 0,2 0-2 15,2-1-3-15,-1 0-5 0,3 1-7 0,-1 0-4 0,2-1-4 16,0 1-5-16,0 1-4 0,2-2-2 0,-1 1-2 0,2 0-1 0,-4 0-2 15,4 2-2-15,-1-2-1 0,-2 2-3 0,0 0-3 0,2 0 0 16,-4 0-3-16,2 0-2 0,0 0-1 0,-2 2-1 0,1-1-2 0,0 0 0 16,-5 3-3-16,1-1 0 0,0 0 0 0,0 1 0 0,-2 0 0 15,0 1 1-15,2 2 0 0,-5-2 1 0,0 4 0 0,0-1 1 0,-6-1 0 16,3 4 0-16,-4-1 0 0,2 2 0 0,-3-2-1 0,-1 5 1 16,1-3-1-16,-3 2 0 0,-1 0-2 0,0-1 0 0,-2 1-2 15,1-1-2-15,2 1-3 0,-3-1 1 0,1-1-1 0,1 0 1 0,2-1 0 16,-1-3-1-16,0 2 1 0,3-3 1 0,0-1-1 0,2 0 1 15,-2-2-1-15,4 1-1 0,-1 0 0 0,1-2-2 0,1-1 1 0,2 0-4 16,-1-2-4-16,2 0-5 0,0 0-4 0,3 0-5 0,2-2-5 16,2 0-3-16,-3-3-3 0,5 1-3 0,1-2-6 0,0-2-2 15,4 0-4-15,-1 0-3 0,2-2-5 0,1 1-1 0,1-4-1 0,0 1 1 16,1 0 3-16,1-2 0 0,0 2 4 0,0-5 4 0,-1 5 3 16,2-3 6-16,-1-1 8 0,-1 3 8 0,0-1 9 0,-2-1 11 0,2 2 13 15,-5 1 10-15,0-1 11 0,-3 3 10 0,1-2 8 0,-3 2 7 16,-2 0 3-16,-1 0 5 0,0 3 3 0,-3 0 3 0,-1 0 0 15,-1 0-2-15,-1 2-3 0,-3 0-4 0,0 0-4 0,-1 0-6 0,-2 3-6 16,1 0-5-16,-3 2-5 0,1-1-2 0,-2 1-3 0,-1 1-4 16,2 3-4-16,-3-1-3 0,-2 2-3 0,3 2-2 0,0-2-1 0,0 4-2 15,2 0 0-15,-2 1-2 0,1 1 1 0,2 1-1 0,2 0-1 16,-2 0 1-16,3 2 0 0,2-1-2 0,2 1 1 0,1 0-1 16,0 1 1-16,0-1-2 0,3 1-3 0,2-1-3 0,-1-1-5 0,4-1-5 15,-2 2-6-15,2-2-7 0,2 0-7 0,1-2-12 0,2-1-10 16,-3-1-14-16,3 2-15 0,0-3-21 0,3 0-21 0,-2-2-32 0,5-2-35 15,-2 1-33-15,-1-3-33 0,4 1-64 0,-2-2-77 0,3-2-36 16</inkml:trace>
  <inkml:trace contextRef="#ctx0" brushRef="#br0" timeOffset="36499.9517">19832 5616 415 0,'-1'-1'419'0,"1"1"-38"0,0 0-84 0,0 0-108 0,0 0-60 0,0 0-37 16,-4 0-15-16,3 1-4 0,-1 0-2 0,0 2 0 0,-1 0-2 16,2 2 0-16,-3-1-5 0,0 2-5 0,-2 2-4 0,1-1-2 15,-2 1-3-15,1 2 0 0,-2 1-2 0,-1 0-1 0,-1 3-3 16,1 0-6-16,-4-1-3 0,2 3-4 0,-3-1-3 0,1-1-2 0,2 3-3 15,-3-2-2-15,-1-1-3 0,3 2-4 0,-1 0-1 0,-1-2-2 0,3 1-2 16,0-1-2-16,0-2-2 0,0-1 0 0,1 1-1 0,1-1-2 16,3-4 2-16,-1 1 1 0,2 1 2 0,1-4 2 0,-2 0 2 15,2 0 4-15,1-2 2 0,2 0 2 0,1-2 2 0,-2 0 1 0,2-1-1 16,2-1-1-16,-2 0 1 0,1-2-2 0,4-2-2 0,-2 0-2 16,3-3-2-16,2-1-4 0,0-1-5 0,2-1-6 0,1-3-7 0,0-2-8 15,1 1-6-15,1-4-6 0,0 0-2 0,2 0-3 0,0-3-2 16,1 2-1-16,0-3 0 0,-1 0 0 0,0 1 2 0,0 1 3 15,0-1 7-15,-1 3 5 0,-2-1 9 0,2 3 8 0,-4 1 8 0,0 1 8 16,0 1 4-16,-2 4 4 0,-1-3 4 0,-1 6 2 0,0-2 0 16,-3 4-1-16,2 0-2 0,0 0 0 0,-2 3-4 0,1-1-3 0,-3 3-1 15,2 0-3-15,2 3-1 0,-1-1-1 0,0 3-1 0,1 1-1 16,-2 1 0-16,2 4 1 0,-1-1 1 0,1 2 4 0,-1 2 1 16,0 1 1-16,1 1 0 0,-2 1 1 0,2 1 0 0,-2 1-2 0,0 2 0 15,3-1 0-15,-3 0 0 0,4 2-2 0,-4-1 1 0,2 1-2 16,-1 0-1-16,2-3-3 0,-1 2-4 0,0-3-2 0,0 1-6 0,0-1-3 15,1-1-7-15,0-1-4 0,-1-2-9 0,0-1-8 0,-1-1-11 16,1 0-8-16,-1-1-10 0,1-3-12 0,-1 0-9 0,0-1-12 16,0-2-21-16,-1-1-27 0,0-1-38 0,-1-1-44 0,-2-2-54 0,0 0-59 15,1-2-56-15,1-1-53 0,-2-4-25 0</inkml:trace>
  <inkml:trace contextRef="#ctx0" brushRef="#br0" timeOffset="36666.6378">19704 5821 117 0,'-3'4'417'0,"1"-4"0"0,1 3-83 0,1-1-123 0,1 0-78 16,1-2-56-16,1 1-32 0,2 1-23 0,1-2-17 0,3 0-13 0,3 0-20 16,0 0-26-16,2 0-38 0,-1-2-43 0,4 1-74 0,2-1-92 15,1 0-54-15,0-1-40 0</inkml:trace>
  <inkml:trace contextRef="#ctx0" brushRef="#br0" timeOffset="36966.4273">20339 5528 54 0,'-3'-3'501'0,"2"3"6"0,-3 0 2 0,3 0-98 15,-1 0-149-15,0 0-85 0,-2 0-55 0,3 0-28 0,-1 3-18 0,0-3-10 16,-1 2-6-16,2 1-6 0,-3 2-7 0,1-2-5 0,0 1-6 16,0 2-3-16,-1 2-3 0,0-1-1 0,1 2 2 0,0 0-2 0,0 2 0 15,-1 1-1-15,1-1-2 0,0 3-1 0,0 0-3 0,-1-1 0 16,0 3-1-16,3-1-1 0,-3-1 1 0,1 3-2 0,0 0-1 16,-2-2-1-16,3 2-2 0,1-1 0 0,-1 1 0 0,1 0-4 0,1-2-3 15,0 1-6-15,0-1-7 0,0 0-7 0,1-1-8 0,1-1-13 16,-1-1-11-16,3 0-15 0,1-1-16 0,-1-1-18 0,1-2-22 0,3 1-31 15,-2-4-36-15,1 2-42 0,1-4-43 0,2 0-63 0,-2-1-78 16,4-2-44-16,-2-2-29 0,3-3-10 0</inkml:trace>
  <inkml:trace contextRef="#ctx0" brushRef="#br0" timeOffset="37200.4191">20545 5575 346 0,'-2'-1'449'0,"2"-2"-14"0,-2 3-84 0,1 0-118 0,-1 3-69 16,1-2-40-16,-4 2-24 0,2 0-12 0,2 2-8 0,-3 0-7 0,1 4-3 16,-2-1-3-16,0 1-1 0,2 3-3 0,-3-1-4 0,3 2-4 0,-2 0-4 15,2 1-5-15,-2 1-5 0,2 0-4 0,-2 1-5 0,1-1-2 16,-1 2-5-16,4 0-2 0,-3-1-2 0,1 1-3 0,1-2-2 16,-1 0-2-16,2 1-2 0,1-2-1 0,-2 1-2 0,2-2-2 0,0-1-4 15,0 0-5-15,0 0-6 0,2-1-8 0,-2-3-8 0,1 2-10 16,2-3-11-16,-1 0-12 0,0-2-15 0,-1 0-15 0,3 0-23 15,0-3-28-15,1-1-34 0,-4 1-36 0,2-2-37 0,1-2-40 0,-1 1-58 16,0-3-69-16,-1-1-33 0,-1 0-16 0</inkml:trace>
  <inkml:trace contextRef="#ctx0" brushRef="#br0" timeOffset="37399.6269">20296 5767 319 0,'-7'-2'429'0,"2"0"-27"0,0-1-79 0,2 1-108 16,1 1-62-16,2 1-41 0,0 0-24 0,0 0-11 0,0 0-8 15,4 0-5-15,1 0-5 0,-1 0-2 0,5 0-6 0,1 0-2 0,1 0-5 16,2 0-5-16,1 0-5 0,3 0-7 0,-1 0-9 0,3 0-13 16,2 0-13-16,-2-2-14 0,1 2-17 0,2-2-19 0,-2 2-16 0,2-3-18 15,-2 1-19-15,-1-1-19 0,2-1-21 0,-4 1-20 0,0 1-14 16,-1-3-16-16,-3 0-5 0,-2 1-3 0,1 0 6 0,-4-3 11 16,-3 0 19-16,0 1 20 0,-1-2 23 0,-4 0 24 0</inkml:trace>
  <inkml:trace contextRef="#ctx0" brushRef="#br0" timeOffset="37633.7281">20666 5625 92 0,'-6'-10'129'16,"-3"-2"26"-16,-1 4 19 0,2-3 11 0,-1 2 8 0,3 0 5 0,-2 0 0 15,0 2 0-15,0-1-8 0,3 4-11 0,0-2-14 0,2 2-15 16,-2 1-18-16,2-1-17 0,2 3-17 0,-1-3-16 0,0 4-13 0,2 0-14 16,0 0-11-16,0 2-9 0,2 1-8 0,0 1-8 0,-1 1-3 15,2 3-3-15,2-1 1 0,-2 2 0 0,2 0 4 0,3 2 4 16,-2-1 1-16,2 1 3 0,0 1 1 0,1 1 0 0,1 2 0 0,-2 0 0 16,4 1 0-16,-4-2-1 0,2 3-1 0,-2-1-2 0,3 2 0 15,-3-1-3-15,0 0-2 0,-2 0-1 0,2 1-4 0,-2-2-1 16,-1 3-2-16,0-3 0 0,-2 1 0 0,-1-2 0 0,-1 0 1 0,-1 0 1 15,-3-2 0-15,2 1 2 0,-6-1 1 0,1 0 2 0,-2-1 1 16,-1 0 1-16,-3-2 0 0,-1 0 1 0,-1-1-5 0,2 0-3 0,-6-1-10 16,4-1-13-16,-2 0-16 0,0 0-18 0,-1-1-26 0,4-2-27 15,-2 1-46-15,3-1-54 0,0-1-82 0,4 0-96 0,-2 0-67 16,6-3-56-16,-4 0-25 0,7 0-13 0</inkml:trace>
  <inkml:trace contextRef="#ctx0" brushRef="#br0" timeOffset="37932.8148">20986 5753 187 0,'0'-3'491'0,"0"-2"-6"16,0 1-15-16,0 1-83 0,0 1-118 0,0-1-64 0,0-1-40 0,2 1-19 16,-2 2-8-16,1 0-8 0,-1-2-7 0,3 1-10 0,-2 1-10 15,-1 1-12-15,2-2-11 0,1 1-12 0,1 1-11 0,-1-2-10 16,2 0-10-16,-1 2-8 0,1-1-7 0,4 0-9 0,-1 1-5 0,0-2-7 16,6 2-4-16,-2-1-7 0,2-1-8 0,0 2-9 0,3-1-11 15,-2-1-12-15,3 2-15 0,-1 0-19 0,3-1-17 0,-2-1-23 16,2 2-24-16,0-1-36 0,2-1-37 0,-1 2-56 0,0-2-63 0,1 1-69 15,-5-1-76-15,4 0-31 0,-5-1-13 0</inkml:trace>
  <inkml:trace contextRef="#ctx0" brushRef="#br0" timeOffset="38200.4845">21198 5578 205 0,'-2'1'463'0,"1"1"-38"16,1-2-57-16,-2 2-78 0,0-1-86 0,2 1-53 0,0 0-34 16,0-2-17-16,0 3-7 0,0 2-4 0,2-1-2 0,0 1-3 15,-2 0-2-15,1 2-2 0,-1 1-5 0,3 1-4 0,-3 0-3 0,2 1-9 16,0 3-7-16,-2-1-7 0,2 1-4 0,-2 2-5 0,2 0-4 16,0 2-1-16,-2 0-4 0,1 1-2 0,-1 2-1 0,0-2-4 15,0 3-3-15,0-2-7 0,0 2-6 0,0-2-13 0,0 3-14 0,0-1-16 16,0-2-20-16,0 3-25 0,0-4-32 0,0 2-48 0,0-2-57 15,2-3-88-15,-1 2-106 0,3-4-59 0,-3 1-35 0,4-3-16 0</inkml:trace>
  <inkml:trace contextRef="#ctx0" brushRef="#br0" timeOffset="38899.9988">21819 5525 124 0,'-4'0'489'0,"1"-2"7"16,1 0-72-16,0 2-112 0,0-1-69 0,-1 1-49 0,2-2-28 15,1 0-20-15,-2 2-15 0,0 0-11 0,2-3-15 0,0 3-13 0,0 0-15 16,0 0-13-16,0 0-12 0,0 0-14 0,0 0-10 0,0 0-10 16,2 0-7-16,0-2-8 0,-1 2-3 0,2 0-3 0,-1 0-2 15,2 0-1-15,-1 0 1 0,2 0 0 0,0 0 1 0,0 2-1 0,1-2 1 16,0 0 2-16,2 3 0 0,-3-3 4 0,2 0 0 0,1 4 0 15,-2-3 0-15,0 1-1 0,0 0 1 0,1 1-1 0,-1 1-2 0,0 1-1 16,-1-1 2-16,-2 2 2 0,2 0-2 0,-2 0 1 0,1 3 0 16,-3-2 1-16,-1 2 0 0,0 0 1 0,0 1 0 0,-1 0 1 15,-3 2 2-15,-1-1 1 0,1 2 0 0,-3-1 0 0,0 0 1 0,-1 0-1 16,0-2 0-16,0 2 1 0,-3 0 0 0,1-2-2 0,1-1 1 16,-1 3-1-16,2-5-1 0,2 1 0 0,-1-1-1 0,0-1 1 0,1-2-1 15,-1 0 2-15,4 1 0 0,0-2 1 0,-1 0 2 0,1-1 2 16,2-1-2-16,1 0 0 0,0-1-3 0,0 0-3 0,0-1-6 15,1 0-5-15,1-2-4 0,1-2-4 0,0 0-5 0,2 1-5 0,2-2-5 16,1-2-8-16,1 2-7 0,-1-3-7 0,1-1-5 0,2 0-6 16,0-2-2-16,1 0 2 0,2 0 1 0,-2 0 4 0,1-2 1 0,0 1 4 15,1-1 5-15,-2 1 4 0,0-1 9 0,2 2 11 0,-3-2 12 16,1 2 10-16,-2 1 15 0,0 0 10 0,-1 2 12 0,-3-1 10 16,2 0 9-16,-1 3 8 0,-3 2 8 0,1-2 8 0,-2 1 2 0,0 2 4 15,-1-1-4-15,-1 1-3 0,-1 0-5 0,2 3-7 0,-2 0-8 16,0 1-8-16,0-2-7 0,-2 2-8 0,2 0-9 0,-1 0-8 0,-2 2-6 15,-1-1-5-15,-2 2-4 0,3 2-5 0,-2-2 1 0,1 2 0 16,-3 0-1-16,1 2 2 0,-2 1 2 0,3-1 1 0,1 5 3 0,0-2 0 16,-1 0 2-16,2 1 3 0,2 2-1 0,1-2-3 0,-2 1-1 15,2-1-3-15,2 3-8 0,-1-3-8 0,2 2-8 0,1-3-12 16,1 2-14-16,1 0-15 0,0-1-22 0,5-1-26 0,-1 0-42 0,4-2-52 16,-1 1-83-16,1-2-97 0,2-2-65 0,-2 0-48 0,3 0-23 15,2-3-7-15</inkml:trace>
  <inkml:trace contextRef="#ctx0" brushRef="#br0" timeOffset="39346.7065">22530 5335 69 0,'0'3'421'0,"0"0"-10"16,-1 2-83-16,1-1-121 0,-2 2-67 0,0-1-42 0,2 2-22 15,-1 0-11-15,-1 3-3 0,2-2 0 0,-1 3 0 0,1 1 1 0,-2 0-5 16,0 1-5-16,2-1-5 0,-1 2-6 0,-1 1-2 0,1 2-4 16,1-3-3-16,-2 1-2 0,-1 2-2 0,3 1 0 0,-1 0-2 15,1-1 0-15,-2 0-2 0,0 0-2 0,2 0-3 0,0 0-2 0,0-1-2 16,0-1-2-16,0-1-3 0,0 1-3 0,0 0-7 0,0-3-8 15,0 0-10-15,2-2-9 0,0-1-11 0,-2 0-12 0,1-2-8 0,-1-1-11 16,3-1-14-16,-1-3-17 0,-2 1-27 0,1 1-30 0,-1-4-27 16,0 0-27-16,0 0-19 0,2-4-18 0,-1 1-36 0,1-2-50 0,0-2-33 15</inkml:trace>
  <inkml:trace contextRef="#ctx0" brushRef="#br0" timeOffset="39766.8518">22551 5401 149 0,'1'-10'441'0,"-1"1"-32"15,3 0-70-15,-3 2-84 0,4 0-54 0,-3-1-36 0,3 3-23 16,-3 0-17-16,2 0-16 0,2 1-14 0,-4 1-16 0,4 0-12 0,-2 0-13 16,4 0-13-16,-2 1-9 0,-1 1-11 0,5 1-7 0,-4-1-9 15,3 1-3-15,-1 0-6 0,0 0-1 0,0 1-3 0,-1-1-1 0,1 3-1 16,-3-1-1-16,2-1 0 0,-1 2 0 0,-2 0-1 0,2 2-1 16,-2-3 0-16,-1 5 0 0,0-4 1 0,-1 4 1 0,-1-1-2 0,0 1 2 15,0-2 1-15,0 2 1 0,-1 3 1 0,-1-3 0 0,0 2 1 16,-1-2 1-16,0 3 0 0,0-2 2 0,-1 1 0 0,1-1 2 15,-3 1 1-15,3 1 2 0,0-2 0 0,0 1 1 0,0-1 1 0,-1 1-1 16,3 0 1-16,-3-1 1 0,3-1 1 0,-1 0 1 0,2 1 1 0,0-3-1 16,0 3 1-16,0-2 0 0,2-2-2 0,-1 3 1 0,3-1 0 15,-3-2-1-15,4 1 0 0,0 0-1 0,0-2 0 0,1 2-1 16,0-1-2-16,1 1 0 0,-3-2-2 0,4 2 0 0,2-2 1 16,-4 1 0-16,0 2-1 0,2-1 1 0,0-1 0 0,-2 1-1 0,2 1 0 15,-1-1 0-15,0 0-1 0,-2 2 2 0,2-2 2 0,-3 2-1 16,0 0 1-16,1-1 1 0,-1 1 1 0,-3-1 0 0,3 2 2 0,-4-2 2 15,0 0 2-15,0-1 3 0,0 0 3 0,-4 0 3 0,0 0 1 16,-1 0 2-16,0-1 3 0,1 1 0 0,-4-2 2 0,-1 2-1 0,-3-2-1 16,1-1-8-16,-1 2-9 0,0-1-16 0,-3 0-17 0,2-2-25 15,-3 2-35-15,2-1-34 0,1-2-37 0,-1 1-50 0,1-1-55 0,-1 0-76 16,1-1-86-16,1-1-42 0,2-1-24 0</inkml:trace>
  <inkml:trace contextRef="#ctx0" brushRef="#br0" timeOffset="40099.5718">23099 5245 271 0,'0'-4'508'0,"2"1"6"0,-2 0-49 15,0 1-76-15,0 1-93 0,0 1-102 0,0 0-62 0,0 0-36 16,0 0-21-16,0 0-11 0,-2 0-11 0,1 0-9 0,-1 3-9 16,-1 0-9-16,-1 0-8 0,-1 1-7 0,1 4-4 0,0-1-4 0,-1 2 0 15,0 1-1-15,-2 2 0 0,2 1 1 0,-3 0 1 0,3 2-1 16,-2 2 1-16,1 0-1 0,-2-1 0 0,4 3 2 0,-1 1 2 0,-2 0 0 16,2-1 5-16,2 3 1 0,-1-1 3 0,1 1 2 0,1 0 1 15,0 0 2-15,2 0 2 0,2 0 1 0,0 0-3 0,1 1-4 0,1-3-6 16,3 2-8-16,-1-1-9 0,1-1-12 0,1-1-13 0,2-1-14 15,-2 0-19-15,4-1-20 0,0-2-29 0,-1-1-32 0,3 0-49 16,1-2-61-16,-2-1-83 0,2-2-97 0,2-1-45 0,-2-1-22 0,2-2-6 16</inkml:trace>
  <inkml:trace contextRef="#ctx0" brushRef="#br0" timeOffset="40533.5287">23396 5268 432 0,'0'-2'492'0,"0"1"-50"0,-1-3-80 0,1 4-80 0,-2-1-77 0,2 1-47 15,0 0-32-15,0 0-17 0,-2 1-11 0,2-1-12 0,-1 4-12 16,-3-1-11-16,2 0-13 0,0 2-12 0,1 2-12 0,-3 1-7 0,1 1-5 15,0-1-1-15,0 2-1 0,0 3 2 0,-1-1 0 0,0 1-1 16,1 2-4-16,0 1 0 0,-1-2-1 0,1 3 1 0,2-1 0 0,-1 0 0 16,0 1 2-16,-1 0 1 0,3 0 3 0,-1 2-1 0,1-4 2 15,0 1-1-15,0 1-2 0,0-1-4 0,0 0-4 0,0-1-12 0,1-1-11 16,-1 1-13-16,2-1-16 0,-1-2-16 0,3 0-18 0,-3-2-23 16,2-1-27-16,1 0-41 0,-1-1-52 0,4-2-77 0,-2-2-94 15,0-1-54-15,0 0-34 0,1-3-12 0</inkml:trace>
  <inkml:trace contextRef="#ctx0" brushRef="#br0" timeOffset="40733.4273">23218 5521 275 0,'-5'-1'487'0,"2"1"11"0,-2 0-79 0,2-2-120 0,3 2-80 16,0 0-62-16,2-2-36 0,2 2-26 0,-1 0-13 0,4-3-7 0,2 1-11 15,-1 0-11-15,5 1-19 0,0-1-19 0,4-1-23 0,-1 0-20 0,3-1-23 16,-1 2-21-16,2-1-27 0,2 0-29 0,0 0-44 0,-1 0-51 16,-1 0-76-16,2 0-91 0,-1-1-52 0,1-1-33 0,-2 0-11 15</inkml:trace>
  <inkml:trace contextRef="#ctx0" brushRef="#br0" timeOffset="40971.2344">23687 5181 110 0,'-3'-2'527'0,"0"-1"7"0,0 3-25 0,1-1-38 16,0-1-98-16,2 2-125 0,0 0-76 0,0 0-50 0,-1 2-27 15,1-1-18-15,0 2-11 0,1 2-12 0,-1-1-8 0,4 2-8 16,-3 1-5-16,3 1-5 0,-3 3-3 0,4-1-2 0,-2 2 1 0,5 2 1 16,-4 1-3-16,3 2-2 0,-1 0-4 0,2 3-6 0,-2 1-2 0,1-1-1 15,-1 2 0-15,1 1-2 0,-2 0 1 0,2 1 1 0,-4 2 0 16,0-1 4-16,1 3 2 0,-4-2 3 0,-2 2 2 0,-1-1 1 15,0 4-3-15,-6-2-4 0,-1-1-10 0,-1 0-13 0,-3 1-14 0,-6-2-14 16,2 1-21-16,-8-1-21 0,2-1-28 0,-6-1-33 0,-4-1-51 16,-1 0-62-16,-1-2-90 0,-3 0-104 0,-3-3-53 0,-1-1-29 0,0-2-12 15</inkml:trace>
  <inkml:trace contextRef="#ctx0" brushRef="#br0" timeOffset="44132.9387">27874 7747 437 0,'-3'-1'475'0,"0"-2"-77"0,0 1-119 0,1 1-64 16,1-2-37-16,-3 1-18 0,3-1-10 0,-1 2-6 0,1-1-3 0,1-1-8 15,-2 2-10-15,-1-1-10 0,3-1-13 0,0 3-10 0,0 0-10 0,0 0-9 16,0 0-12-16,3 0-8 0,-1 0-10 0,1-2-8 0,-2 2-7 16,4 0-4-16,0 0-4 0,1 0-4 0,5 2-1 0,0-2-3 15,1 0-1-15,3 2-1 0,1-1-1 0,5 2 1 0,-1-1 1 0,1 1 0 16,4-1 0-16,0 2-1 0,5-1-1 0,2 0-3 0,1 0-1 16,2 0-3-16,3 1-4 0,1-1-1 0,3-1-5 0,0 1-5 15,1 0-4-15,2-1-6 0,-2 1-4 0,2 1-6 0,0-3-4 0,-2 3-5 16,3-4-2-16,-3 0-4 0,1 3-1 0,-1-3 2 0,-4 0 2 15,2 0 3-15,-1-3 3 0,-4 3 5 0,3 0 6 0,-4-4 3 0,-2 3 3 16,-1-1 2-16,0 0-1 0,-4 2 0 0,-3-1-1 0,1-1-2 16,-5 2-2-16,0-1-9 0,-4 0-14 0,0 1-21 0,-4-3-23 0,-1 3-31 15,-2 0-33-15,-2 0-41 0,-1 0-47 0,-2 0-73 0,0 3-87 0,-4-3-43 16,-1 0-21-16</inkml:trace>
  <inkml:trace contextRef="#ctx0" brushRef="#br0" timeOffset="128333.4824">26700 11480 30 0,'0'-5'440'16,"0"2"-41"-16,0-1-67 0,0 0-72 0,0 1-74 0,0 0-39 15,0 0-21-15,0-1-10 0,1 4-3 0,-1-3-1 0,2 3-1 0,-2-3-3 16,0 3-5-16,1-2-8 0,-1 2-9 0,0 0-6 0,0 0-7 16,0 0-4-16,0 0-1 0,0 0-4 0,0 0-3 0,0 0-3 15,0 0 0-15,0 0-4 0,0 0-5 0,0 0-3 0,0 0-4 0,0 0-5 16,0 0-3-16,0 0-5 0,0 0-3 0,0 0-5 0,0 0-5 15,0 0-4-15,0 0-1 0,0 2-6 0,0 1-3 0,0-3-2 16,-1 3-1-16,-1 1-1 0,2-1 1 0,-1 2 0 0,1 0 0 0,-3 0 2 16,1 2 1-16,2 1 3 0,-1 0 0 0,-1 1 3 0,1 0 0 0,1 0 1 15,-4 3 0-15,3 0 1 0,-1 1-1 0,1-4 0 0,1 3 1 16,-2 2 0-16,0-3 0 0,2 4-3 0,-1-1-3 0,-1-2-7 16,0 0-6-16,2 2-5 0,-1-3-10 0,-1 2-7 0,1 0-10 15,-2-2-8-15,1 1-12 0,1 0-17 0,1-2-17 0,-3 0-19 0,3 0-17 16,-2 0-20-16,0-2-22 0,2-1-26 0,0-1-29 0,0 2-29 15,0-2-28-15,0-3-53 0,0 0-63 0,2 1-39 0,-2-4-24 0</inkml:trace>
  <inkml:trace contextRef="#ctx0" brushRef="#br0" timeOffset="128799.1268">26654 11560 205 0,'-2'-12'475'0,"-1"0"-2"15,3-1-66-15,-1 4-97 0,1 0-58 0,-2-2-40 0,2 2-26 0,0 0-22 16,2 1-13-16,-2 0-11 0,1-1-13 0,1 3-11 0,-1-2-16 15,3 1-14-15,-1 0-14 0,2 0-14 0,-2 1-9 0,3 1-10 0,0 0-6 16,1-2-6-16,1 3-5 0,1 0-4 0,1-1-4 0,-2 1-5 16,2 1-4-16,2 1-1 0,-1 0-1 0,1 0 2 0,-1 2-1 15,2 0-1-15,-2 0 2 0,-1 0-2 0,2 2 0 0,-2 2-1 0,-2-4 0 16,0 6-1-16,-1-2 0 0,1 1-1 0,-1 0 0 0,-2 2 0 16,0-2-1-16,-1 3 0 0,-3 0 1 0,-1-1-1 0,0 1 2 0,0 1 0 15,-1-3 1-15,-3 6 1 0,-1-3 0 0,0 2 2 0,-2-1-1 16,-1 0 1-16,1 1 0 0,-1-2 0 0,-2 3-1 0,0-4 1 15,0 4-1-15,2-4 0 0,-2 2-2 0,1 0 0 0,-1-1-1 0,4-3 0 16,-2 4 0-16,0 0-1 0,2-3-1 0,1-2-2 0,0 3 0 16,0-2-3-16,1-2-2 0,1 3-3 0,1-3-4 0,1-1-3 0,1 2-2 15,0-2-4-15,0 0-3 0,1 0-3 0,2 1-2 0,2-3-1 16,0 1-3-16,-1 1 0 0,4-1-1 0,0-1-1 0,2-1 2 16,-1 1 2-16,2 2 1 0,2-3 3 0,-2 0 1 0,3 0 4 0,-1 3 1 15,0-2 4-15,1-1 2 0,0 1 1 0,0 1 2 0,-3 1 2 0,3-1 1 16,-2 3 3-16,-3-3 0 0,2 2 3 0,-1 1 0 0,-2-1 2 15,1 1 1-15,-4 1 2 0,-2 0 1 0,0 0 2 0,-1 1 3 16,-1-1 2-16,-2 1 2 0,-1 1 3 0,-1 1 3 0,-4-3 0 0,0 1 3 16,-3 1 2-16,1 0-1 0,-5 1 0 0,1-2-1 0,-4 1 0 15,0 0-1-15,0-1-2 0,0 0 0 0,-2-2-3 0,-1 1-3 16,2 0-5-16,-1-2-8 0,0 1-7 0,2-1-10 0,-4 1-13 0,7-2-17 16,-3 0-17-16,2 0-33 0,1-2-41 0,3 2-52 0,0-2-55 15,2 1-83-15,0-2-96 0,5-2-49 0,-1 1-26 0,2-2-11 0</inkml:trace>
  <inkml:trace contextRef="#ctx0" brushRef="#br0" timeOffset="129132.3144">27285 11314 176 0,'-4'-9'513'0,"1"0"9"0,-1 2 8 0,1-1-83 16,-4 4-130-16,4-2-89 0,0 1-69 0,0 2-42 0,-1 0-28 16,1 3-17-16,-3-3-13 0,3 3-8 0,-2 3-9 0,2-1-11 15,-2 2-8-15,0 1-8 0,1 2-7 0,-4 2-3 0,2 2-1 0,-1 1 3 16,1 1 2-16,-3 2 3 0,-1 2 5 0,2 1 4 0,0 2 1 0,-1 0 2 16,1 1 0-16,0 1 1 0,-1 2 0 0,1 1 0 0,1-4-2 15,1 6 0-15,-3-2-2 0,2-2-2 0,1 4-1 0,1-3-1 16,0 0-3-16,2 0-2 0,-1-2-1 0,0 1-1 0,3-3-2 0,-1 2-2 15,2-4-3-15,2 0-4 0,-1-1-4 0,3-2-8 0,0 1-7 16,1-3-12-16,1-1-10 0,1 0-12 0,1-2-14 0,1-2-16 16,0 1-20-16,1-6-22 0,2 3-24 0,1-4-42 0,1 0-47 0,-1-2-56 15,3-1-59-15,-2 0-58 0,2-3-56 0,-4-1-23 0,1-2-5 16</inkml:trace>
  <inkml:trace contextRef="#ctx0" brushRef="#br0" timeOffset="129406.0016">27436 11386 1 0,'0'-3'481'0,"0"0"-8"0,0 2-20 0,0-2-77 0,0 0-107 16,0 3-66-16,0 0-43 0,0 0-25 0,0 0-15 0,0 0-9 15,0 3-9-15,0 1-9 0,0-1-8 0,0 2-10 0,0 0-7 16,0 2-5-16,0-2-5 0,0 3 0 0,-1 1 1 0,1 0 0 0,-2 2-3 15,1 1-3-15,-3-1-6 0,2 2-4 0,0 0-6 0,0-1-4 16,-1 0-4-16,2-1-2 0,-3 6-5 0,1-5-1 0,2 1-3 0,-1-1-3 16,0 0-1-16,1 1-3 0,-2 0-1 0,1-1-2 0,0-1-2 15,1 0-4-15,1-1-7 0,0 1-6 0,0-1-8 0,0 0-12 16,0-2-12-16,1 1-15 0,3-3-15 0,-3 1-17 0,1 0-19 0,-1-3-22 16,3 1-25-16,-1-1-36 0,0 1-42 0,0-5-44 0,2 3-44 15,-1-3-62-15,1 0-73 0,-2 0-33 0,1-3-9 0</inkml:trace>
  <inkml:trace contextRef="#ctx0" brushRef="#br0" timeOffset="129599.1641">27259 11587 391 0,'-6'-1'511'0,"1"-1"-9"16,-1 2-18-16,3 0-84 0,0 0-121 0,1 0-74 0,2 0-52 15,0 0-31-15,0 0-22 0,3 0-14 0,1 0-13 0,2 2-11 0,2-1-10 16,0-1-11-16,1 2-7 0,4-2-7 0,0 0-6 0,4 0-5 15,-3 0-6-15,3 0-10 0,-1 0-11 0,3-2-16 0,0 2-17 16,-1-1-18-16,0-1-19 0,0 1-23 0,-1-1-28 0,4 1-37 0,-5-2-41 16,-1 1-42-16,0 0-43 0,-1 0-64 0,-1 0-72 0,-4 1-39 15,2-1-24-15</inkml:trace>
  <inkml:trace contextRef="#ctx0" brushRef="#br0" timeOffset="129965.634">27670 11520 389 0,'-4'-2'515'0,"1"1"-35"0,-1 1-57 16,1-2-70-16,0 1-79 0,0 1-51 0,1-2-39 0,1 2-27 15,-3 0-25-15,3 0-19 0,1 0-20 0,0 0-16 0,0 0-16 0,0 0-16 16,0 0-14-16,0 0-11 0,0 0-8 0,0 0-6 0,0 0-3 16,1 0-5-16,3 0 0 0,-1 0-1 0,0 0-3 0,0 0-1 0,4 2-2 15,0-2-2-15,0 0-3 0,1 0-7 0,0 0-6 0,1 0-8 16,0 0-11-16,3 0-10 0,-2 0-10 0,2 0-14 0,1 0-12 15,-3 0-16-15,2-2-18 0,0 2-22 0,1-1-25 0,-4-1-31 0,4 2-33 16,-4-1-32-16,1-1-30 0,-1 2-52 0,-1-1-63 0,-1 1-31 16</inkml:trace>
  <inkml:trace contextRef="#ctx0" brushRef="#br0" timeOffset="130265.79">27733 11385 195 0,'-1'-2'320'0,"1"2"-58"0,0 0-60 16,0 0-36-16,0 0-24 0,0 0-15 0,0 0-8 0,0 0-5 15,0 0-5-15,0 0-6 0,0 0-3 0,0 0-4 0,0 0-5 16,0 2-1-16,1-1-2 0,-1 2 1 0,0 1 1 0,2-4 2 16,-2 4 2-16,0 0 3 0,0 0 0 0,0 1 0 0,0-2-2 0,0 3-2 15,0-2-5-15,0 3-3 0,0 0-4 0,-2-1-4 0,2-1-5 0,-1 5-4 16,1-3-6-16,-3 1-5 0,2 2-5 0,1-2-6 0,-2-1-5 15,0 4-5-15,1-2-5 0,-1-1-3 0,1 5-2 0,-1-2-3 16,0-1-5-16,1 1-4 0,-1-1 1 0,0 1-3 0,2-2-1 0,-3 4 0 16,3-2-5-16,-1-1-2 0,1 1-7 0,-2-1-8 0,2-1-11 15,0-1-18-15,0 3-18 0,0-2-22 0,0 1-24 0,0-1-29 0,0-2-36 16,0 1-51-16,0-1-59 0,0-1-85 0,0 0-100 0,0-1-52 16,2-1-31-16,-2-1-8 0,1-2 0 0</inkml:trace>
  <inkml:trace contextRef="#ctx0" brushRef="#br0" timeOffset="130565.7741">28004 11278 221 0,'-3'-5'524'0,"1"3"4"0,2 0 2 16,-1 1-96-16,-1-1-146 0,2 2-89 0,0 0-59 0,0 0-36 0,0 0-21 15,0 3-15-15,0-1-6 0,0 2-8 0,0 1-7 0,0 1-4 16,0 0-5-16,0 0-1 0,0 4 1 0,0 0 3 0,0 2 6 0,0-1 3 16,0 0-1-16,0 1-1 0,0 0-3 0,0 2-5 0,0 1-3 15,0-2-2-15,0 0-3 0,0 1-3 0,-1-1-3 0,1 1-4 16,-2-1-1-16,0 0-3 0,2 1-5 0,-1-3-4 0,-2 5-6 0,1-2-7 16,0-1-8-16,1-1-14 0,-3 0-17 0,1-1-22 0,2 2-28 15,-2-1-37-15,1 0-42 0,1-2-66 0,-2 1-75 0,3-2-87 0,-2-1-89 16,0 2-44-16,2-3-20 0,0 0-5 0</inkml:trace>
  <inkml:trace contextRef="#ctx0" brushRef="#br0" timeOffset="130899.6827">28148 11281 168 0,'2'-4'477'0,"1"-1"9"0,-2 2-71 0,4 0-109 0,-4 0-81 16,1 3-65-16,-1-1-36 0,3 1-22 0,-3 1-8 0,3 1-4 0,-1 1-4 16,0 0-2-16,2 3-7 0,-1-2-4 0,-1 4-5 0,2 1-6 15,0-1-3-15,0 4 2 0,-2 0 1 0,0 1 1 0,3 0-1 0,-3 4-1 16,1 0-3-16,-1 3-2 0,-2-2-4 0,-1 2-5 0,2 0-4 15,-2 5-5-15,-2-1-4 0,1-1-5 0,-2 3-2 0,-1 0-3 0,-2 0-3 16,0 2-3-16,0-1-1 0,-3 3-2 0,0-3-1 0,0 1-1 16,1-1-1-16,-5 0-1 0,4-3 1 0,-3 2-2 0,0-4 0 15,-1-1-1-15,2 0-3 0,-1-1-4 0,-1-2-7 0,-1-2-6 0,3 0-10 16,-1-2-14-16,0-1-18 0,1 0-19 0,-2-1-29 0,4-2-33 16,-1 3-59-16,-1-4-70 0,3-1-98 0,0 0-109 0,3-2-56 15,1-2-25-15,-2-1-11 0,3-1-4 0</inkml:trace>
  <inkml:trace contextRef="#ctx0" brushRef="#br0" timeOffset="131190.7578">28434 11680 187 0,'-4'-7'553'0,"3"4"12"0,-2 0 7 16,2-2 9-16,-1 2-101 0,0 0-153 0,2 0-94 0,-1 2-64 0,1-3-40 15,0 4-26-15,0 0-18 0,1 0-14 0,-1-1-13 0,2 0-16 16,0 1-12-16,2 0-16 0,-1 0-8 0,0 0-8 0,4 0-4 0,-2 0-2 16,-1-2-1-16,5 2 0 0,0 0-2 0,-1-1-3 0,0-1-4 15,2 2-5-15,-2-1-9 0,4-1-9 0,-2 2-15 0,2-1-12 16,-3 1-18-16,5-2-18 0,-2 2-23 0,0 0-25 0,-3-2-37 0,4-1-43 15,0 3-55-15,-4 0-61 0,3-2-64 0,-2 2-70 0,0-2-29 16,0 1-8-16</inkml:trace>
  <inkml:trace contextRef="#ctx0" brushRef="#br0" timeOffset="131402.5447">28465 11793 391 0,'-9'3'520'0,"4"-1"10"15,2 2 11-15,-2-1-83 0,4 0-130 0,-1 0-81 0,1 0-60 0,1-1-32 16,3 2-20-16,-2-1-9 0,4-3-5 0,0 3-7 0,2 1-11 0,3-1-12 16,0-2-11-16,2 1-10 0,-1 1-10 0,4-3-9 0,0 1-8 15,3-1-9-15,-1 0-11 0,2-1-10 0,0 1-14 0,0-3-15 16,1 1-17-16,-2-1-16 0,-1 1-19 0,3-1-21 0,-3 0-22 0,-4 0-25 16,2-1-29-16,-3 2-56 0,0 0-68 0,-4 1-94 0,-2-1-105 15,-1 1-50-15,-3-1-21 0,-2 2-3 0,0 0 3 0</inkml:trace>
  <inkml:trace contextRef="#ctx0" brushRef="#br0" timeOffset="136833.0596">16491 12845 117 0,'0'0'199'0,"0"0"-33"0,0 0-24 0,0 0-22 0,-2 0-11 16,2 0-8-16,0 0-7 0,0 0-4 0,0 0-4 0,0 0-5 0,0 0-5 15,0 0-4-15,0 0-4 0,0 0-4 0,0 0-1 0,0 0 0 16,0 0 1-16,0 0 2 0,0 0 1 0,0 0-1 0,0 0-1 16,0 0-2-16,0 0-2 0,0 0-3 0,0 0 0 0,0 0-2 15,-2 0-1-15,2 0-2 0,0 0-1 0,0 0 0 0,0 0-3 0,0 0-3 16,0 0-4-16,0 0-5 0,0 0-3 0,0 0-5 0,-1 1-2 16,1-1-2-16,-2 0-4 0,2 0-4 0,0 0-4 0,0 1-1 0,0-1-4 15,-1 1-5-15,1-1-2 0,0 0-3 0,0 0 0 0,0 0-2 0,0 0 0 16,0 0-2-16,0 0 0 0,0 0 0 0,0 0 0 0,0 0 0 15,0 0 2-15,0 0 1 0,0 2 0 0,0 0 4 0,1-2 3 0,-1 1 0 16,2 1 4-16,-1-2 2 0,1 1 5 0,0-1 3 16,-1 2 2-16,2-1 4 0,2-1 3 0,-2 2 3 0,0-1 5 0,2-1 3 15,0 2 2-15,1-1 1 0,-1-1 0 0,3 1-2 0,0-1 1 16,-2 2-3-16,2 0-1 0,1-2 0 0,1 0-1 0,0 0-3 0,-1 0-1 16,0 0-4-16,4 0-4 0,-1 0-4 0,0-2-3 0,3 0-1 15,-2 2-3-15,1-1-1 0,2 1-1 0,0-1-1 0,0-1-1 0,3 2-1 16,-2-1-2-16,2-1-1 0,1 1 1 0,1-1-2 0,1 1 0 15,0-1 1-15,2 1-1 0,-2-1 0 0,4 0 1 0,-3 2-1 0,2-1 1 16,2 0-1-16,-3 0 0 0,2 1 1 0,-1-2-2 0,2 1 0 16,-2-1 0-16,0 0 1 0,-1 1-1 0,1-2 0 0,0 2 0 15,-1-2 0-15,1 1 0 0,-1 0 0 0,0 1 0 0,1-1 2 16,-1 0-1-16,-1-1 2 0,0-1-2 0,1 1 1 0,-3 0 0 0,3 0-1 16,-3-1 1-16,1 4-1 0,-2-3 0 0,1 0 1 0,-2-1-1 15,1 2 0-15,0-1 0 0,-2 0-2 0,1 1 0 0,-3-1 0 0,3 2 0 16,-3-3-1-16,0 3 1 0,0 0 0 0,-1 0 1 0,-2-2-4 15,3 1 2-15,-3 0 0 0,1 1 0 0,0 1-1 0,0-2 1 0,-1 1 1 16,0 1-1-16,2-1-1 0,-2-2 1 0,1 3 0 0,1 0 0 16,-2-2 0-16,2 0 0 0,2 2 0 0,-2-3 1 0,2 3 1 0,1-2-1 15,0-1 0-15,3 3 0 0,-4-4 0 0,5 4 0 0,-3-3 1 16,4 1 1-16,-3 1-1 0,0-1 0 0,1 1 0 0,1-3 1 16,0 4-1-16,-1-2 0 0,0 1 0 0,-1-2 1 0,0 1-1 0,0 0 0 15,-2 1 0-15,0-2 1 0,-1 2-1 0,0-1 0 0,-4 1-1 16,0-1 0-16,3 1 1 0,-7 1-4 0,4-2 2 0,-4 1 0 0,3 1-1 15,-3-2 1-15,-3 0-1 0,2 2 1 0,-1-1-1 0,2 0 1 16,-3 1-1-16,1-1 2 0,-3 1 0 0,3-2-1 0,-1 1 1 0,0 1-1 16,1 0 0-16,-1-2 0 0,0 0 1 0,0 2-1 0,1 0 0 15,-1-1 0-15,2 1 0 0,1-2-1 0,-1 2 0 0,0-1 0 16,1 1 0-16,0-1-1 0,0-2-1 0,3 3 1 0,-2 0-1 0,1-2-1 16,3 2 0-16,-2-2-1 0,1 1 1 0,2 1-3 0,0-2-1 15,0 2 0-15,1-2 2 0,1 2-1 0,-2 0-1 0,2-3 0 16,-1 3 0-16,-4 0 0 0,3-2 1 0,-3 2-1 0,1 0 1 0,-1 0 0 15,0 0 2-15,-3 0 1 0,2 0 2 0,-3 0 0 0,2 0-2 16,-1 0 2-16,-3 0 0 0,2 0 0 0,-1 0 0 0,0 0 1 16,0 0 1-16,-1-2 0 0,-1 2 0 0,0 0-1 0,0-1 0 0,1-1 1 15,-2 2-1-15,3 0 2 0,-1 0-1 0,1-2 0 0,0 1-1 0,0 1 1 16,-1 0 0-16,2 0 0 0,3-2 0 0,-2 1-1 0,0 1 1 16,1 0 0-16,3-1-1 0,-2 1 1 0,3 0 0 0,-1 0-1 15,1 0 1-15,1 0 0 0,0 0 0 0,0 0 1 0,0 0-2 0,0 0 2 16,0 1-1-16,0-1 1 0,0 1-1 0,0 1 0 0,0-2 1 15,-2 1-1-15,4 1 0 0,-4-2 0 0,1 3 0 0,1-3-1 16,-4 2 1-16,1 0 1 0,1-2-1 0,-1 0 1 0,0 3-1 0,-3-3 0 16,4 2 1-16,-4-2-2 0,4 2 1 0,-4-2 0 0,1 1 1 15,0 1-1-15,-1-2 1 0,0 2 0 0,3-2 1 0,-2 0-1 0,2 3-2 16,-2-2 1-16,2-1 1 0,0 0-1 0,1 0 0 0,0 0 1 16,2 0 0-16,0 1-1 0,-1-1 1 0,2 0-2 0,-1 2 1 0,1-2 0 15,3 0 0-15,-3 1 1 0,1-1 0 0,-1 2 0 0,2 0-1 16,-1-2 0-16,-3 1 0 0,-1 1 0 0,3-2 0 0,-4 1 1 15,2-1-1-15,-2 2 0 0,2 0-1 0,-3 0 0 0,-1 1 0 0,0-2-1 16,2 1 0-16,-3-1-1 0,0 2 1 0,-1-1 0 0,2-1 1 16,-3 0 0-16,1 3-2 0,-1-3 1 0,-1 1 0 0,1 1 1 0,0-3 0 15,0 3-1-15,-1-2 1 0,1 2 0 0,-3-2 0 0,4 1 0 16,-2 1 0-16,1-1 0 0,-1 0 0 0,0 1-1 0,1-3 4 0,1 2-1 16,-2 1-1-16,1-1 1 0,2 0-1 0,-1-2 1 0,-2 4 0 15,3-1 1-15,-1-2 1 0,0 1-1 0,0 0 0 0,1 1 0 16,1-2 1-16,-2 0-2 0,4 0 0 0,-2 3 0 0,0-3-1 0,0 1 0 15,0-1 1-15,3 2 0 0,-1-1-1 0,0-1-1 0,0 1 0 16,-1-1-1-16,0-1-1 0,0 1 1 0,2-1-1 0,-3 2-2 16,0 0 1-16,0-2 0 0,1 1 1 0,2 1-1 0,-4-2 0 0,1 1 1 15,1 1-1-15,0-2 1 0,0 0 0 0,-2 0-1 0,3 0 2 16,-2 0 0-16,2 0 1 0,-3 0 1 0,2 0 0 0,0 0-1 16,-1 0 1-16,1 0 0 0,-2 0-2 0,3 0 1 0,-2 0 1 0,1 0 0 15,-1 0 0-15,2 0-1 0,-3 0 0 0,0 0 0 0,3 0 1 0,-2 0 0 16,0 0-1-16,1 0 0 0,-2 0 0 0,1 0-1 0,2 0 0 15,-4 0 1-15,4 0 0 0,-3 0-1 0,0 0 1 0,1 0-2 16,1 0 1-16,-3 0-1 0,1 0-1 0,2 0 1 0,-1 0-2 0,-2 0 2 16,2 0-1-16,-2 3 0 0,1-2 1 0,-1-1-1 0,1 1 0 0,-1-1 1 15,-2 2-2-15,2-2 2 0,1 0 0 0,-2 1 1 0,-1-1 0 16,1 0 1-16,-2 0-1 0,2 0 0 0,-1 0 1 0,1 0 2 16,-1 0-1-16,0 0 2 0,1 0-1 0,-1 0 0 0,0 0 0 15,1 0 0-15,0 0 0 0,0-1 0 0,-1 1 0 0,2-2 1 0,1 1-1 16,1 1 0-16,0-1-2 0,0-2 0 0,0 3-3 0,1 0 1 15,0-3-2-15,-1 3 1 0,-1-3-1 0,0 3 0 0,1-2-1 0,0 0-1 16,-1 2 1-16,-1-1-1 0,0 1 0 0,0-1 0 0,0-1 2 16,-2 2 0-16,0-1 2 0,-1-1-1 0,0 2 2 0,-1-1 0 0,1 1 0 15,-2 0 1-15,1 0 2 0,-3 0 0 0,2 0 0 0,-1 0 1 16,0-2 2-16,-2 2 0 0,0 0 2 0,0 0-1 0,0 0 2 0,0 0 1 16,0 0 0-16,0 0 0 0,0 0 0 0,0 0-1 15,0 0 0-15,0 0-1 0,0 0-2 0,0 0-5 0,0 0-7 0,0 0-11 16,0 0-15-16,0 0-21 0,0 0-23 0,0 0-36 0,1 0-38 15,-1 0-55-15,4 0-64 0,0-1-86 0,2-2-96 0,-1 1-49 0,1-1-24 16,1 1-10-16</inkml:trace>
  <inkml:trace contextRef="#ctx0" brushRef="#br0" timeOffset="171134.7622">29267 11500 147 0,'0'0'129'0,"0"-2"-24"16,0 2-17-16,0-2-10 0,0 2-3 0,0 0-6 0,0-2-3 0,0 2-8 15,0 0-7-15,0 0-11 0,0 0-9 0,0 0-5 0,0 0-4 0,0 0-1 16,0 0 1-16,0 0 0 0,0 0 1 0,0 0-1 0,0 0 1 15,0 0-2-15,0 0 1 0,0 0-1 0,0 0 0 0,0 0 2 0,0 0-1 16,0 0 2-16,0 0 0 0,0 0-2 0,0 0-1 0,0 0 1 16,0 0-2-16,0 0-1 0,0 0-2 0,0 0 0 0,0 0-1 0,0 0-2 15,0 0 0-15,0 0-2 0,0 0 1 0,0 0-3 0,0 0-1 0,0 0-1 16,0 0-2-16,0 0 1 0,0 0-1 0,0 0-1 0,0 0 0 16,0 0-1-16,0 0-1 0,0 0-1 0,0 0-2 0,0 0-1 0,0 0 0 15,0 0-1-15,0 0 1 0,0 0 0 0,0 0 1 0,0 0 0 16,0 0 1-16,0 0-2 0,0 0 0 0,0 0-1 0,0 0 0 0,0 0 0 15,0 0 1-15,0 0-1 0,0 0 0 0,0 0 0 0,0 0 2 16,0 0-2-16,0 0-1 0,0 0 0 0,0 0-1 0,0 0 2 0,0 0 1 16,0 0 1-16,0 0-1 0,0 0 0 0,0 0 0 0,0 0 2 0,0 0 0 15,0 0-1-15,0 0-1 0,0 0 0 0,0 0 2 0,0 0 0 16,0 0-1-16,0 0 1 0,0 0 1 0,0 0-1 0,0 0 0 0,0 0 1 16,0 0-1-16,0 0 1 0,0 0-1 0,0 0 1 0,0 0-1 15,0 0 2-15,0 0 0 0,0 0 0 0,0 0 1 0,0 0-2 0,0 0 0 16,0 0 2-16,0 0-1 0,0 0 2 0,0 0-1 0,0 0-1 15,0 0 1-15,0 0-1 0,0 0 2 0,0 0 0 0,0 0 0 0,0 0 0 16,0 0 1-16,0 0-1 0,0 0 0 0,0 0 1 0,0 0 2 16,0 0 1-16,0 0 2 0,0 0 4 0,0 0 1 0,0 0 4 0,0 0 0 0,0 0 2 15,0 0 3-15,0 0 2 0,0 0 1 0,0 0 3 0,0-1 0 16,0 1 2-16,0 0 2 0,0 0-2 0,0 0 1 0,0 0 0 0,0 0 1 16,0 0 0-16,0 0-2 0,0 0 1 0,0 0 1 0,0 0 0 15,0 0-1-15,0 0 0 0,0 0 2 0,0 0-1 0,0 0 0 0,0 0-1 16,0 0 0-16,0 0-2 0,0 0-2 0,0 0-2 0,0 0-2 15,0 0-3-15,0 0-3 0,0 0-2 0,0 0-2 0,0 0-3 0,0 0-4 16,0 0-4-16,0 0-1 0,0 0-4 0,0 0-3 0,0 0-1 0,0 0-2 16,0 0 1-16,-2 1 0 0,2 1 3 0,-1 0 3 0,-1 2 1 15,1-1 2-15,-1 1 0 0,0 2 2 0,1 2 2 0,-3-1 1 16,1 1 0-16,-3 1 2 0,3-1 1 0,-2 3 3 0,2 1-1 0,-2 0-1 16,2-1-3-16,-2 6-2 0,-1-5-1 0,2 2-3 0,0 0 1 0,-1 1-1 15,2-2 1-15,-2 1-1 0,2-1 1 0,-3 1-1 0,5-2-1 16,-3 0 1-16,0 0-2 0,0-2 1 0,3 2 0 0,-1-4-1 0,1 1 1 15,-3-2 1-15,4-1-1 0,-1 0 0 0,1-1 1 0,-2-1-1 16,2 0 2-16,0 0 1 0,0-2 3 0,0 1 3 0,0 0 1 0,0-3 4 16,0 0 2-16,0 0 3 0,0 0-1 0,0 0 1 0,0 0 1 0,2-3-2 15,-1-1 2-15,1 1-2 0,0-3-1 0,1-1-2 0,0 2-2 16,0-2-3-16,2-2-4 0,-2-2-5 0,3 0-3 0,-3-4-3 0,2 1-3 16,2-1 0-16,-2-2-1 0,-1 1-2 0,4-1-1 0,-2-2-1 0,1 0 0 15,-2 1 0-15,1 1 0 0,1-1 0 0,-2 0 1 0,3 1 1 16,-1-3 0-16,-2 3 1 0,2 0 0 0,0 2 2 0,-3-1 1 15,3 2 2-15,-1 1 0 0,2-1 1 0,-3 3 3 0,-1 1 1 0,1 0 3 16,2 0 2-16,-3 2 1 0,1-1 2 0,-2 2 3 0,0 2 1 0,0 0 1 16,1 2-1-16,-3-1-1 0,1 0 0 0,-1 3-2 0,3 0 0 15,-4-1-2-15,1 2-2 0,2 0-2 0,-1 2 0 0,1-1-2 0,-2 2 1 16,1 2-2-16,0-1 0 0,-1 4-1 0,2-2 1 0,-1 4 3 16,0 0 1-16,-1 2 2 0,1 1 1 0,0 0 1 0,-2 1-1 0,1 1 1 15,-1 0 1-15,0 1-1 0,0-1-1 0,0 2 0 0,0-1 0 16,0 0-1-16,0 1 0 0,0 0 0 0,0-1 0 0,2 0-1 0,-1 0 0 0,-1-1 1 15,3-2-1-15,-1 1 1 0,-2 0 0 0,1-2-1 0,1-1 0 16,-1 0-2-16,1-2-1 0,0 0-4 0,-2-3-4 0,1 4-8 0,-1-3-5 16,2-2-9-16,-1 2-8 0,-1-2-8 0,2-2-12 0,0 2-13 15,-2-2-12-15,0-1-22 0,0 2-24 0,0-4-38 0,0 0-45 0,0 0-59 16,0 0-64-16,0 0-62 0,-4-4-58 0,3 2-27 0,-2-3-10 0</inkml:trace>
  <inkml:trace contextRef="#ctx0" brushRef="#br0" timeOffset="171334.5135">29136 11644 141 0,'0'0'502'16,"0"0"10"-16,1 0 10 0,2 0-86 0,2 0-132 0,2 0-83 0,0 0-60 16,1 0-37-16,2 0-23 0,1 0-13 0,0 0-5 0,2 0-9 15,1 0-8-15,0 0-12 0,2 0-13 0,0-1-19 0,1-1-17 0,1 2-21 16,0-1-20-16,1-1-24 0,0 2-23 0,0-1-37 0,2 1-45 0,-5-2-71 15,2 2-86-15,-1 0-75 0,0-2-72 0,-4-1-34 0,2 1-16 16,-4-1-5-16</inkml:trace>
  <inkml:trace contextRef="#ctx0" brushRef="#br0" timeOffset="171700.7398">29747 11030 212 0,'0'-8'461'0,"-1"1"12"0,1 3-80 0,-2-2-128 0,1 2-74 15,1 1-47-15,-2-1-22 0,0 2-9 0,2-1-1 0,-1 1 0 0,1-1-3 16,-2 2-4-16,-1-1-6 0,3 1-8 0,0 1-8 0,0 0-9 0,0 0-7 16,0 0-4-16,0 0-6 0,0 0-3 0,0 0-9 0,-1 0-10 15,-1 1-10-15,1-1-9 0,-3 3-9 0,3 0-9 0,-2 0-4 0,-1 1-4 16,0 1-3-16,-1 1 2 0,1 0 1 0,-1 1 3 0,0 3 4 16,0-1 3-16,0 0 2 0,0 1 0 0,0 2-4 0,1 0-6 0,-1 1-11 15,1 1-13-15,0 0-16 0,-1 1-21 0,2-3-24 0,-2 5-27 0,1-2-43 16,1 1-51-16,0 0-80 0,1-2-94 0,0 3-61 0,-1 0-45 15,2-2-18-15,-1 0-5 0</inkml:trace>
  <inkml:trace contextRef="#ctx0" brushRef="#br0" timeOffset="172134.3821">29812 11306 54 0,'2'-5'445'0,"-1"-2"4"0,-1 3-72 0,2 0-111 16,0-1-68-16,-2 2-45 0,1 0-28 0,-1 0-17 0,0 2-10 0,0-1-4 15,0-1-8-15,0 2-8 0,0-1-7 0,0 2-7 0,0 0-6 16,0 0-5-16,0 0-3 0,0 0-2 0,0 0-2 0,0 0-2 0,0 0-2 15,0 0-5-15,0 0-5 0,0 0-5 0,-1 2-3 0,1-1-4 0,-2 1-1 16,0-1 1-16,1 2-2 0,-1 2-3 0,1-2 0 0,-3 1-2 16,3 2 2-16,-2 0 1 0,-1-1 2 0,0 5 4 0,-2-3 3 0,2 3 2 15,0 0 0-15,0-1 1 0,0 2-2 0,0 0-1 0,0 0-3 16,-1 2 0-16,0-1-3 0,1 1-1 0,0-1-1 0,3 0-3 0,-2 1 0 16,-1 0-3-16,3-1-1 0,-4 1-1 0,5-1 0 0,-1 0 0 15,1 1 0-15,0 0-1 0,0-1 1 0,1 1 1 0,-1-1-1 0,5-2 0 16,-4 1 0-16,3-1-1 0,-1 1-3 0,0 0-3 0,2-3-3 0,0 1-4 15,1-1-5-15,-2-1-6 0,3 1-10 0,-2-2-11 0,1-1-10 16,2 0-11-16,0-1-16 0,0 1-13 0,-2 0-18 0,3-3-16 0,-1 1-29 16,0-1-33-16,-1-2-44 0,2 0-48 0,-3 0-74 0,1-2-84 15,-1-1-41-15,-1-2-15 0,2 1-3 0</inkml:trace>
  <inkml:trace contextRef="#ctx0" brushRef="#br0" timeOffset="172367.0022">29632 11480 411 0,'-2'0'471'0,"-1"-2"-55"0,3 2-87 0,0 0-73 0,0 0-67 0,0 0-41 16,0 0-25-16,0 0-15 0,0 0-8 0,0 0-8 0,0 0-7 0,0 0-9 15,0 0-8-15,2 0-9 0,-1 0-7 0,3 0-5 0,-1 0-3 0,2 0-2 16,-1 0-1-16,1 0 0 0,1 0-3 0,1 0-2 0,1 0-3 15,-1-2-4-15,1 1-4 0,0 1-5 0,5-2-5 0,-4 1-9 16,3 1-9-16,2-1-14 0,-2-2-13 0,2 3-17 0,-1 0-21 0,3-3-24 16,-2 2-30-16,2 0-40 0,-2-1-48 0,3-1-69 0,-4 1-80 0,4 1-64 15,-4-3-54-15,3 4-24 0,-2-3-7 0</inkml:trace>
  <inkml:trace contextRef="#ctx0" brushRef="#br0" timeOffset="172699.5138">30127 11271 297 0,'3'-5'523'0,"-3"2"12"16,1 0-58-16,-1 0-93 0,2 1-88 0,-1 0-85 0,-1 2-48 15,0 0-32-15,0 0-21 0,0 0-13 0,4 0-15 0,-3 2-13 0,1-2-13 16,1 5-13-16,0-2-12 0,1 2-10 0,0 0-5 0,1 2-2 0,0 0-1 15,-2 2 4-15,2 0 1 0,-2 4 2 0,2-3 1 0,-2 0 0 16,3 2 0-16,-3 0-2 0,2-1-1 0,0 5-1 0,-2-2-1 0,2-1-1 16,-4 1-1-16,3 1 1 0,0-2 0 0,-3 2-3 0,-1 0 0 15,2-1 0-15,-2-1-1 0,0 2-1 0,-2-2-1 0,2 2 1 0,-1-2-1 16,-3 0-1-16,-1 1-4 0,1-1-6 0,0 1-9 0,-4-1-12 0,-2-1-11 16,2 0-15-16,0-1-14 0,-1 4-18 0,-5-3-19 0,1 0-19 15,-1-2-30-15,-1 1-32 0,0-1-37 0,0-2-42 0,-2 2-53 0,3 0-60 16,-3-3-55-16,1 0-52 0,0-4-20 0,2 0-1 0</inkml:trace>
  <inkml:trace contextRef="#ctx0" brushRef="#br0" timeOffset="173099.848">29634 11238 90 0,'0'-2'457'0,"0"-1"-43"0,0 3-69 0,0 0-73 15,0 0-71-15,0 0-42 0,0 0-29 0,0 0-17 0,0 0-12 0,-2 2-10 16,0-1-6-16,-1 1-9 0,2 0-9 0,-3 1-9 0,1 1-6 0,-2 2-4 15,1-2-2-15,-1 2 2 0,0 0 2 0,-1 2 4 0,0-1 2 16,1 2 3-16,-4-1-1 0,1 5-1 0,1-2-4 0,1-1-4 0,-3 2-2 16,1 0-3-16,-2 2-4 0,1-2-3 0,2 0-4 0,-1 1-2 15,2 0-4-15,-2 1-2 0,0 0-4 0,2-1-2 0,-1 1-3 0,3-1-3 16,-2 1 0-16,-1-1-2 0,4 0-1 0,-2-1 1 0,2 3 1 16,1-4-1-16,1 1 0 0,-1 2 0 0,2-3 1 0,2 1-1 0,-2 0 0 15,3-1 1-15,0 1 1 0,2-1-1 0,2-2-1 0,0 4-2 16,1-2-3-16,2 0-7 0,-1-3-8 0,4 3-11 0,0-4-12 0,1 2-14 15,2-1-16-15,1-1-20 0,-1 0-21 0,3 0-30 0,-2-1-35 0,2 1-51 16,0-4-62-16,0 0-86 0,0 2-96 0,0-3-43 0,-2 2-16 16,1-3-2-16</inkml:trace>
  <inkml:trace contextRef="#ctx0" brushRef="#br0" timeOffset="173951.1033">30569 11656 283 0,'2'-1'428'0,"-2"-1"-27"0,0 1-64 0,2-3-89 0,-2 3-52 0,0 0-36 16,0-1-22-16,0 1-13 0,0 1-8 0,0 0-5 0,0 0-4 0,0-2-5 16,0 2-9-16,0 0-8 0,0 0-12 0,0 0-10 0,0 0-9 15,0 0-5-15,0 0-6 0,0 0-4 0,0 0-5 0,0 0-5 16,0 0-5-16,0 0-6 0,0 0-3 0,0 0-5 0,0 0-2 0,0 2-1 15,0-1-1-15,0 1 0 0,0 0-2 0,0 0 1 0,0 1 0 16,0 0 0-16,0 0 2 0,0 0 0 0,0 2 1 0,0-2 0 0,0 0-1 16,0 0 0-16,0 2-1 0,0 0-2 0,0-2 1 0,-2 1-1 0,0 0 1 15,2 0 0-15,-1 0 0 0,1 1 1 0,-2-3 0 0,1-1 0 16,1 2 1-16,-2-1 1 0,2-1 1 0,0 1 1 0,0-2 2 0,0 0 3 16,0 0 1-16,0 0 2 0,0 0 3 0,0 0 1 0,0 0 4 15,0 0 4-15,0 0 1 0,0 0 3 0,0 0-1 0,-2-2-2 0,2-1 1 16,0 2-1-16,0-2-3 0,0 1-2 0,0-3-2 0,0 3-4 0,0-3-3 15,0 0-3-15,0 2-5 0,0-1-5 0,0 1-1 0,2 0-4 16,0-1-1-16,-2 1-1 0,0 1 0 0,1-1 0 0,-1 2-1 0,0-2-2 16,0 1 1-16,0 2-1 0,0-1-1 0,0 1 1 0,0 0-1 15,0 0 1-15,0 0-2 0,0 0-1 0,0 0-1 0,0 0-1 0,0 0-1 16,0 0-1-16,0 0 0 0,0 0 0 0,0 0-2 0,0 0 1 0,0 0-1 16,0 0-1-16,0 0 2 0,0 0-1 0,0 0 2 0,0 0 0 15,0 0-1-15,0 0 1 0,0 0-3 0,0 0-2 0,0 0-3 0,0 0-3 16,0 0-7-16,0 0-5 0,0 0-11 0,0 0-12 0,0 0-16 15,0 0-19-15,0 0-25 0,0 0-29 0,0 0-47 0,0 0-54 0,0 0-89 16,0 0-101-16,0 0-52 0,0 0-23 0,0 0-9 0</inkml:trace>
  <inkml:trace contextRef="#ctx0" brushRef="#br0" timeOffset="177200.7805">30797 11393 150 0,'0'-3'447'0,"0"2"-52"15,1-2-82-15,-1 2-65 0,0-1-53 0,0 0-32 0,2 1-18 16,-2 1-12-16,0 0-8 0,2-1-8 0,-2 1-8 0,0 0-11 0,0 0-13 16,0 0-9-16,0-3-10 0,1 3-9 0,1 0-9 0,-2-3-8 15,1 3-5-15,3 0-4 0,-3 0-4 0,2-2-3 0,1 0-5 0,-1 2-3 16,3 0-5-16,-3 0-3 0,2 0-3 0,-2 0-3 0,2 0-1 16,0 0 0-16,1 0-1 0,2 0-1 0,-2 0 0 0,0 2-1 0,-1 0-1 15,2-2 2-15,0 3-1 0,0-3 0 0,-3 4-3 0,5-1 0 0,-4 0-2 16,0 0 0-16,-2 1 0 0,2-1-1 0,-1 1 1 0,-1-1-2 15,-2 1 0-15,3 1-2 0,-4-1 1 0,0 2 0 0,0 0 0 0,-4 0 0 16,3 0 2-16,-2 2 1 0,-2-2 3 0,0 1-1 0,-2 0 2 16,0 3 0-16,-3-3 0 0,4 1 1 0,-5-1 1 0,1 1 1 0,2-2 0 15,-4 1 0-15,2-2 0 0,2 2 0 0,-1-1 0 0,0 1 0 0,1-3 0 16,0 1 1-16,-2 0 0 0,6-2 0 0,-3 0 2 0,2 0-1 16,0-1 0-16,1 0 1 0,-1 0 3 0,4 0 0 0,-2-2 0 0,1 1 2 15,0 1 1-15,2-2 0 0,0 0 0 0,0 0-3 0,0 0-4 0,0 0-3 16,2-2-5-16,0 1-1 0,1-1-4 0,-2-1-1 0,5 0-4 15,-3 0-3-15,4-1-2 0,-1 0-5 0,1-3-3 0,0 2-3 0,1-2-2 16,2-1 1-16,1 0 0 0,-2 2 3 0,3-3 2 0,0-1 1 16,1 3 2-16,-3-4 2 0,3 3 3 0,0-1 3 0,0 0 4 0,-2 0 3 15,0 1 3-15,1-1 5 0,0 2 5 0,-3-1 5 0,4 0 5 16,-4 1 6-16,-1 2 6 0,2-3 6 0,-2 2 3 0,-2 0 4 0,0 1 2 16,0 1 5-16,1-1 6 0,-4 2 4 0,2-1 6 0,-4 0 2 15,3 2 0-15,-3 0 0 0,3-1-2 0,-4 2-2 0,2-1-4 0,0 1-4 16,-2 1-4-16,0 0-5 0,0 0-5 0,0 0-8 0,0 0-9 0,0 0-7 15,0 0-8-15,-4 0-6 0,0 1-3 0,3-1-3 0,-4 3-3 0,2-1-3 16,-2 1-1-16,-2-1-2 0,-2 5 0 0,3-3 3 0,-2 2 0 16,1 2 3-16,-2-1 3 0,3 1 2 0,-2 0 0 0,0 1 3 15,2-1 0-15,-1 0 1 0,1 1 0 0,1 0 2 0,0 0 0 0,-1-2 1 16,2 2 1-16,0 0 0 0,3 1-1 0,-2-2 0 0,-1-1-1 0,3 1-2 16,1 0-2-16,-2-1-6 0,2-2-6 0,0 4-8 0,0-1-10 0,0-4-10 15,2 2-11-15,-1 1-12 0,1-4-13 0,1 2-17 0,0-1-18 16,1 1-27-16,0-2-27 0,4 1-35 0,-3-1-40 0,0-1-59 0,-1 1-68 15,4-2-49-15,2 1-40 0,-2-2-14 0</inkml:trace>
  <inkml:trace contextRef="#ctx0" brushRef="#br0" timeOffset="177567.3538">31369 11172 352 0,'0'-4'454'0,"0"1"-65"0,0 1-102 0,0 0-71 0,0-1-55 16,0 1-29-16,0 2-19 0,0 0-12 0,0 0-11 0,0 0-13 0,0 0-13 16,0 0-10-16,0 0-10 0,0 2-4 0,-1-2-6 0,-1 3 0 15,1 0-2-15,-3 1 3 0,3 0 3 0,-3 0 2 0,0 2 3 16,-1 0 2-16,-1 2 3 0,1 1 5 0,-1 0 5 0,1 0-1 0,-3 4-1 15,0-2-4-15,0 2-4 0,0-1-4 0,0 2-2 0,-1-2-5 0,1 4-5 16,-2 0-3-16,1-2-3 0,3 1-3 0,-2-1-4 0,1 3-2 16,-2-2-2-16,3 1-3 0,-1-3 0 0,1 1-1 0,1 2 0 0,2-2-1 15,-3 1 0-15,3-2-1 0,0 2-2 0,1-1-5 0,0-1-5 0,2 1-7 16,0-3-7-16,2 2-8 0,0-1-7 0,1-2-11 0,-2 0-10 16,4 2-11-16,-1-4-10 0,1 1-12 0,2 0-13 0,-2-1-13 0,3-2-16 15,1 0-18-15,-1 1-18 0,0-2-26 0,1 0-28 0,1-5-32 16,1 4-33-16,0-4-51 0,-2 0-63 0,2 0-33 0,2-4-17 0</inkml:trace>
  <inkml:trace contextRef="#ctx0" brushRef="#br0" timeOffset="177835.0849">31580 11243 4 0,'0'-5'489'0,"0"0"-18"16,0 1-36-16,0 1-76 0,0 0-98 0,0 1-62 0,0 0-46 0,0 1-28 15,0 1-18-15,0 0-16 0,0 0-15 0,0 0-14 0,0 0-13 16,0 0-13-16,-2 1-10 0,0 1-7 0,2 0-7 0,-1 1-1 0,1 1 2 16,-3 1 1-16,-1 0 3 0,3 2 2 0,-3 1 3 0,3 0 0 15,-2 2 3-15,-2 1 1 0,2-1 1 0,0 1-1 0,0 2-4 0,-1-1 0 16,3 1-2-16,-2 0-1 0,1 0-1 0,0 1-2 0,1 0-3 0,-2-1 0 16,-2-1-1-16,4 0 0 0,-1 2-2 0,1-2-1 0,1 0-2 15,-2 1-6-15,0-4-5 0,2 2-9 0,0-2-8 0,0 0-10 0,0-2-12 16,0 2-11-16,0-2-11 0,0 0-14 0,0 0-15 0,0-4-18 15,0 3-20-15,0-3-22 0,0 2-25 0,0-2-31 0,0 0-35 0,2 0-56 16,-2-3-64-16,0 0-44 0,0 0-29 0</inkml:trace>
  <inkml:trace contextRef="#ctx0" brushRef="#br0" timeOffset="178034.6052">31408 11383 205 0,'-7'-3'436'16,"1"-1"-32"-16,-1 1-58 0,2 1-69 0,0 0-51 0,2 0-43 0,-1 0-27 15,1 1-22-15,1 1-15 0,1-2-13 0,1 2-15 0,0 0-16 16,0 0-14-16,0 0-15 0,0 0-10 0,0 0-10 0,1 2-7 0,1-2-4 16,1 1-5-16,3 1-4 0,-3-2-1 0,2 2-4 0,1 0-7 15,2 0-6-15,1-2-9 0,0 0-12 0,2 3-15 0,0-3-18 0,1 0-27 16,2 3-33-16,-1-2-39 0,2-1-46 0,-1 0-67 0,-1 0-77 0,4-1-58 16,-3-2-47-16,2 0-19 0</inkml:trace>
  <inkml:trace contextRef="#ctx0" brushRef="#br0" timeOffset="178334.7406">31736 11128 23 0,'-1'-3'488'16,"-3"1"-11"-16,4 0-25 0,-1 0-76 0,1 2-99 0,0 0-61 15,0 0-43-15,0-1-23 0,0-1-15 0,1 2-13 0,1-1-13 0,0-1-14 16,2 2-13-16,-3 0-13 0,3 0-14 0,-1 0-10 0,-2 0-8 0,4 0-4 15,0 0-3-15,-2 2 0 0,2-1 0 0,1 2-2 0,-1-1-2 0,0 0-1 16,0 3-3-16,1-2 1 0,1 3-2 0,0-1 0 0,-1 1 1 0,1-1 0 16,-2 3 0-16,2-1-1 0,0 3 0 0,-3-1 0 0,3 1-2 15,-2 2-1-15,0-2 0 0,0 4-2 0,-1 0-2 0,0-1 1 0,0 0 1 16,-3 3-1-16,1 0 0 0,-1 1 0 0,-1-1-1 0,0 1 2 0,-1 1-1 16,-1 2-1-16,-1-3 2 0,0 3 0 0,-4-2 1 0,2 2-3 15,-4 0-3-15,1-2-5 0,-1 2-10 0,-2 0-11 0,0-1-13 0,-1 0-16 16,-5-2-18-16,3 4-22 0,-3-3-25 0,-2 0-37 0,1-3-40 0,-2 5-57 15,-2-3-64-15,-1-2-84 0,1 0-93 0,0 0-42 0,-1-2-17 0,0-1-4 16</inkml:trace>
  <inkml:trace contextRef="#ctx0" brushRef="#br0" timeOffset="214001.1058">22530 15655 258 0,'0'-4'437'15,"0"1"-48"-15,0-2-78 0,-1 2-66 0,1 0-61 0,-2 0-34 0,0 2-21 16,2-2-9-16,-1 0-5 0,1 1 0 0,0 2 0 0,0-2-1 16,-2-1-2-16,2 1-5 0,0 0-8 0,0-1-6 0,0 2-4 0,0 1-4 15,0-1-4-15,0-2-3 0,0 3-1 0,0 0-4 0,0 0-1 16,0 0-3-16,0 0-3 0,0 0-3 0,-1-3-3 0,1 3-5 0,0 0-2 16,0 0-6-16,0 0-4 0,0 0-6 0,0 0-5 0,0 0-4 0,0 0-3 15,0 0-5-15,0 0-2 0,0 0-4 0,0 0-4 0,0 0-3 16,0 0-4-16,0 0-2 0,-2 0-2 0,0 3-1 0,2-3 0 15,0 4-2-15,0-3 1 0,0 2-2 0,0 1 0 0,0 1-2 0,0 0 1 16,0-1 1-16,0 2 0 0,2-1 2 0,0 2 1 0,-2 1-1 0,1-2 1 16,2 1-1-16,-1-1-3 0,1 2 1 0,0-2-1 0,1 1 0 15,2-2 1-15,-3 1-4 0,2 0-3 0,-1-2-4 0,5 1-7 16,-5-1-8-16,5-1-9 0,-1 0-8 0,1-1-8 0,1-2-9 0,-2 0-7 0,4 0-9 16,-2 0-9-16,2-2-6 0,0-1-7 0,1-1-2 0,0 1-3 0,1-3-2 15,-5 1 1-15,2-1 4 0,2 2 6 0,-2-1 5 0,0-4 6 16,-2 4 7-16,-1-3 8 0,1 0 8 0,1 1 7 0,-3-2 5 15,-1 0 5-15,1 0 6 0,-2 0 5 0,-1-2 7 0,0 3 11 0,0-2 14 16,-3 0 12-16,3 1 13 0,-4 0 9 0,1 1 10 0,-1 1 10 0,0 0 10 16,0-1 11-16,-1 1 9 0,1 2 7 0,-2 0 7 0,0 1 3 15,2 1 0-15,-3 0-3 0,1 0-7 0,2 0-11 0,-1 1-11 0,-1 1-9 16,2 1-10-16,0 0-9 0,0 0-9 0,0 0-9 0,-1 0-7 16,1 3-7-16,0 0-5 0,0 0-4 0,0 0 0 0,0 4-2 0,0 0 0 15,0 1-1-15,0 2 2 0,0 0 1 0,0 2 2 0,0 0-1 0,0 2 0 16,0 2-1-16,0 0 1 0,0 1-2 0,0 1-2 0,0 2 1 15,0 0-1-15,0 1 1 0,0 1 1 0,0 2 3 0,-2-1 1 0,0 0 2 16,2 2 1-16,-1-1 2 0,-2 2 2 0,3-1 1 0,-1-1 2 16,-3 2 2-16,3-1 2 0,-1-1 0 0,-1-1 2 0,0 1-2 0,-1-1-1 15,1-3 0-15,-2 1 0 0,0-2-1 0,1-2 2 0,-1 0 4 0,1-2 3 16,-1-3 2-16,0 0 4 0,-1-2 3 0,1-1 1 0,0 0 2 16,-1-3 1-16,0 0 1 0,1-1 0 0,-3-2-3 0,0 0 0 0,2-2-1 15,-1-1-5-15,-3-1-5 0,3-2-5 0,-1 1-6 0,2-2-7 16,-2-1-6-16,0-1-4 0,2 0-5 0,1-2-8 0,0 0-6 0,-1 1-5 15,5-5-7-15,-3 3-6 0,3-1-8 0,-1 0-6 0,2-2-3 16,2 0-4-16,-1 2-3 0,3-4-6 0,0 2-8 0,1-1-4 0,-1 0-6 16,3 2-4-16,1-1-5 0,0-2-4 0,1 2-3 0,-1-1-10 15,3 0-11-15,0 3-22 0,0-3-28 0,2 1-27 0,-2 2-28 0,2 0-21 16,-1-2-20-16,1 3-46 0,1 0-59 0</inkml:trace>
  <inkml:trace contextRef="#ctx0" brushRef="#br0" timeOffset="214368.2962">23121 15513 313 0,'-2'0'452'0,"2"-3"-24"16,-1 3-36-16,-2-2-78 0,3 1-100 0,-1 1-58 0,1 0-42 0,0 0-21 15,-4 0-16-15,4 0-5 0,-3 1-1 0,2 1-1 0,-1-1 1 16,0 1-3-16,-1 1-2 0,2 1-6 0,-3 2-3 0,1-2-3 0,0 4 1 16,-1-1 1-16,0 1 3 0,0 1-1 0,0 0-1 0,0 2-3 15,0 1-3-15,-1-1-6 0,2 4-4 0,1-2-5 0,-2 0-5 0,0 2-3 16,0 0-3-16,3 0-5 0,-1 1-4 0,0-2-6 0,1 3-3 15,-1-2-3-15,2-2-3 0,0 3-1 0,2-3 0 0,-1 2 0 0,3-2 0 16,-3 1-1-16,4-1 0 0,2-4-3 0,-2 2-6 0,2 0-8 0,-1-1-11 16,2-2-13-16,1 1-18 0,1-4-18 0,1 2-17 0,0-2-27 15,0-2-31-15,1 1-48 0,0-2-60 0,-1 0-75 0,3-1-85 0,-1-1-52 16,-2-1-33-16,3-1-13 0</inkml:trace>
  <inkml:trace contextRef="#ctx0" brushRef="#br0" timeOffset="214701.4874">23461 15498 40 0,'-5'-3'482'15,"4"1"5"-15,-3 1 0 0,0 1-3 0,-1-2-95 0,4 2-141 0,-3 0-80 0,1 0-51 16,0 0-26-16,0 2-13 0,0-1-6 0,-1 1-2 0,0 1-1 15,3 1 1-15,-3 1-4 0,1 1-3 0,0 1-4 0,0 1-5 16,-1 1 0-16,3-1 0 0,-1 3 1 0,1 0 1 0,-3 1-2 0,3 0-2 16,-2 2-5-16,2 1-4 0,-1-2-5 0,0-1-5 0,2 3-4 0,-1-2-3 15,1 1-2-15,0-1-3 0,0-1-4 0,1 2-2 0,-1-2-5 0,2 1-4 16,0-1-2-16,2 0-2 0,-3-3-2 0,3 2-2 0,-3-1-2 16,2-2 0-16,2 2-5 0,0-2-5 0,0-1-8 0,0 0-12 0,1-2-14 15,0 0-17-15,0-1-16 0,1-1-17 0,2 0-22 0,-3 0-21 16,3-3-42-16,-1 0-47 0,1 0-51 0,0-1-52 0,1-1-72 0,1-1-83 15,-5-1-32-15,2-1-11 0,2 0 3 0</inkml:trace>
  <inkml:trace contextRef="#ctx0" brushRef="#br0" timeOffset="214902.5534">23339 15643 210 0,'-6'2'507'0,"-2"1"3"0,4-3 6 0,0 1 7 0,0 1-98 16,0-2-157-16,3 1-90 0,1 1-60 0,0-2-36 0,0 0-23 16,1 1-13-16,3 0-3 0,0-1-3 0,0 2-1 0,0 0-6 0,4-2-7 15,-2 1-16-15,2 1-20 0,2-2-18 0,2 0-19 0,-2 3-17 16,2-3-18-16,1 0-24 0,-1 0-26 0,1-3-46 0,2 3-53 0,0-3-49 16,0-1-46-16,0 2-61 0,0-3-70 0,1 1-31 0,-4 1-9 0</inkml:trace>
  <inkml:trace contextRef="#ctx0" brushRef="#br0" timeOffset="215235.3947">23641 15449 128 0,'-3'2'511'0,"1"-2"6"0,-1 0 7 0,1 2 5 16,2-1-98-16,0-1-148 0,0 0-88 0,0 0-58 0,0 1-35 15,0 2-25-15,2 0-12 0,-2-1-4 0,3 1-5 0,-1 1-3 0,1 1-4 16,0 1-8-16,1 0-4 0,-1 2-4 0,0 1-1 0,2 0-1 0,-1 2 2 16,3 1-1-16,-3 0 1 0,1-1-2 0,0 1 1 0,2 2-1 15,-3 0 1-15,1 0 1 0,-2 3 1 0,2-2 1 0,-4 1 1 16,3 2-1-16,-3-2-1 0,1 1 1 0,-2 2 0 0,0-1 0 0,-2 3-1 16,1-4 1-16,-3 2-1 0,3 1-1 0,-4-1-3 0,2 1-2 0,-2-2-2 15,-1 0-1-15,1 1-3 0,0-3-1 0,0 0-2 0,-1 1-4 16,1-3-4-16,1-2-8 0,-1 0-9 0,2-2-6 0,0-1-12 0,1 0-11 15,0-3-15-15,1-1-19 0,-1 0-24 0,2 0-28 0,0-3-42 0,0 1-50 16,0-3-66-16,2 1-72 0,1-1-83 0,0 0-88 0,2-4-42 16,0 2-19-16,2-1-5 0,0-2 3 0</inkml:trace>
  <inkml:trace contextRef="#ctx0" brushRef="#br0" timeOffset="215569.2663">23911 15693 24 0,'0'-2'402'0,"0"2"-14"0,0-1-68 0,2-1-98 0,0 1-56 16,-1-3-39-16,3 4-18 0,0-3-9 0,0 2-3 0,0-2 0 16,5 1-4-16,-4 1-4 0,3-2-3 0,0 2-2 0,2-2-6 0,-2 3-2 15,0-3-2-15,2 1-1 0,-2 1 0 0,2-3-1 0,2 3-2 0,-2 0-5 16,0-2-3-16,0 1-4 0,2 1-6 0,-3-2-4 0,4 1-7 16,-4 2-5-16,-1-3-5 0,5 3-8 0,-5-2-9 0,1 1-11 0,-1 1-13 15,2-1-15-15,-2-1-14 0,-2 2-15 0,0-1-19 0,0 1-19 0,-1 0-23 16,0 0-24-16,-2 0-42 0,0 1-53 0,-3-1-36 0,0 0-29 15,0 0-46-15,0 3-57 0,-1 2-36 0,-1-2-24 0</inkml:trace>
  <inkml:trace contextRef="#ctx0" brushRef="#br0" timeOffset="215835.0577">24002 15758 130 0,'-4'3'407'0,"0"-2"-41"0,2-1-56 16,-1 1-42-16,3-1-35 0,0 0-28 0,0 0-24 0,0 0-17 0,0 0-12 15,0 2-12-15,2-1-11 0,-1-1-10 0,-1 2-9 0,5 0-7 16,-4-2-9-16,1 0-6 0,0 3-6 0,-1-3-5 0,2 2-9 0,1-2-5 16,0 0-4-16,0 2-4 0,0-2-3 0,2 0-3 0,1 0-3 15,-1 0-1-15,1 0-3 0,1 0-4 0,1 0-2 0,0 0-4 0,1-2-4 16,2 2-2-16,0 0-4 0,2-2-3 0,-3-1-2 0,0 1-2 0,5 0-2 16,-3-1-1-16,1 1-2 0,-2-1-1 0,4-1-1 0,-3 1-2 15,1 1 0-15,-1-1-2 0,-4 2-1 0,4 0-7 0,-5-2-2 0,1 0-9 16,-1 3-8-16,-2-3-10 0,-1 3-12 0,-2-2-19 0,1 0-22 0,-3 2-28 15,-1 0-30-15,0 0-58 0,0 0-74 0,-1 2-92 0,-3 0-101 16,1 1-52-16,-3 0-26 0,-2 0-13 0,2-2 0 0</inkml:trace>
  <inkml:trace contextRef="#ctx0" brushRef="#br0" timeOffset="237602.5582">25318 15473 145 0,'0'0'441'0,"-1"-3"-16"0,-1 3-64 15,2 0-89-15,0 0-56 0,-1-2-40 0,1 2-25 0,0 0-18 0,0 0-9 16,0 0-9-16,0-2-9 0,0 2-10 0,0 0-10 0,0 0-12 15,0 0-9-15,0 0-8 0,0 0-7 0,0 0-4 0,-4 0 1 0,4 2-1 16,-3 0 3-16,2-2 3 0,-1 3 2 0,-1-1 0 0,2 1 1 0,-3 2-1 16,3-1-1-16,-1 1-1 0,-1 1-1 0,0 1 1 0,0 1 1 15,-1 0 0-15,3 1-2 0,-2 1-4 0,-1 0-4 0,0 1-7 0,1 1-5 16,1 0-5-16,1 1-5 0,-3 0-3 0,3 1-2 0,-1-2-4 16,2 2-1-16,-1-2-4 0,1 3-1 0,0-3-4 0,0 0-2 0,1 1-2 15,-1-1-1-15,3-1-2 0,-1 2 1 0,1-2-2 0,2 0 0 0,-1-2 2 16,1-1-2-16,0 0-2 0,0 0-4 0,1-1-5 0,1 0-4 15,0-1-7-15,1-1-7 0,-1 1-9 0,1-3-10 0,1 0-9 0,-1-1-15 16,0 1-15-16,3-3-20 0,-3 0-18 0,-2 0-32 0,1-3-38 0,2 3-44 16,-1-4-47-16,-3 1-67 0,1 1-75 0,-1-3-43 0,1 0-27 15,-2-1-8-15</inkml:trace>
  <inkml:trace contextRef="#ctx0" brushRef="#br0" timeOffset="237868.3321">25276 15655 221 0,'-4'0'513'0,"2"0"8"0,-2 0 6 0,1 0-86 0,3 0-133 16,0 0-83-16,0 0-59 0,0 0-35 0,0 0-25 0,0 0-15 16,0 0-10-16,3 0-10 0,1 0-13 0,0 0-12 0,1 0-12 15,0-1-12-15,-1 1-9 0,1-2-5 0,3 1-4 0,0-2 1 0,1 1 0 16,0 1 2-16,1-2 1 0,-2-1-1 0,4 2-1 0,-2-1 1 0,1 0 1 15,-1 0-2-15,4 1-2 0,-3-3-4 0,2 1-5 0,-4 0-9 0,3 0-10 16,-2 1-8-16,2 1-12 0,-4-2-12 0,1 1-14 0,0 1-16 16,-2-1-15-16,-1 0-21 0,-1 3-25 0,-1-3-37 0,0 3-46 0,-4 0-36 15,0 0-35-15,0 0-60 0,0 0-72 0,0 0-33 0,-2 0-13 16</inkml:trace>
  <inkml:trace contextRef="#ctx0" brushRef="#br0" timeOffset="238902.2566">24970 15576 254 0,'-1'0'480'16,"-2"0"4"-16,2 0 2 0,-3 0-88 0,3 0-129 0,-1 1-79 0,-3 1-49 16,4 1-29-16,-4 0-16 0,2 0-8 0,-2 0-3 0,-1 1-3 15,-1 2-2-15,3 1-4 0,-3-2-7 0,-2 5-6 0,3-3-6 0,-2 0-3 16,0 4-3-16,-1-1-3 0,0 1-5 0,1 0-4 0,0 2-6 15,-1 1-4-15,0-1-6 0,-1 2-4 0,-1-1-3 0,3 3-4 0,-2 0 1 16,0-1-2-16,-1 1-1 0,2 0 0 0,-1 2-2 0,2-1-1 16,-4 0 0-16,3-2-1 0,1 0 2 0,2-2 0 0,-1 1 0 0,1-1 1 15,0-1 1-15,0-2-1 0,2-3-1 0,1 2-1 0,0-3-2 0,1-1 2 16,1 0 1-16,-1-1 1 0,2-3 0 0,0 2-1 0,0-1 0 0,0-3-3 16,0 0-1-16,3 0-3 0,1-3-2 0,-3-1-3 0,4-1-1 15,0-1-3-15,1-2-2 0,0 1-6 0,1-3-6 0,1-2-4 16,-2-2 0-16,3-1-2 0,-1-2 0 0,0 0-1 0,0 0 4 0,1-3 1 15,-2 0 0-15,-1 2 3 0,2-4 2 0,1 1 3 0,-2 1 1 0,-1-1 5 16,2-2 5-16,0 3 0 0,0 0 2 0,-2 0 2 0,-1 0 4 16,3 2 5-16,-2 1 4 0,-1 2 4 0,0-2 3 0,1 5 4 0,-1 0 3 15,-1 0 2-15,1 2 1 0,-2 2 2 0,1 0 1 0,-1 2-1 0,0-1 0 16,0 4-3-16,1-2-2 0,-3 1-4 0,3 1-4 0,0 1-2 16,-1 1-1-16,0 1-2 0,0 1 0 0,0 1-1 0,1 1-1 0,1 3 2 15,-1 0-1-15,1-1 3 0,-2 3 3 0,2 1 0 0,0 3 1 16,-1-1 1-16,1 1-1 0,-1 3-1 0,1-2-1 0,0 2-4 0,-2 2-1 15,2-2-3-15,-2 0-3 0,2 2-1 0,1 1-4 0,-3-4-2 16,2 3-4-16,-2-2 1 0,2-1-2 0,-2 3 1 0,1-4-1 0,-3 3 0 16,3-4 1-16,0 3-1 0,-1-3-1 0,0 0-2 0,-1-2-3 15,-1 1-6-15,3-1-7 0,-3-1-7 0,2-1-10 0,-1 0-11 0,0-3-11 16,-2 2-16-16,1-3-17 0,-1 1-18 0,2-3-20 0,1 1-30 0,-3 0-33 16,0-3-44-16,0 0-48 0,0 0-66 0,0 0-78 0,0 0-47 15,-3-2-35-15,0 1-12 0</inkml:trace>
  <inkml:trace contextRef="#ctx0" brushRef="#br0" timeOffset="239102.3478">24824 15820 29 0,'-4'-1'467'0,"3"1"9"16,-4 0-50-16,5 0-77 0,0 0-80 0,0 0-80 0,0 0-50 15,0 0-34-15,5 0-19 0,-4 0-11 0,6 0-9 0,-4 0-8 0,2 0-8 16,1 0-11-16,2-3-11 0,0 3-11 0,0 0-5 0,2-3-6 15,0 1-5-15,1 1-6 0,3-3-11 0,-1 2-12 0,-1-1-20 0,1 0-22 16,0 0-39-16,0 0-49 0,0-1-48 0,-4 2-49 0,5-1-71 16,-4 0-84-16,0 0-42 0,0 1-23 0</inkml:trace>
  <inkml:trace contextRef="#ctx0" brushRef="#br0" timeOffset="239469.0857">25165 15462 331 0,'0'-1'401'0,"-2"-2"-62"0,2 3-59 15,-1-3-59-15,-1 3-34 0,2 0-26 0,0 0-18 0,0 0-13 16,-1 0-8-16,-3 0-10 0,3 3-6 0,-1-3-9 0,1 4-8 0,-4 0-8 16,2 0-5-16,0 1-4 0,0 3 0 0,-4-1 1 0,4 1 2 15,-2 2 1-15,1 1 1 0,1 0-3 0,-2 2-3 0,2 0-5 0,-2 1-5 16,2 2-7-16,-2 1-7 0,-1 0-6 0,3 0-7 0,-1 2-4 0,1 1-7 16,2-1-6-16,-1-1-3 0,0 4-4 0,2-3-3 0,0 2-2 15,2-1 0-15,0 1-2 0,-1-1-1 0,2-1 2 0,2-1-1 16,3 0 0-16,-3-1 0 0,3 0-2 0,-2 0-5 0,3-3-6 0,-1 1-11 15,4 0-13-15,-2-3-16 0,1 0-20 0,2-4-21 0,1 1-22 0,-1-1-33 16,1 1-41-16,1-5-58 0,0 2-68 0,0-2-78 0,0-1-87 0,0-2-39 16,-1-1-14-16,0 0-2 0</inkml:trace>
  <inkml:trace contextRef="#ctx0" brushRef="#br0" timeOffset="239807.3599">25538 15504 451 0,'0'-3'501'0,"0"0"0"0,0 0-8 0,0 0-96 0,2 1-141 16,0 0-77-16,-2 1-47 0,1-2-29 0,2 3-15 0,-3-1-12 0,1 1-11 15,-1-2-9-15,0 2-11 0,0 0-9 0,2 0-10 0,0 2-6 0,-1-2-3 16,2 1 1-16,-1 2 3 0,0 0 4 0,-1 2 4 0,2-1 4 16,1 2 3-16,-3 2 3 0,3-1 3 0,0 1 2 0,1 1 1 0,-4 2 0 15,2-1-1-15,1 0-4 0,-1 4-4 0,0-1-4 0,0 0-5 0,-1 4-5 16,0-2-4-16,-1 1-3 0,2 1-5 0,-3 0-2 0,0 1-4 16,0-2-1-16,-3 4-6 0,2-2-1 0,-1 0-3 0,-1-2-9 0,0 1-9 15,-2 1-16-15,0 1-15 0,-2-4-20 0,2 1-20 0,-2 1-31 16,1-2-38-16,-1 0-56 0,1 0-70 0,-3 2-87 0,1-4-96 0,1 1-49 15,1-1-24-15,-2-2-7 0</inkml:trace>
  <inkml:trace contextRef="#ctx0" brushRef="#br0" timeOffset="240502.1884">25865 15645 187 0,'-1'-2'417'0,"1"2"-64"16,0 0-101-16,0 0-65 0,0 0-49 0,0 0-27 0,0 0-14 0,0 0-5 15,0 0 3-15,0 0 1 0,0 0-1 0,0 0-5 0,0 0-9 16,0 0-8-16,0 0-10 0,-2 0-2 0,2 0 0 0,0 0 2 0,0 0 4 16,0 0 3-16,0 0 3 0,0 0 1 0,-1 2 1 0,1-2-3 15,0 0-4-15,0 0-1 0,0 0-2 0,0 0-4 0,0 0-4 0,0 0-3 16,0 0-4-16,0 0-8 0,0 0-5 0,0 0-4 0,0 0-4 16,1 0-4-16,1 1-2 0,-1 1-4 0,1-2-4 0,1 0 0 0,0 0-3 15,1 0-1-15,1 0-2 0,0 0-3 0,3 0 0 0,0 0 0 16,2 0-1-16,-1 0 1 0,1 0-3 0,4 0-4 0,-3 0-5 0,3-2-7 15,0 1-8-15,-1 1-9 0,3-2-9 0,1 1-8 0,-2-1-8 0,2-1-11 16,-1 2-8-16,-1-1-11 0,0 1-13 0,0-2-13 0,0 1-12 16,0 1-21-16,-2-1-22 0,0 0-33 0,-1-1-38 0,0 1-33 0,-3 0-29 15,-1-1-54-15,-2 2-65 0,-1 1-30 0,-2-1-10 0</inkml:trace>
  <inkml:trace contextRef="#ctx0" brushRef="#br0" timeOffset="240835.3892">26007 15445 271 0,'-1'-1'459'0,"1"1"-19"0,0 0-35 0,0 0-84 15,0 0-109-15,1-3-64 0,-1 3-37 0,0 0-21 0,0 0-9 0,0 0-7 16,0 0-3-16,0 0-7 0,0 0-8 0,0 0-3 0,4 0 0 0,-4 0 1 16,1 3 2-16,-1-2 5 0,2 2 6 0,-1 0 6 0,1 0 5 0,0 1 4 15,-2 0 3-15,1 0 1 0,-1 3 2 0,4 0-1 0,-4-1-3 16,0 1-5-16,0 2-8 0,0 0-10 0,0 0-8 0,0 1-9 0,0 1-8 16,0 1-4-16,0 0-5 0,0 0-5 0,-4 2-4 0,4-2-4 15,0 1-4-15,0 1-5 0,0-1-6 0,0 2-5 0,0 0-10 0,0-1-10 16,0 1-13-16,4-2-18 0,-4 2-18 0,1 0-24 0,1-2-24 15,-1 2-35-15,4-2-43 0,-2 0-58 0,2 1-69 0,-2-3-80 0,2 2-89 16,0-2-41-16,1-1-17 0,1 0-1 0</inkml:trace>
  <inkml:trace contextRef="#ctx0" brushRef="#br0" timeOffset="241236.4983">26559 15402 90 0,'-1'-2'460'15,"-3"2"9"-15,3 0-54 0,-1 0-84 0,2 0-79 0,0 0-76 0,0 0-43 16,-1 0-26-16,1 0-15 0,-2 2-7 0,2 1-8 0,0 0-3 16,-3 1-4-16,3 1-6 0,0-1-5 0,0 2-7 0,0 0-3 0,0 2-3 15,0-3-2-15,0 3-5 0,0 0-1 0,0 0-5 0,0 2-1 16,0-3-4-16,0 4-1 0,0-2-2 0,0 0-4 0,0 1-2 15,0 1-6-15,0 0-9 0,0-1-8 0,0-1-10 0,0 0-7 0,0 1-7 16,0-1-12-16,0 1-10 0,0 0-17 0,0 0-15 0,0-1-19 0,0 0-20 16,0-1-28-16,0 1-32 0,0-3-41 0,0 2-45 0,0-2-62 15,0 2-73-15,3-1-43 0,-1-2-29 0</inkml:trace>
  <inkml:trace contextRef="#ctx0" brushRef="#br0" timeOffset="241736.4376">26548 15391 176 0,'0'-4'473'0,"0"-3"-6"0,2 5-11 0,-2-3-91 16,3 2-132-16,-2-1-78 0,3 1-50 0,-3 0-29 0,2 0-17 16,2 0-11-16,-2 0-6 0,2 0-10 0,3 0-8 0,-3 1-8 0,-1 1-6 15,4-1-5-15,-3 2-4 0,3 0-2 0,-2 0 0 0,1 0 0 0,-2 2 0 16,2-1-1-16,-1 1-1 0,1 1 0 0,-2 0 1 0,0 0 0 15,-1 0 0-15,2 1 1 0,-3 1 0 0,1-1 2 0,-3 2 0 0,3 1 2 16,-4-2 0-16,1 2 2 0,-1-2 1 0,0 1 3 0,-1 1 3 16,1 1 0-16,-4 0 1 0,3 1 2 0,-3-2 0 0,1 1-1 0,-3 0 0 15,3-1-1-15,-2 0 1 0,0 1-1 0,1-3 0 0,-3 2-3 0,1 0-1 16,2 1-1-16,-1-2-3 0,0-1-1 0,0 2-3 0,0-2 0 16,-1 0-2-16,1 2-1 0,1-2-1 0,0-2 1 0,1 2-2 0,0-2-2 15,1 1 0-15,1-2 1 0,-2 1-1 0,3 0-1 0,-2 0-1 16,2-2 1-16,0 1 0 0,0 1 0 0,2-2 0 0,-2 1 1 0,1-2-1 15,1 1 1-15,-1 1 1 0,3-2-1 0,-1 0 1 0,2 3 1 16,-1-3-1-16,0 0 1 0,2 0-1 0,-2 3 1 0,3-2-1 0,-1-1 2 16,1 1 0-16,0 1-1 0,1 1 0 0,0-1 0 0,-1-1 1 0,0 3 0 15,1-1-2-15,-1-1 2 0,1 3-1 0,-1 0 1 0,0-3 0 16,-1 3-1-16,1-1 1 0,-3 2 1 0,2-1 1 0,-1-1 2 0,-2 1 3 16,1 1 4-16,-3 0 3 0,1-1 5 0,-2 2 4 0,-2-2 5 15,1 0 4-15,-3 2 4 0,0-2 3 0,-1 2 2 0,-3-2 2 0,2 1-1 16,-2-1-1-16,-3 1-2 0,0 0-3 0,-1 0-3 0,0-1-3 15,-1 2-4-15,-2-2-4 0,0 0-6 0,1 0-4 0,-2 0-10 0,2-1-10 16,0 1-16-16,-2-3-17 0,3 1-25 0,2 0-30 0,-3 0-46 16,5-3-53-16,0 0-90 0,0 0-107 0,1-3-59 0,2 1-37 0,1 0-18 15,0-1-9-15</inkml:trace>
  <inkml:trace contextRef="#ctx0" brushRef="#br0" timeOffset="242135.5113">27035 15357 83 0,'-2'-3'373'0,"2"0"-60"0,0 0-91 0,0 1-55 15,-2 1-35-15,2-2-17 0,0 1-8 0,0 2-2 0,0-2 4 0,-2 1 2 16,2 1-2-16,0 0-3 0,0 0-5 0,0 0-6 0,0 0-2 16,0 0-3-16,0 0-1 0,0 0 1 0,-2 0 4 0,1 1 3 0,-3 1 3 15,3 0 2-15,-1-1 1 0,1 2-1 0,-3 2 0 0,1-1 0 16,-2 2-1-16,2-1-1 0,-3 5-1 0,1-3-2 0,1 3-3 0,0-1-5 16,0 1-7-16,-1 2-7 0,0 2-7 0,1-3-6 0,0 3-7 0,0 0-6 15,0 1-7-15,1 0-5 0,0-2-4 0,1 3-5 0,1-2-4 16,-1 1-3-16,-1 0-4 0,3 0-2 0,0-2-4 0,3 4-2 0,-1-5-2 15,-1 2-5-15,3-2-3 0,0 1-6 0,1-2-5 0,0 2-9 16,1-4-9-16,0 2-13 0,2-1-13 0,0-2-17 0,2 0-19 0,-1 0-22 16,-1-4-22-16,4 3-29 0,-2-2-36 0,3-2-51 0,-1-1-58 15,1 0-82-15,0-2-91 0,3 0-46 0,-3-2-20 0,1 0-5 0,-2-1 6 16</inkml:trace>
  <inkml:trace contextRef="#ctx0" brushRef="#br0" timeOffset="242402.4738">27331 15373 366 0,'-5'-3'520'0,"2"2"9"0,0-2 7 0,-1 3-66 16,3-3-105-16,-3 3-94 0,1 0-88 0,3 0-52 0,0 0-31 0,0 0-13 15,-1 0-6-15,1 0-3 0,-3 3-4 0,1 0-7 0,2 1-8 16,-1-1-7-16,-1 1-6 0,1 3-2 0,-3 1-1 0,3-1 4 0,-3 0 2 15,1 2 2-15,2 2 0 0,-3-2 0 0,1 1-4 0,2 0-2 16,-2 2-4-16,1-1-3 0,1 0-3 0,-2 1-4 0,-1 0-2 0,3 0-5 16,1-2-2-16,-2 2-3 0,0 0-2 0,2-1-4 0,0 1-3 0,0-2-2 15,0 0-3-15,2 0-10 0,0 0-8 0,-1-1-14 0,3 0-15 16,-1-1-20-16,-2 1-22 0,4-3-28 0,-1 1-28 0,0 0-46 0,0 0-52 16,3-3-65-16,-1 0-68 0,0-1-78 0,2-1-83 0,0 0-36 15,-1-2-13-15,0 0 3 0</inkml:trace>
  <inkml:trace contextRef="#ctx0" brushRef="#br0" timeOffset="242602.2801">27193 15541 289 0,'-11'0'517'0,"3"-1"11"0,2-1 8 15,-1 2-62-15,2 0-100 0,0 0-91 0,0 0-86 0,2 0-51 0,1 0-33 16,2 0-19-16,0 0-11 0,0 0-12 0,0 0-11 0,2 0-14 15,1 0-13-15,2 0-20 0,0 0-22 0,0 0-17 0,3-1-16 0,4 1-18 0,-2-4-18 16,2 4-22-16,2-3-22 0,2 2-46 0,1-2-55 0,1 0-55 16,-1-1-55-16,0 1-67 0,4-2-74 0,-3 1-31 0,2-2-9 0,-1 1 0 15</inkml:trace>
  <inkml:trace contextRef="#ctx0" brushRef="#br0" timeOffset="242935.9763">27541 15219 256 0,'-3'-3'545'0,"0"3"9"16,-2-3 9-16,3 3 6 0,0 0-101 0,1-2-155 0,1 2-94 16,0 0-64-16,0 0-37 0,0 0-25 0,1 2-15 0,-1-2-4 0,2 3-8 15,0 1-5-15,3-1-10 0,-2 2-7 0,0 0-7 0,0 0-4 16,5 2-1-16,-4-2 0 0,1 1 2 0,2 1 2 0,-2 1 1 0,4 0 1 0,-3 1 2 15,1-2-2-15,1 2 0 0,-1 0 0 0,0 3 1 0,-1-4-1 16,0 1-1-16,-1 3-1 0,3-3-2 0,-3 4-2 0,-1-2 0 16,0 2-2-16,-1-2 0 0,0 2-3 0,-1 1-3 0,-1 1 0 0,-1 0-3 15,0 0-4-15,-1 1-3 0,-1 1-4 0,-1 0-6 0,0 2-5 0,-2-1-8 16,-2 0-8-16,-2 2-10 0,1 2-10 0,-3-3-11 0,-1 2-13 16,0-1-17-16,-2-1-17 0,-2 2-21 0,1 0-24 0,-1-2-26 15,-1 1-30-15,0 0-58 0,-1-2-72 0,-2-1-92 0,2 0-98 0,-3 0-47 16,2-1-20-16,-3-3-6 0,2 2 4 0</inkml:trace>
  <inkml:trace contextRef="#ctx0" brushRef="#br0" timeOffset="248969.2071">24745 15301 140 0,'-2'-3'250'0,"1"3"-52"0,1-2-44 0,-2 1-27 16,2 1-18-16,0 0-9 0,-2 0-5 0,2 0-7 0,0 0-6 0,0 0-8 16,0 0-9-16,0 0-5 0,0 0-5 0,0 0-1 0,0 0-1 15,0 0 2-15,0 0 1 0,0 0 3 0,-1 0 2 0,-3 0 2 0,3 0 1 16,-1 0 2-16,-1 1 2 0,-1 1 2 0,1 0 5 0,-2-1 0 16,1 2 0-16,0-2 0 0,-3 2-2 0,1 1-1 0,0 0-4 0,-1 0-1 15,3 1-2-15,-4 0-1 0,0-1-1 0,2 2-2 0,-4-1-1 0,2 2-3 16,-1 1-2-16,-1-2-1 0,2 3-1 0,-3-1-1 0,2 2-3 15,-1-1 1-15,-1 1-2 0,2 1-1 0,-3 1-2 0,0-1-1 0,2 1-2 16,2 3-3-16,-2-1-1 0,0 0-2 0,0 1-2 0,1 2-3 16,1 0-3-16,0 0-4 0,2 1-2 0,-2 1-2 0,3 0-2 0,2 1-2 15,0 0-3-15,1 0-3 0,2 4-3 0,0-2 0 0,4 0 2 16,-1 2 0-16,2-1 2 0,2 2 0 0,1 0 2 0,3 0 0 0,3 0 1 0,-1 2-1 16,4-3 1-16,0 3 0 0,1-1 0 0,4-2-3 0,-1 1-5 15,4 1-12-15,1-2-12 0,0 1-14 0,1-1-16 0,2-3-18 0,1 2-22 16,0-2-22-16,0-1-25 0,0 0-37 0,0-1-45 0,-3 0-57 15,3-2-59-15,-1-1-75 0,-3-1-81 0,3-3-37 0,-2-2-12 16,-2 0 0-16</inkml:trace>
  <inkml:trace contextRef="#ctx0" brushRef="#br0" timeOffset="249936.5243">27793 15005 198 0,'-1'-2'509'0,"-2"-3"14"0,2 2-27 0,-3-1-46 0,3 1-91 0,1-1-113 16,-2 2-62-16,1-1-34 0,1 0-18 0,-2 1-7 0,0 1-5 15,2-2-7-15,0 3-8 0,0 0-10 0,0 0-10 0,0 0-13 0,0 0-10 0,2-2-8 16,0 1-8-16,-2 1-8 0,0 0-4 0,3 0-4 0,-2 0-2 16,1 0-1-16,0 0-2 0,2 1-1 0,-1 1-2 0,0-1 1 15,2 1-1-15,-2 1 0 0,2 0-1 0,2 0 0 0,-2-1 2 0,2 2-1 16,-1-1 2-16,2 2-2 0,2 2 0 0,-2-2-2 0,0 2-1 0,0 0-2 16,2 1-2-16,0 0-3 0,0 2-1 0,-1 0-1 0,0 1-1 15,1 0-1-15,-1 2 0 0,1 0-1 0,-2 1-1 0,0 2-1 0,3 1 1 16,-5 0-1-16,1 0 1 0,-1 3 0 0,1 1 0 0,-2 1 1 0,-1-2 1 15,-1 4-1-15,2-2 0 0,-4 2-1 0,-1 2-1 0,-1-1-3 16,-1 1-2-16,-1 2-2 0,-2 0-4 0,0-2-3 0,-1 3-2 0,-3-1-3 16,1 1-1-16,-1 1-4 0,-3 0-2 0,1-1 1 0,0 2 0 15,-3-3 0-15,2 1 0 0,-1-1 2 0,1 1 3 0,-2-3 1 0,1-1 2 16,2 0 1-16,-3 0-2 0,1-3-1 0,1-1-4 0,1-1-4 0,-2-1-7 16,1-1-9-16,0 0-12 0,2-2-9 0,-2 0-18 0,4-3-17 0,-2-1-23 15,2-1-25-15,-1 2-46 0,1-4-55 0,1-1-57 16,0 1-59-16,3-4-70 0,-1 2-75 0,2-4-34 0,-2-1-12 0,1-1-2 0</inkml:trace>
  <inkml:trace contextRef="#ctx0" brushRef="#br0" timeOffset="251335.6168">28545 15220 468 0,'0'-1'486'0,"0"-2"-33"0,0 3-54 0,0-3-74 15,0 1-85-15,0 0-52 0,0 0-35 0,0 0-20 0,0 2-15 16,0 0-12-16,0 0-13 0,0 0-12 0,0 0-12 0,0 0-14 0,0 0-15 16,0 0-11-16,0 0-11 0,0 0-7 0,0 0-7 0,0 0-3 15,0 0-3-15,0 0 0 0,0 0-1 0,0 2 5 0,-2-2 1 0,1 2 3 16,1 0 1-16,-2 0 4 0,0 1 2 0,1 2 4 0,-3 0 3 16,1 2 3-16,2-2 3 0,-3 2 3 0,1 1 2 0,-3 1 1 0,3 0-1 15,-2 2-1-15,0-2-5 0,2 4 0 0,-2-1-1 0,1 2-3 16,-2-2-2-16,-1 3-1 0,2-2-2 0,-1 3-1 0,-1-2-3 0,0 1-1 15,1 2-3-15,1-3 0 0,-2 2-1 0,1-1 0 0,-2 0-2 0,2 1 0 16,0-1-2-16,1-1 2 0,-3-1-2 0,3-4 0 0,2 2 1 16,-2-1 0-16,2-2 1 0,0 0-1 0,0 0 3 0,-1-4 1 0,3 1 1 15,-3 0 2-15,4 0 3 0,-2-3 2 0,0 0 4 0,2-1 1 16,0-1 0-16,0 0 1 0,0 0-1 0,0 0-1 0,0-1-2 0,0-1-3 16,0-3-4-16,2 0-2 0,0-2-4 0,2 2-6 0,-3-3-6 0,3-1-7 15,0-1-5-15,0-1-6 0,1 1-5 0,-2-2-3 0,2-1-3 16,0-1-1-16,0 2 0 0,2-2 0 0,-1-1 0 0,1 2 1 0,0-3 0 15,0 2 2-15,-3-1 3 0,3 3 1 0,-1-2 5 0,2 1 1 16,-2-2 4-16,1 3 1 0,-3-1 3 0,3 2 1 0,0 0 2 0,0 0 0 16,-2 1 2-16,3 0 0 0,-2 1 1 0,0 0 1 0,0 0 1 0,-1 1 1 15,2 1 1-15,0 1 2 0,0-2-1 0,-1 2 1 0,1-1-1 16,-3 4 2-16,4-3 0 0,-3 1 0 0,-1 1 2 0,1-1 1 0,2 2 1 16,-4-1 1-16,1 1 0 0,1 0 1 0,-2 0 1 0,1 1 0 15,-1 2 2-15,0-3 0 0,0 1 1 0,-1 2 1 0,-1 0 0 0,3 0 1 16,-2 0 1-16,1 0 1 0,1 0 3 0,-3 0-1 0,3 2 2 15,-1 1 1-15,0 0-1 0,0 0 3 0,0 2 4 0,1-1 0 0,0 2 3 16,1 2 0-16,-2-3 1 0,2 2-2 0,0 3 1 0,-2-3-1 0,2 3-2 16,-1-1-1-16,1 1-3 0,0-1-2 0,-1 2 0 0,1-2-2 0,0 1-3 15,3 0-1-15,-4-1-2 0,1-1 0 0,2 1 0 0,-1-1-2 16,2 1 0-16,-4 0 0 0,4-2 0 0,-1 1 0 0,-1-3 1 16,3 3-2-16,-2-1 2 0,-1-2-1 0,2 1-2 0,1-2-1 0,-2 1-5 15,-1 0-3-15,2-1-8 0,0 1-9 0,0-2-10 0,-2 0-13 0,2 0-13 16,-2 0-17-16,1-1-19 0,-1 0-18 0,1 1-23 0,-1-1-28 15,0-1-33-15,-1 0-46 0,0 2-54 0,-2 0-70 0,0-2-80 0,0 0-41 16,-3-1-21-16,0 0-4 0</inkml:trace>
  <inkml:trace contextRef="#ctx0" brushRef="#br0" timeOffset="251873.2471">28211 15192 356 0,'0'-2'487'0,"0"0"14"0,0 1-58 0,0 1-93 0,0 0-79 15,0 0-71-15,0-1-42 0,2-1-29 0,-1 2-15 0,-1 0-12 16,5 0-11-16,-4 0-11 0,3 0-10 0,-1 0-9 0,2 2-12 0,-1-1-12 16,3 0-5-16,0 1-5 0,0 1-1 0,1 0-1 0,1 2-1 15,2-2 1-15,0 2-2 0,2-1-2 0,-2 3-1 0,2-1-1 0,1 1-2 16,-1-2-2-16,2 2-2 0,0 1 0 0,0 0-2 0,1-1-2 15,2 2-2-15,-4 0-2 0,3 0 0 0,-2 0-2 0,2-1 1 0,-3 0-2 0,3 2-1 16,-4-3-3-16,4 1-7 0,-4-1-7 0,1 1-12 0,1-2-13 16,-3 1-13-16,-1-1-17 0,-1 1-14 0,2-2-16 0,-4-1-19 15,0 1-20-15,2-2-39 0,-2 0-46 0,0 0-43 0,0-1-38 0,-2-1-62 16,0-1-70-16,0 0-34 0,-1 0-13 0</inkml:trace>
  <inkml:trace contextRef="#ctx0" brushRef="#br0" timeOffset="252169.4842">28778 15020 279 0,'-4'0'490'0,"0"0"10"0,1 0 9 0,-3 0-81 0,3 2-129 0,-2-2-81 15,2 3-56-15,-2-1-30 0,0 1-19 0,-1 0-6 0,-3 1-1 0,2 2-5 16,-1 2-5-16,0-1-8 0,-2 1-10 0,-2 2-8 0,2 1-8 0,-2 2-6 15,-1-2-3-15,0 2-6 0,0 1-4 0,-3 2-5 0,0 0-4 16,-1 1-5-16,1 3-3 0,-3-1-2 0,0 0-4 0,0 1-2 0,0 3-2 16,-1-3-1-16,1 3-3 0,0 0-2 0,-1-2-2 0,3-1-1 0,-1 2-3 15,1-1 0-15,0-4-3 0,3 3-1 0,0-3-3 0,3-1-3 16,-2-1-9-16,2-1-9 0,1-1-12 0,2-4-16 0,1 2-22 0,0-2-22 16,3 0-27-16,-1-3-37 0,2-1-43 0,1 0-58 0,2-1-63 15,0-4-80-15,0 0-86 0,2 0-38 0,1 0-17 0,2 0-2 0</inkml:trace>
  <inkml:trace contextRef="#ctx0" brushRef="#br0" timeOffset="252603.6639">28924 15093 109 0,'-2'-5'483'15,"2"4"14"-15,0-3-51 0,0 1-80 0,0 2-67 0,0-2-57 16,0 2-35-16,0-1-25 0,0 2-18 0,0 0-15 0,0 0-15 0,0 0-15 15,0 0-15-15,0 0-20 0,0 0-13 0,0 0-12 0,0 0-5 16,-1 0-4-16,1 3-2 0,-2 0-2 0,0 1 1 0,2 0-2 0,-1 2-2 16,-4 1 0-16,4-1 1 0,-2 5 2 0,1-1 4 0,0 1 3 0,1 2 2 15,-2 1-1-15,-1 1-4 0,3-2-5 0,-1 3-4 0,1 1-6 0,-3-2-4 16,3 2-2-16,1 1-3 0,-3-3-2 0,1 2-4 0,2 0-2 16,0 0-3-16,2-1-4 0,1-1-2 0,-2 0-2 0,1 0 0 0,1-1-1 15,0 1 0-15,1-3 0 0,0-1 0 0,1 0 1 0,3 0-2 16,-2-1-3-16,1-2-3 0,1 1-6 0,1-2-9 0,-1-2-11 0,1 2-13 15,0-1-17-15,1-2-18 0,2-1-23 0,0-2-22 0,-3 0-23 16,1-1-30-16,1-1-35 0,0 0-50 0,-1-2-58 0,-2 0-72 0,1-1-83 0,-1-2-47 16,2-1-33-16,-3-1-9 0,0-1 4 0</inkml:trace>
  <inkml:trace contextRef="#ctx0" brushRef="#br0" timeOffset="252836.2347">28800 15256 348 0,'-4'0'521'0,"-1"0"12"0,2 0-11 0,2 0-22 15,-3 0-100-15,4 0-136 0,0 0-78 0,0 0-45 0,0 0-25 16,0 0-15-16,4 0-10 0,-3 0-9 0,2-1-11 0,2 1-14 0,-1-2-16 16,5 1-15-16,-1-1-12 0,2 2-12 0,2-5-11 0,-1 3-13 0,3-1-10 15,0 0-13-15,3-1-15 0,-1 0-15 0,2 1-20 0,0-2-18 0,0 0-22 16,-1 2-22-16,3-1-40 0,-2 2-47 0,3-3-45 0,-4 1-42 0,4 1-61 15,-3-2-72-15,-1 2-28 0,1-1-10 0</inkml:trace>
  <inkml:trace contextRef="#ctx0" brushRef="#br0" timeOffset="253103.6048">29205 14905 47 0,'0'-1'517'0,"-1"-1"11"0,1 1-16 16,0 1-27-16,0 0-92 0,1 0-120 0,-1-2-69 0,0 2-39 0,4 0-25 16,-1 2-13-16,0-1-11 0,3 1-11 0,-1 1-12 0,-1 1-13 0,1-2-10 15,2 5-7-15,0-1-6 0,1 1-2 0,0-2 1 0,0 4 0 0,1-1-2 16,0 2-6-16,0 1-4 0,-1 1-3 0,1-2-5 0,-1 4-2 16,0-1-1-16,2 0-1 0,-4 3-2 0,0 0-1 0,-1 2-2 0,0 0-2 15,-2 3-3-15,0 0-2 0,-3 1-2 0,-3-2-2 0,2 3-1 0,-3 2-3 16,0-1-1-16,-4 0-5 0,-2 2-6 0,-1-2-6 0,-2 0-9 15,-2-1-9-15,0 2-9 0,-2-1-11 0,-1-2-11 0,0-1-11 0,-3-1-12 16,2-2-16-16,-1 2-17 0,-2-3-21 0,2-2-31 0,-2-1-36 0,4-2-53 16,-3 1-61-16,2-4-82 0,-1 3-92 0,2-5-42 0,-1-2-16 15,1 0-4-15,1-2 3 0</inkml:trace>
  <inkml:trace contextRef="#ctx0" brushRef="#br0" timeOffset="253502.4072">28937 14515 13 0,'1'-3'493'0,"-1"2"-11"16,2-1-21-16,0-1-68 0,-2 3-88 0,1-1-57 0,2 1-41 0,-3 0-32 15,0 0-26-15,0 0-23 0,0 0-22 0,0 0-16 0,0 0-17 16,0 0-15-16,-3 1-14 0,2 2-10 0,-1 0-6 0,0 2-5 0,1 1-5 15,-3 3-3-15,1-2-4 0,-2 5-2 0,2 0-2 0,-2 2-1 16,-1 2-4-16,-2 2-14 0,4 4-15 0,-4 0-31 0,0 2-34 0,2 1-71 16,-2 2-83-16,0 5-94 0,-2 0-97 0,4-1-49 0,-2 4-24 0,1-1-13 15,-2 1-9-15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8:30:56.327"/>
    </inkml:context>
    <inkml:brush xml:id="br0">
      <inkml:brushProperty name="width" value="0.05292" units="cm"/>
      <inkml:brushProperty name="height" value="0.05292" units="cm"/>
      <inkml:brushProperty name="color" value="#FF0000"/>
    </inkml:brush>
  </inkml:definitions>
  <inkml:trace contextRef="#ctx0" brushRef="#br0">11435 12139 22 0,'0'-1'29'0,"2"-1"-3"0,-2-1-4 0,2 0-6 0,-1-1-5 15,-1 1-4-15,2 3 1 0,-1-3-1 0,-1-1-2 0,2 2-1 16,-2-1 2-16,2 0 0 0,-1 0 1 0,-1 0 0 0,0-1 1 0,0 2 0 16,0 0 0-16,2 0 3 0,-2-2 5 0,1 1 3 0,-1 1 4 15,2-1 5-15,-2-1 5 0,2 1 3 0,-1 1 3 0,1-1 6 16,-2-1 4-16,3 1 3 0,-2 0 3 0,-1 0 2 0,2-1 4 0,-1 1 1 15,-1 3 0-15,2-3-1 0,-2-1 0 0,2 2 1 0,-1-1 0 16,-1 0 0-16,2 0 1 0,-1 0 1 0,1-1 0 0,0 2 1 0,-1-1 2 16,-1 0-2-16,2 0-2 0,-2 1-1 0,2-3 0 0,-1 3-2 15,-1-1-1-15,2 0-2 0,-1 2-2 0,-1-2-2 0,2-1-3 16,-2 1-3-16,3 0-4 0,-2 1-3 0,-1 1-1 0,2-3-3 0,-1 4-2 16,-1-3 0-16,2 3-2 0,-2-3-1 0,2 1 0 0,-1 0-2 15,1 2 0-15,-2-1-1 0,0 0 0 0,1 1-1 0,-1 0-1 0,0 0 0 16,0 0-1-16,0-2 0 0,0 2-1 0,0 0 2 0,0 0 0 15,0 0-1-15,0 0 0 0,0 0-1 0,0 0 0 0,0 0-2 16,0 0 1-16,0 0-1 0,0 0 1 0,0 0-1 0,0 0 3 0,0 0 1 16,0 0 0-16,0 0 0 0,0 0 0 0,0 0-2 0,0 0 0 15,0 0-1-15,0 0-3 0,0 0 0 0,0 0-2 0,0 0-1 0,0 0-1 16,0 0-3-16,0 0-3 0,0 0-2 0,0 0-2 0,0 2-2 16,-1-1 1-16,-1 0-1 0,1 3 0 0,-1-1 0 0,0 0 0 0,-1 1-1 15,-1 2 0-15,2-1 0 0,-1 1 0 0,0 0 0 0,0 1 1 16,-1 0-1-16,1-1 0 0,2 2 0 0,-1 0-2 0,0 1 0 15,-1-2 0-15,2 2-1 0,-2-1 1 0,3 0 0 0,-2 2-1 0,2-2 1 16,0 0 2-16,0 1-1 0,0-1 0 0,2 2 0 0,-2 0 1 0,4-3 0 16,-2 3 2-16,1-2-1 0,0 1 1 0,0-2-1 0,1 0 1 15,-1 0-1-15,2 1 3 0,-2 0 0 0,4-1-1 0,-2 0 0 16,0 0 0-16,0-4-1 0,1 4 1 0,0-4-1 0,-1 2 1 16,2-2 1-16,-1 2 0 0,0-2-1 0,2-1 2 0,-2 0 0 0,-1 0 0 15,2-1 1-15,-1 1 1 0,3-2 1 0,-1-2 2 0,0 1 0 16,1-1 1-16,-1-1-1 0,0 0 1 0,2-3-1 0,-1 2 1 0,2-3-1 15,-1 0 2-15,2-1-1 0,-2 0 1 0,0-3-1 0,0 1-2 16,-2-1 0-16,2 1 0 0,-1-2 0 0,-1-1 1 0,-1 1 2 0,-1-1 0 16,0-1 0-16,-1 3 2 0,-2-1 1 0,-1-1-1 0,-1 1 0 15,-1-1 0-15,-1-1-1 0,-1 3 1 0,-1 0-2 0,-2 0-1 16,-1-1-2-16,1 0-1 0,-1 1-3 0,-1 2-1 0,-2 0-4 0,-2 0-1 16,3 0-5-16,-3 2 0 0,0-1-5 0,1 0-7 0,-3 2-7 15,0 2-11-15,-1-2-12 0,-1 6-14 0,2-2-19 0,-4 2-16 16,0 2-29-16,3-2-30 0,-2 3-51 0,0 4-60 0,0-1-92 0,3 1-106 15,-2-2-52-15,2 4-23 0,2-4-7 0</inkml:trace>
  <inkml:trace contextRef="#ctx0" brushRef="#br0" timeOffset="23366.3587">19921 1636 282 0,'1'-1'441'0,"-1"-2"-45"0,2 1-71 0,-2 0-73 0,1 1-74 0,-1 1-38 16,0 0-18-16,0 0-11 0,0 0-3 0,0 0 0 0,0-1 3 0,0 0 0 16,0 1-1-16,0-2-3 0,0 2-5 0,0 0-6 0,0-1-6 0,0-3-4 15,0 4-7-15,0 0-2 0,0-1-5 0,0 1-3 0,0 0-3 0,0-2-2 16,0 0-2-16,-1 2-4 0,1 0-1 0,0 0-3 0,0 0-3 16,-2 0-2-16,2 0-5 0,0 0-4 0,0 0-4 0,0 0-4 0,0 0-5 15,0 0-4-15,0 0-4 0,0 0-4 0,0 0-6 0,0 0-4 0,-1 0-7 16,-1 0-2-16,0 0-4 0,-1 0-1 0,2 4-1 0,-3-3 0 15,1 3-1-15,0-1-2 0,0 0 2 0,-5 4 0 0,2 0 1 0,-1 1-1 16,1 1 2-16,-2 0 2 0,0 1 0 0,2 0 0 0,-2 2 1 0,0-2 1 16,4 1-2-16,-3 2 1 0,2 1 0 0,2-2-1 0,-2 0-1 0,4 1 0 15,-4-2-1-15,4 2 0 0,1-1-2 0,0 0-1 0,1-2-2 0,4 2-1 16,-4 0-1-16,4-1-2 0,-2-1-4 0,2 0-1 0,2 0-2 0,2-1-2 16,-3-1-2-16,2-1-2 0,0-1 0 0,3 0-1 0,-1-2 0 15,-1 1 1-15,5-2 2 0,-3-2 2 0,2 1 1 0,0-2 2 0,-1-3 4 16,2 0 3-16,1 0 3 0,-1-2 2 0,-1-1 5 0,1-1 2 0,0-2 3 15,0-1 3-15,-1 0 3 0,0-2 3 0,-1-1 2 0,-1-1 2 0,2 0 2 16,-2-1 1-16,-1-2 2 0,-3-1 3 0,1 0 3 0,-1-1 1 0,-3 0 4 16,1 0 3-16,0-1-1 0,-4 0 1 0,-1 1 2 0,0-1-3 15,0 2-1-15,-1 3-1 0,-2-2-1 0,0 0-2 0,-1 2-4 0,1 2-3 16,0 1-5-16,0-1-5 0,0 3-9 0,-1 3-14 0,3-2-16 0,-1 4-16 16,-1-1-16-16,2 3-14 0,-1 2-12 0,2 1-12 0,0 0-14 0,2 1-19 15,-1 4-20-15,2-1-30 0,-1 4-33 0,1-1-60 0,0 2-73 16,2 3-65-16,1-1-60 0,-1-1-24 0,3 2-4 0</inkml:trace>
  <inkml:trace contextRef="#ctx0" brushRef="#br0" timeOffset="23767.2976">20628 1653 36 0,'-2'-8'496'0,"0"2"4"0,1 0-5 0,-3 0-11 0,1 1-100 16,0 0-147-16,0 1-78 0,-1 1-47 0,1-1-25 0,-2 1-16 0,1 1-11 16,1-1-6-16,0 1-5 0,-2 0-8 0,2 2-6 0,-2 0-5 0,2 0-9 15,-2 4-5-15,-1-1-6 0,-1-1-3 0,3 3-5 0,-3 0-6 16,1 4 0-16,-3-3-3 0,2 2 0 0,-1 2 1 0,2 0 0 0,-2 0 0 16,3 2 0-16,1 0-1 0,-1 0 0 0,0 0 0 0,2 2 1 0,-2-1-1 15,2 2 0-15,2-3 2 0,-1 2-1 0,2-1 0 0,0 1 1 0,2 0 0 16,-1-2 1-16,2 1-1 0,2-1 1 0,-2-2-1 0,2 1 1 0,0 1-1 15,1-2 1-15,0-3-1 0,2 3 1 0,2-3 0 0,-2 1 1 16,1-4 1-16,0 1 1 0,1-3 1 0,2 0 1 0,0 0 0 0,0-2 1 16,2-4 3-16,1 3 1 0,0-3 2 0,2-2 2 0,-2-1 3 0,1 1 2 15,1-3 3-15,-1-1 2 0,2-2 1 0,0 2 3 0,-3-4 0 16,0 0 2-16,0-1 2 0,-1 0 2 0,-1-2 0 0,-2 0 0 0,0 1 2 16,-3-2-2-16,-4-2 1 0,1 2-1 0,-1 1-1 0,-3-2-1 0,-1 1-1 15,-1 0-2-15,-3 0-4 0,-1 1-4 0,1 1-3 0,-4 0-5 0,-3 2-5 16,0 1-3-16,1 1-4 0,-2-1-6 0,0 3-9 0,-2 3-10 15,2-2-13-15,0 4-13 0,-2 1-14 0,3 2-15 0,-1 2-14 0,2 0-18 0,0 3-19 16,-2 1-27-16,4 3-31 0,2 0-47 0,-1 2-52 0,4 2-73 16,-1-1-84-16,2 2-38 0,2-1-15 0</inkml:trace>
  <inkml:trace contextRef="#ctx0" brushRef="#br0" timeOffset="24199.586">21345 1606 241 0,'-2'-8'503'0,"2"1"4"0,-1 0 3 0,1 1-89 0,-2-1-136 16,0 2-87-16,2 0-62 0,-1 1-36 0,-1-1-24 0,0 3-13 0,-1-1-7 16,2-1-7-16,-1 3-5 0,-1-2-8 0,0 3-9 0,2 0-7 15,-3 0-5-15,-1 3-5 0,2-2-4 0,-2 4-4 0,-1-1-3 0,-1 2-3 16,0 0 0-16,1 3-2 0,-4 2 2 0,1-1 0 0,1 2 3 0,0-1 2 15,-1 0 2-15,1 3-1 0,0 0 1 0,1-1-1 0,0 3 0 0,2-3-4 16,0 0 0-16,0 1-1 0,4-1-2 0,-3 2 0 0,1-1-2 0,1-3 0 16,2 3-1-16,0-2 0 0,2 0 1 0,1 0-2 0,-1-2 0 0,1 2 0 15,0-2 0-15,2-1 0 0,0 0-2 0,3-2 1 0,-2-1 0 16,2 1-1-16,0-2 0 0,3-2-1 0,-2 1 2 0,1-4 0 0,4 3 0 16,-3-3 0-16,3-3-1 0,-1 3-1 0,4-4 0 0,-4-1 1 15,4 0 1-15,-1-3 2 0,2 1 3 0,-2 1 3 0,1-3 4 0,-1 0 3 16,3-1 3-16,-5-2 2 0,2 0 3 0,-2-1 3 0,2-1 4 0,-5 0 3 15,1 0 0-15,-2-1 1 0,-2 0-1 0,-1-2-3 0,-2 3-1 0,-2-1-4 16,-1-1-5-16,-2-1-5 0,0 0-6 0,-3 2-3 0,0-2-5 0,-5 3-4 16,0-1-5-16,0 1-3 0,0 0-4 0,-3 3-5 0,2-1-8 0,-3 1-12 15,2 2-13-15,0 2-18 0,0 0-21 0,1 2-28 0,1 0-28 0,2 4-41 16,-1-1-46-16,1 2-76 0,2 2-93 0,0-1-48 0,3 2-24 16</inkml:trace>
  <inkml:trace contextRef="#ctx0" brushRef="#br0" timeOffset="24667.2372">22137 1543 438 0,'-5'-3'483'0,"2"1"0"0,-2-1 1 0,2 1-102 0,-2 0-158 0,-1 1-87 16,3-1-52-16,-1 0-25 0,1-1-14 0,2 3-5 0,-1 0-2 16,0-2-2-16,1 0-4 0,1 2-3 0,0 0-4 0,0 0-6 0,0 0-6 0,0 0-6 15,0 0-3-15,0 0-4 0,-2 2-5 0,2 0-1 0,-1-2 0 16,1 3 1-16,-4-1 6 0,3 1 2 0,-2 1 4 0,0 0 4 0,0 0 5 16,-2 1 5-16,-2 0 2 0,3 2 3 0,-1-1 1 0,-4 1 2 15,2 1-1-15,-1 0 0 0,-3 1-2 0,2 1-3 0,1 0-3 0,-2 0-2 0,-1 1-2 16,2 0-3-16,-1 0-4 0,-1 4-2 0,3-3-3 0,-1 0 0 15,1 1-3-15,2 0-2 0,-1 0-1 0,2 1-1 0,1 0-2 0,-1-1 1 16,4 1-2-16,-1-2 1 0,2 3-1 0,3-1 2 0,2-1 0 16,-2-1-1-16,2-1 1 0,1 2 0 0,1-1-2 0,2-2 1 0,0 1-1 0,3-1 2 15,-2-2-1-15,3-1 1 0,3 1 1 0,-3-2-1 0,4-3 1 0,-3-1 1 16,3 0 1-16,1-1 1 0,-1-2 3 0,1-1 1 0,2 0 4 16,-1-3 5-16,-1-1 4 0,0 0 6 0,-1-1 8 0,1-3 6 0,-1-2 6 15,0 2 4-15,-4-5 4 0,0 2 4 0,0-2 3 0,0-2 2 0,-4 0-1 16,-1-3 1-16,1 0 0 0,-4 1-3 0,0-4-4 0,-3 0-5 15,-2 3-9-15,0-3-7 0,-4 1-6 0,0 1-6 0,-3-1-5 0,0-2-6 16,-1 4-6-16,-4 1-11 0,0-1-12 0,1 0-16 0,-1 4-19 0,-1 0-24 16,-2 3-26-16,0 1-31 0,2 3-35 0,-4 0-61 0,2 5-75 0,0-1-92 15,-2 4-101-15,0 1-50 0,-1 1-24 0,1 4-9 0,0-1 2 0</inkml:trace>
  <inkml:trace contextRef="#ctx0" brushRef="#br0" timeOffset="25400.7827">20173 2457 158 0,'2'-5'307'0,"-2"0"-52"0,0-2-51 15,0 2-23-15,0-2-12 0,0 2-7 0,0 1-5 0,0-2-3 0,0 2-1 16,-2-1-3-16,2 1 0 0,-1-1-5 0,1-1-5 0,-3 3-6 0,1-1-6 16,1 2-4-16,-3-2-4 0,3 1-4 0,-2 0-6 0,1 0-8 15,0 1-9-15,-1 0-11 0,2-1-10 0,-3 3-9 0,1 0-11 0,-3 0-7 16,3 0-7-16,-2 0-7 0,-1 3-5 0,-2-1-6 0,0 1-5 16,0 4-4-16,-2-2-4 0,2 3-1 0,-4-1-1 0,1 4 0 0,-1-1-1 15,0 4 1-15,1-1 0 0,-1 1 1 0,2 0 0 0,0 4-1 16,-2-1 1-16,4 0-2 0,0-1 0 0,0 2-1 0,2 1 1 0,1-3-2 15,0 2-1-15,1-3-1 0,2 1-1 0,0-1-1 0,2 1-2 0,0-3 1 16,0 0-2-16,4 0 0 0,-3-3-3 0,6 4-1 0,-4-6 0 16,2 1 0-16,1-1-1 0,2-1-2 0,-2-3 1 0,2 3 0 0,0-4-1 15,3 0-2-15,-2-3-1 0,3 0-1 0,2-2-4 0,-1-2 0 16,0-1 0-16,0-1 0 0,1-1-2 0,1-3 3 0,0-2 1 0,0 0 1 16,0-3 2-16,-2 0 1 0,1-1 2 0,-1-1 0 0,-2-3 2 15,2-2 2-15,-4 3 4 0,-1-2 1 0,0-1 0 0,-2-1 2 0,-1 2 0 16,0 0-1-16,-2 0-3 0,-1 3-1 0,-1-2-3 0,-1 4-4 0,0 1-3 15,0 2-4-15,-1 2-7 0,-1-2-11 0,2 4-15 0,-1 2-14 16,-3-1-17-16,1 3-12 0,1 1-15 0,1 2-15 0,-1 1-15 0,1 2-32 16,1 2-35-16,-2 0-63 0,2 3-78 0,0 1-62 0,0 2-55 0,2 1-19 15</inkml:trace>
  <inkml:trace contextRef="#ctx0" brushRef="#br0" timeOffset="25799.0909">20616 2501 219 0,'-3'-3'524'0,"0"1"0"0,-1 2 1 0,0-2-2 0,-1 2-115 0,0-1-170 16,1 1-98-16,0 0-58 0,0 0-32 0,0 1-22 0,0-1-8 16,0 2-2-16,0 3-3 0,-1-3-3 0,2 5-2 0,0-4-1 0,0 6-2 15,-1-1-1-15,3 0-1 0,-1 0 1 0,0 3 0 0,1 0-2 0,-1 1 1 16,2 0-1-16,2 1-2 0,-1-2-4 0,1 1-1 0,1 1-2 15,1-1-2-15,-1 0-3 0,2 0-3 0,1-1-3 0,2-3-4 0,-2 3-4 16,0-2-2-16,2-2-1 0,2 1-2 0,-1-4-4 0,1 3 0 16,1-4-1-16,-2 0 0 0,4-1 0 0,-1-2 2 0,0 0 0 0,2-3 3 15,-1-1 4-15,2-1 4 0,0 2 3 0,0-6 4 0,0 1 3 16,-3-1 6-16,6-4 7 0,-5 3 5 0,0-3 3 0,2 0 3 0,-3-4 2 16,-1 0 2-16,-1 1 2 0,2-1 1 0,-5 0 3 0,-1-2 2 15,-1 1 2-15,-1 1 2 0,-2 0 0 0,-2-2-2 0,-2 3-2 0,1 1-5 16,-3 2-3-16,-3-1-3 0,2 0-4 0,-3 3-1 0,-1 0-2 0,1 2-5 15,-2 1-6-15,1 1-10 0,-2 2-9 0,1 2-13 0,1-1-14 16,0 1-10-16,-1 3-12 0,2 2-14 0,-3 1-15 0,5-1-25 0,-1 5-32 16,3-1-48-16,0 1-57 0,3 2-73 0,-1 0-82 0,2 2-37 0,2-1-17 15</inkml:trace>
  <inkml:trace contextRef="#ctx0" brushRef="#br0" timeOffset="26132.8688">21400 2525 160 0,'-5'-5'512'0,"0"2"4"0,-1-1-26 0,2 1-40 0,-4-1-100 0,1 1-132 0,-1 1-73 16,-1-3-45-16,1 5-24 0,0 0-15 0,-1 0-10 0,-1 0-6 16,4 0-6-16,-2 0-7 0,0 5-5 0,2-3-3 0,-1 1-5 0,2 1-4 15,-1 3-3-15,0-2-3 0,1 3-1 0,2-2-3 0,0 3 1 16,1-1-1-16,1 2-3 0,-1-2-3 0,0 6-3 0,2-6-1 0,0 4-3 15,2-3-3-15,0 2-4 0,-1-1-4 0,2-1-4 0,1 2-3 16,-1-3-3-16,0 2-2 0,5-3-2 0,-4 1-1 0,3-1-1 0,-1-2 1 16,-1 1 0-16,4-3 1 0,-2 1 3 0,-1-3 3 0,4 1 4 0,-1-2 4 15,-1-2 5-15,0 1 5 0,1-3 5 0,-1-1 6 0,0-1 7 16,-1 0 6-16,2-1 5 0,-3-3 4 0,1 2 3 0,-1-3 3 0,-1 1 1 16,-1-2 0-16,1-1 1 0,-2 2-1 0,-1-2 0 0,-1-1-2 15,-1 0-3-15,0 1-6 0,0-1-4 0,-1 2-6 0,-1-1-5 0,1 1-3 16,-3 0-8-16,1 1-8 0,-1 0-9 0,1 4-14 0,-1 0-17 15,0 0-19-15,0 0-22 0,1 2-22 0,2 2-25 0,-3 3-28 0,3-2-39 16,1 2-46-16,0 0-77 0,-2 2-93 0,-1 1-46 0,3 1-19 16</inkml:trace>
  <inkml:trace contextRef="#ctx0" brushRef="#br0" timeOffset="26600.5586">22146 2501 30 0,'-3'-7'487'0,"0"2"8"16,0 0 8-16,-1-1-70 0,1-1-107 0,2 2-80 0,-3-1-66 0,1 1-39 15,2 1-24-15,-3 0-12 0,3-1-7 0,-3 1-7 0,2 1-7 16,0-1-7-16,2 1-7 0,-1 1-11 0,1 2-8 0,-2-5-10 0,2 5-6 15,0 0-8-15,0 0-8 0,0 0-7 0,0 0-8 0,0 0-4 16,0 0-3-16,0 0-3 0,0 0-2 0,0 0-1 0,0 0 0 0,0 0 0 16,0 0 1-16,0 0 1 0,0 0-1 0,0 0 0 0,0 0 1 0,0 0 0 15,0 0 2-15,0 0 0 0,0 0 2 0,0 0 1 0,0 2 2 16,0 1 1-16,0-1 0 0,0 1 1 0,0 1 0 0,0-1 2 0,0 1 0 16,0 1 2-16,0 0-1 0,-2 1 1 0,2 0 1 0,0 1 1 15,-1 3 0-15,-1-2-2 0,2 1 0 0,0 3 0 0,0 0-1 0,0-1 1 16,-1 2-1-16,1 1 1 0,0 2-1 0,0-4-2 0,0 5 0 0,0-2 1 15,-2 1-2-15,2 1 0 0,0-2 0 0,-2 2 1 0,2-1-2 16,0-1 0-16,0 2 0 0,0-2 0 0,0 0-2 0,0-2 0 0,0 0 1 16,-1 1 0-16,1-4 1 0,0 2 1 0,-2-2 3 0,2-1 2 15,0-2 2-15,0 1 1 0,-1-1 3 0,1-2 3 0,0 0 3 0,0 0 2 16,-2-2 3-16,2-2 3 0,0 2 2 0,0-1 4 0,-2 0 1 16,2-2-4-16,0 0-4 0,0 0-16 0,0 0-22 0,0 0-38 0,0-2-45 15,0 2-100-15,-1-2-125 0,-2-2-96 0,1 1-84 0,-1-3-46 16,-2 0-26-16,1 0-15 0,-4-1-11 0</inkml:trace>
  <inkml:trace contextRef="#ctx0" brushRef="#br0" timeOffset="40299.712">12664 11005 70 0,'0'-4'422'0,"0"4"0"0,0-2-82 0,0 1-122 0,0 1-65 15,-2-2-37-15,2 2-20 0,0-2-11 0,0 2-4 0,-1 0-2 16,1 0 1-16,0 0 1 0,0 0-2 0,0 0-5 0,0 0-6 16,0 0-2-16,0 0-6 0,0 0-4 0,0 0-4 0,0 0-2 0,0 0-3 15,0 0 0-15,0 0 0 0,0 0 0 0,0 0 0 0,0 0 0 16,0 0-1-16,0 0-2 0,0 0-3 0,0 0-4 0,0 0-4 0,0 0-5 16,0 0-5-16,0 0-4 0,0 0-3 0,-2 0-5 0,2 0-2 15,0 0-3-15,0 0-4 0,-2 2-4 0,2-2-1 0,0 2-3 16,0-2 0-16,0 1 0 0,0 1 0 0,0 2 0 0,0-1 2 15,0 0 1-15,0 1 1 0,2 4 1 0,-2-1 2 0,2 3 3 0,-1-2 0 16,-1 5 2-16,2 0-3 0,-1 2-2 0,-1 1-7 0,2 2-8 16,-2 1-13-16,2 3-16 0,-1 1-20 0,-1 2-23 0,2 2-40 0,-1 0-47 15,-1 3-96-15,3 2-121 0,-3 1-65 0,2 2-40 0,-2-1-19 16,0 1-8-16</inkml:trace>
  <inkml:trace contextRef="#ctx0" brushRef="#br0" timeOffset="41133.5452">12550 13446 293 0,'0'-1'488'0,"0"-2"12"0,0 3-62 0,0 0-99 0,0 0-81 16,0 0-76-16,0 0-47 0,0 0-35 0,0 0-18 0,0 0-11 15,0 0-4-15,0 0-1 0,0 0-5 0,0 0-7 0,0 0-11 0,0 0-14 16,0 0-10-16,0 0-10 0,0 0-5 0,0 0-4 0,0 0 0 15,0 0 2-15,0 1 1 0,0 1 3 0,0-1 0 0,-1 1 2 0,1 3 1 16,0 0 0-16,-2-1 1 0,2 4 0 0,0-2 1 0,-2 1 0 16,2 1 0-16,0 4 1 0,-1-2 0 0,-1 0-1 0,2 3 0 0,-2-1 0 15,2 1 1-15,-1 2 1 0,-1 1 1 0,2-2 0 0,-1 3 2 16,1 1 1-16,-2-1 1 0,2 3 1 0,0 0 0 0,-2-2-1 0,2 4-4 16,0-2-8-16,0 1-9 0,0 1-12 0,0-1-15 0,0-2-21 15,0 3-24-15,2-2-28 0,0-1-47 0,1-1-55 0,0 0-88 0,2-1-105 16,-2-2-65-16,3-4-46 0,0 1-19 0,1-1-8 0</inkml:trace>
  <inkml:trace contextRef="#ctx0" brushRef="#br0" timeOffset="63066.7436">12221 12085 20 0,'0'-5'433'0,"0"5"-19"0,0 0-34 0,0 0-73 0,0 0-92 0,0 0-53 15,0 0-34-15,0 0-17 0,0 0-12 0,0 0-5 0,0 0 0 16,0 0-2-16,0 0-2 0,0 0-4 0,0-2-3 0,0 2-7 0,0 0-7 16,0 0-5-16,0-2-3 0,0 2-2 0,0 0 0 0,0 0-1 15,0 0 1-15,0-1 0 0,0 1 2 0,0 0-1 0,0 0-2 16,0 0 0-16,0 0-3 0,0 0-2 0,0 0-4 0,0 0-2 15,0 0-4-15,0 0-4 0,0 0-4 0,0 0-3 0,0 0-4 0,0 0-4 16,0 0-3-16,0 0-4 0,0 0-3 0,0 0-3 0,0 0-5 16,0 0-2-16,0 0-4 0,0 0-4 0,0 0-2 0,0 0-3 0,0 0-2 15,0 0 0-15,0 0 0 0,0 0-1 0,1 0 0 0,-1 3 1 16,2-1 1-16,-2-2 1 0,3 5 0 0,-1-2 2 0,0 1 2 0,-1 0 1 16,2 2 3-16,-1 0 2 0,0 0 1 0,-1 1 2 0,2 1 0 15,-3-1 1-15,2 3-1 0,0-1 0 0,-1-1 0 0,4 0 1 16,-5 1-1-16,1 0 2 0,-1 0-1 0,3-2 1 0,-3 2 1 0,2 0-2 15,-2-2 2-15,2 1 0 0,-1 0 0 0,-1 1-1 0,2-3 0 16,-2-1-4-16,1 2-5 0,-1 0-8 0,0-1-10 0,0 1-13 0,2-2-17 16,-2 0-21-16,2 2-24 0,-1-4-31 0,-1 2-35 0,2-1-58 15,-1 1-72-15,3-2-90 0,0 0-102 0,-1-2-49 0,2 1-23 0,0-2-6 16</inkml:trace>
  <inkml:trace contextRef="#ctx0" brushRef="#br0" timeOffset="65366.8422">15962 11768 234 0,'0'-5'434'0,"0"0"-40"0,0 2-64 0,0-1-73 0,0 1-78 15,0 0-45-15,0 0-31 0,2 0-17 0,-2 0-12 0,0 0-7 16,0 0-5-16,0 0-4 0,0 1-6 0,0 0-4 0,0 0-7 0,2 0-7 16,-2 1-7-16,1-1-4 0,-1-1-3 0,0 2-1 0,2-1 0 15,-2 2 0-15,1-5 1 0,-1 5 4 0,0-2 2 0,0-1 3 16,0 1 4-16,0 1 1 0,0-3-1 0,0 4 2 0,0-3 0 0,0 2 1 15,0-2 1-15,0 1 0 0,0 1-1 0,0-2 0 0,0-1 0 16,0 1-2-16,0 1-4 0,0-1 0 0,-1 0-1 0,-1 0-1 16,2 0 0-16,-1 0-1 0,-1 2 0 0,2-1-1 0,-2 1-3 0,2-3-1 15,-1 3-2-15,-1 0 1 0,2-1-3 0,-1-1-2 0,-1 2 0 16,2-1-1-16,-2 1-2 0,-2-1-1 0,3 2-2 0,-1 0-2 0,0-2-2 16,-1-1-1-16,1 3-3 0,-1 0 0 0,2 0-1 0,-1 0 1 15,-1 0-1-15,0 0 0 0,-1 0 0 0,0 3 0 0,-1-1-2 0,2 0 0 16,-2-1 0-16,0 4 0 0,-3-2-1 0,2 3 4 0,0-2-1 15,0 4 0-15,-1-2-1 0,-2 0 1 0,3 4 0 0,-2 1 0 16,1 0 1-16,-2-1 1 0,3 2-1 0,-1 0 0 0,1 1 2 0,-1 0-1 16,1 4 0-16,2-4 1 0,-1 3-1 0,2-1 0 0,-1 2 2 15,1-1-1-15,1 0 0 0,2-1-1 0,0 0 2 0,0 2-2 0,2-2 0 16,0 0 2-16,-1-2-1 0,3 0 1 0,0 2 1 0,0-3-2 16,0-1-1-16,1 0 1 0,-1-2 0 0,3 0 1 0,-2 1-1 15,0-2 2-15,-1-1 1 0,2 0-1 0,-1 0 3 0,2-2 2 16,-3-3-1-16,1 2 1 0,0 0 1 0,3-3 3 0,-2 1 2 0,0-2 0 15,-1-2 0-15,4 1-2 0,-1-3 1 0,0 0 0 0,1 0-2 0,0-1 1 16,-3-5-3-16,5 3 0 0,-2-5-2 0,-1 1-2 0,0-1-2 16,1-2 0-16,1 0-3 0,-3-2 1 0,-1 0-1 0,1-2-1 0,0 0 2 15,-2-1-1-15,-2-1-1 0,0-1 1 0,1 2 0 0,-3-3 0 16,-1 2 1-16,-1 2-1 0,-1 0-1 0,0 1-3 0,-1-1-3 16,-2 3-12-16,0-2-14 0,0 4-22 0,-3-1-23 0,-1 1-37 15,1 4-39-15,-2 0-68 0,0 1-82 0,-1 2-92 0,-3 0-94 0,3 1-49 16,-5 1-25-16,3 3-12 0</inkml:trace>
  <inkml:trace contextRef="#ctx0" brushRef="#br0" timeOffset="70400.1419">12436 7643 435 0,'0'-3'414'0,"0"1"-46"0,0 0-80 0,0 1-97 16,0-2-48-16,0 2-27 0,0-2-12 0,-2 3-5 0,2-4-4 15,-1 3-6-15,1-1-4 0,-3 1-3 0,3-3-4 0,0 3-6 0,-2 0-4 16,2-2-7-16,0 0-3 0,-1 3-6 0,-1-2-5 0,2-1-3 16,-1 2-3-16,-1-2 2 0,2 0-1 0,-2 1-1 0,2 1 1 15,-1-1 1-15,-1-1 2 0,2 0 1 0,-3 1 0 0,1 1-2 16,1-2-3-16,-1 2-2 0,0-1-3 0,-1-1-1 0,2 2-4 0,-4-1-4 15,2 2-3-15,0-5-5 0,1 5-3 0,-2-2-4 0,0-1-4 16,1 1-5-16,1 1-4 0,-2 1-1 0,-1-1-3 0,1 1-1 0,0-3-2 16,-1 3 0-16,2 0 0 0,-2 0-1 0,1 3 0 0,-1-2 0 15,1 0 0-15,0 2 1 0,-1 1 0 0,2 1 0 0,-2-2 2 0,1 3 0 16,-2 0 1-16,1 0 2 0,-2 2 0 0,3-1-2 0,-1 2 1 16,0 0-1-16,-1 0 1 0,3 3-1 0,-2-3 0 0,3 2-1 0,-1-1-1 15,2 1 0-15,-1 1 1 0,2 0-3 0,0-2 0 0,2 2 1 16,-1 0 0-16,1 0-1 0,-1 0-1 0,3 1 0 0,-1-4 0 0,0 4-1 15,3-3 1-15,-3 1 1 0,2-2 0 0,1-1 0 0,-1 0 1 16,0-1 1-16,3-2-2 0,-2 2 0 0,0-3 1 0,-1-1 0 16,2-2 2-16,0 1 1 0,0-2 0 0,-1-2-1 0,2-1 1 0,1 0-1 15,-1-2 3-15,0-2 3 0,0-1 4 0,1-1 4 0,1 1 6 16,-2-4 4-16,1 1 4 0,-1-4 4 0,0 2 3 0,-1-1 4 0,0-1 2 16,-2 0 2-16,0-1 3 0,0 0 4 0,-2-1 0 0,-1 2-1 15,-1-2-3-15,-1 3-2 0,-1-1-6 0,-1-2-5 0,0 5-4 0,-2-2-5 16,0 1-6-16,1 1-4 0,-2 1-9 0,1 2-10 0,-1 0-18 15,2 2-19-15,-2 1-24 0,2 0-26 0,-2 1-26 0,2 2-27 0,-3 3-50 16,1 0-55-16,0 3-88 0,-1 0-104 0,3 3-58 0,-1-1-36 16,0 2-12-16</inkml:trace>
  <inkml:trace contextRef="#ctx0" brushRef="#br0" timeOffset="71066.5175">14425 7752 406 0,'-2'-3'488'0,"2"0"-4"0,-2 0-75 16,2 0-111-16,-1 0-64 0,-1-2-42 0,1 2-26 0,-1 0-16 16,2 0-11-16,-2 0-8 0,2 3-9 0,-1-5-8 0,-1 3-11 0,2 0-8 15,-1 1-12-15,1-1-11 0,-2 1-11 0,0 1-10 0,2 0-11 16,0 0-8-16,0 0-8 0,0 0-6 0,0 0-6 0,0 0-6 16,-2 0-2-16,0 1-4 0,0 1-3 0,1-1 1 0,-1 3-1 0,-1 1-1 15,0-2 0-15,-2 3-2 0,0 2 1 0,0 1 0 0,-1 0 2 16,2 2-1-16,-1 1 2 0,0 3 3 0,0-1 2 0,0 0 1 0,-1 1 1 15,2 2 0-15,0 0 1 0,3 0 1 0,-1-1 2 0,2 2 1 16,0-1 0-16,2 1-1 0,-1 0 0 0,3-3-1 0,-1 2-2 16,0-1 0-16,4-3-1 0,-2 1-2 0,2-2 0 0,-1 0 1 0,2-2 0 15,-2 2 1-15,4-5-1 0,-2-2 3 0,1 1 0 0,-1-1 1 16,3-2-1-16,2-3 2 0,-2 0 2 0,0-3-1 0,3 0 1 16,1-4 1-16,-2 1 2 0,0-3-1 0,4-2 1 0,-4-2 0 0,1 0 1 15,1 0 0-15,-3-3-1 0,-1-1 2 0,1-2 0 0,-2 0 2 16,-2 0 2-16,-1-2 3 0,-1 0 0 0,-2 3 1 0,0-3 1 0,-3 2-2 15,1-1 0-15,-2 3-3 0,-2-1-2 0,1 2-2 0,-3 0-5 16,0 2-7-16,1 0-10 0,-2 2-16 0,0 1-19 0,1 2-23 0,-1-1-29 16,-1 4-27-16,-1 2-35 0,1-1-38 0,0 4-59 0,-1-1-69 15,1 4-93-15,0-1-104 0,-1 4-50 0,-1-1-23 0,1 2-6 16</inkml:trace>
  <inkml:trace contextRef="#ctx0" brushRef="#br0" timeOffset="71833.1288">18580 7654 306 0,'0'-1'425'0,"0"-1"-53"0,0-1-56 16,0 2-57-16,0-1-35 0,0 2-24 0,0-5-15 0,0 3-13 0,0-1-8 16,0 0-5-16,0 2-7 0,0-2-6 0,0 0-10 0,0 2-10 0,-1-2-11 15,1 2-12-15,0 1-12 0,-2-2-12 0,2 2-13 0,0 0-10 16,0 0-11-16,0 0-9 0,-2 0-11 0,-1 2-7 0,1-2-6 0,-1 1-8 15,2 2-5-15,-7 1-3 0,5 0-3 0,-2 2-2 0,0 1 0 16,-1 1-1-16,-2 1-2 0,2 0 0 0,-2 1 0 0,1 2 0 0,1 1 2 16,-1 1 2-16,0-1 3 0,2 3 0 0,2-1 2 0,-2 2 2 15,4-3 1-15,-4 4 1 0,4-3-1 0,1 1 0 0,1 1-2 0,4 0-2 16,-4-1-2-16,4-2-5 0,0 2-3 0,1 0-6 0,1-2-6 16,2 0-7-16,-1-2-4 0,3-1-5 0,0 1-3 0,0-4-2 15,3 1-2-15,-3-2-4 0,2-3 0 0,3 0 1 0,-2-2 3 16,2-1 2-16,-2-2 5 0,3-3 3 0,0 0 6 0,0-2 6 0,-3-2 6 15,0 0 8-15,2-3 6 0,-2 1 7 0,1-4 7 0,-2-1 6 16,0 1 8-16,0-5 7 0,-4 1 8 0,3 0 5 0,-5 0 8 0,1-3 4 16,-1 0 2-16,-3 1 2 0,-2 0 2 0,1-2-2 0,-3 3-1 15,0-2-2-15,-3 2-3 0,0 1-3 0,-2 0-5 0,-1 0-7 0,-1 3-9 16,-2-2-9-16,-1 4-18 0,2 1-21 0,-2 1-30 0,0 2-32 16,0 3-50-16,0-3-58 0,2 5-106 0,-1 0-128 0,1 4-75 15,-1 0-44-15,1 3-26 0,0 1-11 0</inkml:trace>
  <inkml:trace contextRef="#ctx0" brushRef="#br0" timeOffset="72866.7335">23224 7681 165 0,'-2'-4'493'16,"2"-1"6"-16,-1 1-49 0,-1-1-77 0,1-1-84 0,-1 2-86 0,0-1-46 16,-1 2-28-16,2-2-14 0,-4 0-8 0,2 2-6 0,0-1-7 15,0 0-8-15,-1 1-12 0,1 2-9 0,2-1-9 0,-3 0-11 16,0 1-13-16,-1 0-6 0,2 1-7 0,-2 0-5 0,2 1-6 0,-2 0-5 15,0 3-3-15,-1-3-2 0,-2 3-3 0,0 2 0 0,2-2-2 0,-2 1 0 16,-1 2-1-16,1 0 1 0,0 2 2 0,-1 0-3 0,1 0-2 16,0 1-1-16,-1 2-2 0,0 0 2 0,0 2 2 0,2 0 2 15,-1-1 4-15,1 0 1 0,0 3 3 0,2-3 1 0,1 2 2 0,-1 0 2 16,1-2 2-16,0 3 1 0,3-1 3 0,1-2 2 0,0 1 2 16,0-2-1-16,0 1 1 0,1-1-1 0,3 0-1 0,1-2 2 15,0 0 1-15,0 0 1 0,2-2 0 0,-1 0 1 0,3-2 2 16,-1 0 1-16,2-2-2 0,0-1 1 0,2-1 1 0,1-2-1 0,1 0-1 15,-2-2 2-15,4-1-1 0,0 0 2 0,0-1 0 0,0-5 3 16,-1 1 3-16,1 0 4 0,0-1 2 0,1-2 3 0,-3 0 3 0,1-1 3 16,1-2 3-16,-4-1 3 0,2 0 4 0,-2-1 4 0,-2-1 1 0,0 0 1 15,-2 0 0-15,-2 0-5 0,0 0-5 0,-2-2-5 0,-3 3-5 16,-1-1-8-16,-1-1-6 0,-3 4-14 0,-3-3-20 0,0 3-27 16,-2 1-32-16,-4-1-42 0,1 4-49 0,-6 0-101 0,2 3-127 0,-2 0-99 15,-3 1-86-15,-1 4-44 0,-2-1-22 0,0 3-14 0,-1 0-7 16</inkml:trace>
  <inkml:trace contextRef="#ctx0" brushRef="#br0" timeOffset="86734.0987">28657 9094 437 0,'1'-6'486'0,"-1"0"8"0,2 1-70 0,0 0-109 0,-2-2-80 16,1 3-67-16,-1-1-34 0,2 2-18 0,-1-1-11 0,-1-1-3 16,2 2-6-16,0 1-2 0,-2-1-8 0,0 1-5 0,2-1-9 15,-2 2-7-15,0-1-10 0,0 2-8 0,0 0-7 0,0 0-7 0,0 0-7 16,0 0-5-16,0 0-4 0,0 0-3 0,0 0-4 0,0 0-1 0,0 0-2 16,0 0-4-16,0 0-2 0,0 0-2 0,0 0-4 0,0 0-1 15,0 0-2-15,0 3-1 0,0 0 0 0,0-1 0 0,0 3 1 16,0 0 1-16,-2 2 2 0,2 0 1 0,-2 2 3 0,0 2 3 0,1 0 3 15,-1 3 0-15,1 0 3 0,-3 2 1 0,1 2 0 0,-2 1 1 16,2 0 1-16,-2 3 0 0,-1 2 0 0,2 0 0 0,-1 0 1 16,-2 3-2-16,1 0 0 0,-2-1 0 0,4 5 0 0,-5-3 0 15,5 1 0-15,-3-1 0 0,1 1-1 0,2-1-1 0,-1-2 0 0,-2 0-1 16,4 0 0-16,-2-3-1 0,-1 1 1 0,5-2 0 0,-2-2 1 16,1-1 0-16,0-3 0 0,1 2-2 0,1-4-7 0,0 0-8 0,0-2-14 15,0-2-19-15,1 0-27 0,-1-1-32 0,2-3-62 0,0 2-77 0,1-3-104 16,-2-1-118-16,1-1-61 0,1-3-31 0,-3 0-17 15,3-2-11-15</inkml:trace>
  <inkml:trace contextRef="#ctx0" brushRef="#br0" timeOffset="102767.8024">9784 14503 244 0,'-7'-1'335'0,"1"-1"-116"0,0 2-58 15,1-3-31-15,-1 3-21 0,1-2-13 0,2 2-7 0,0 0-7 0,-1-2-3 16,3 1-5-16,-1 1-6 0,-1-2-8 0,3 0-11 0,0 2-11 16,0 0-8-16,0 0-10 0,0 0-4 0,0 0-5 0,0 0 1 0,0 0 2 15,0 0 1-15,0 0 6 0,0 0 1 0,0 0 5 0,0 0 1 16,0 0 2-16,0-1 1 0,2-1 2 0,-1 0 0 0,-1-1 1 16,3 2 1-16,-1 0 0 0,0-1 0 0,1-1-3 0,0 1 0 0,0-1-4 15,-1 1-2-15,4-1-2 0,-3-1-3 0,2 2 0 0,0-1 0 16,-2 0-2-16,3 0 0 0,-1 0-1 0,1-1 1 0,0 0-1 15,1 1 0-15,1-1 1 0,1-1 0 0,1 0-1 0,-1-2 1 0,2-1 0 16,0 3 1-16,2-4-1 0,0 2-1 0,1-1-1 0,0-3-2 16,2 1 0-16,1 0-2 0,-1-2 0 0,1-1-2 0,2 1 0 0,-1-1-1 15,1-1 1-15,-2 1-2 0,1-1-3 0,-1 1 1 0,-1 1 1 16,-2-1-1-16,0 3-1 0,-3 1 2 0,0 0 1 0,-3 1-1 16,0 4 0-16,-1-2 0 0,-1 2-1 0,-2 1-3 0,-2-1 0 0,1 3-2 15,-3-1-2-15,0 2-4 0,0 0-2 0,0 2-10 0,-1-1-11 16,-1 3-18-16,-1-1-20 0,-2 4-30 0,1 0-33 0,-1 1-45 0,3 1-55 15,-1 0-87-15,-2 1-105 0,4 1-51 0,-1-2-22 0,2 1-10 16</inkml:trace>
  <inkml:trace contextRef="#ctx0" brushRef="#br0" timeOffset="103634.4755">14668 14410 39 0,'-8'3'114'0,"3"1"7"0,-4-1 11 0,4-1 11 0,2 1 11 16,-2-3 8-16,2 2 6 0,0 1 3 0,1-3 3 0,1 1-1 0,-3-1-2 15,4 2-6-15,-1-2-6 0,1 0-7 0,0 0-7 0,0 0-9 16,0 0-9-16,0 0-9 0,0 0-9 0,0 0-10 0,0 0-7 0,0 0-9 16,0 0-9-16,0 0-6 0,0 0-9 0,0 0-6 0,0-2-8 15,1 1-7-15,-1-1-4 0,4 1-5 0,-3-1-5 0,2-3-6 0,2 2-5 16,0-2-5-16,2-2-4 0,0 3-5 0,4-4-4 0,-1 1-1 16,2 0-1-16,0-2 0 0,3 1 1 0,0-1 1 0,0 1 0 15,1-2-2-15,1 1-3 0,1-1-4 0,-1 1-7 0,1-2-7 0,1 2-10 16,-1 2-14-16,-1-3-14 0,0 3-21 0,-3-1-23 0,3 1-35 15,-2 0-42-15,-1 2-76 0,-1 0-93 0,-3 0-68 0,0 2-60 0,-4 0-23 16,-1-1-7-16</inkml:trace>
  <inkml:trace contextRef="#ctx0" brushRef="#br0" timeOffset="104100.3003">17568 14546 444 0,'-3'-1'494'0,"1"-1"8"0,1 0-75 0,-2 2-113 0,0 0-85 16,3-2-68-16,-2 2-44 0,2-1-32 0,0-1-18 0,0 2-9 16,0 0-9-16,0 0-6 0,0-2-7 0,2 1-6 0,1 0-7 15,1-2-11-15,1 1-7 0,0 1-7 0,3-2-2 0,0 1-3 16,3-1 0-16,-1 0 1 0,1 0-1 0,3 0 1 0,-1-1-2 0,2 1-2 16,1-2-5-16,1 3-8 0,1-5-8 0,-1 2-9 0,2 1-10 0,2-2-16 15,-1-1-18-15,2 2-23 0,0 1-36 0,1-4-41 0,0 0-78 16,1 3-95-16,0-1-59 0,-2-2-41 0,0-1-16 0</inkml:trace>
  <inkml:trace contextRef="#ctx0" brushRef="#br0" timeOffset="104567.5907">20670 14337 385 0,'-2'0'479'0,"2"0"1"0,0 0 3 0,0 0-105 16,2 0-157-16,-1-2-89 0,2 0-55 0,2-1-29 0,0 1-21 0,6 0-10 15,-1-3-8-15,1 0-5 0,3 2-6 0,2-2-6 0,1-1-7 16,2 0-8-16,2 0-10 0,-1 0-10 0,4 2-11 0,-3-1-14 16,1-3-16-16,1 3-19 0,1-2-23 0,-3 2-29 0,2-2-35 0,-2 3-64 15,1-1-76-15,-3 0-54 0,1 0-41 0,-4 1-14 0</inkml:trace>
  <inkml:trace contextRef="#ctx0" brushRef="#br0" timeOffset="116902.9265">6249 13456 15 0,'-1'0'109'0,"-1"-1"-7"0,2 1-4 0,0 0-1 15,-2-2 1-15,2 2-1 0,0 0-1 0,0 0-3 0,0 0-5 16,0 0-7-16,0 0-7 0,0 0-5 0,0 0-5 0,0 0-5 0,0 0-1 16,0 0-4-16,0 0-1 0,0 0 0 0,0 0 1 0,0 0 2 15,0 0-1-15,-1-1-1 0,1 1-1 0,0 0-3 0,0 0 0 16,0 0-2-16,0 0 0 0,0 0-2 0,0 0-2 0,0 0-2 0,0 0-2 15,-2-2-4-15,2 2-4 0,0-2-2 0,0 2-6 0,-1 0-1 0,-2-1-4 16,3 0-2-16,-2 1-4 0,1-1-1 0,1 1-3 16,0 0-3-16,-2-2-1 0,2 1-3 0,-1 1 0 0,-1-2 1 0,2 0-1 15,-2 2 0-15,2-1 0 0,-1 1 1 0,-1-2-2 0,2 0 1 0,-1 2 0 16,-1-3 0-16,2 1 1 0,-2 0-1 0,2 1 0 0,-1-1 0 16,-1 0 1-16,0-1-1 0,1-1 0 0,-1 1-1 0,1 0 2 15,-2-1 0-15,3 1 1 0,-2-2 2 0,1 0 2 0,-1 3 1 0,2-3 1 16,-1 2 1-16,-1-1 1 0,2 0 0 0,-2 1 0 0,2 0 0 15,-1-2 0-15,-1 1 0 0,2 1-2 0,0-1-1 0,0 1-2 16,0 1-3-16,0-1-4 0,2-1-4 0,-1 1 0 0,1 0-3 0,0 0-1 16,1-1-1-16,0 2 0 0,3 1 1 0,2-2 0 0,-2-1 0 15,1 3 2-15,2 0-1 0,2-2 1 0,-1 1 3 0,2-1 0 0,1 2 0 16,1-1 3-16,-1 1 1 0,2-3 1 0,0 3 0 0,2-1 0 16,-2 0 0-16,3 1-1 0,-2-3 1 0,0 1-1 0,2 1 0 0,0-1 0 15,-2-1-1-15,3 1 0 0,-2 1 1 0,1-1-1 0,-1-1 0 16,-1 1 0-16,1 0 0 0,-2 0-1 0,2 2 1 0,-2-2-1 0,0 0 1 15,-2 0 0-15,1-1 0 0,-3 2 1 0,0-1 0 0,0 0 0 16,-1 0 1-16,-1 0 2 0,-3-1-1 0,2 2 2 0,-3 1-1 16,2-2 1-16,-3 1 0 0,1 0 1 0,-2 1 0 0,0-3 0 0,-1 4 1 15,1-3 0-15,-1 3 0 0,-1 0-1 0,-1-2 0 0,2 2-2 16,-2-2 0-16,2 2-2 0,-1-1 0 0,-1 1-2 0,0 0-1 16,0 0-2-16,0 0-2 0,0 0 0 0,0 0-3 0,0 0-2 0,0 0-3 15,0 0-1-15,0 0-3 0,0 0 0 0,0 0 0 0,0 0 0 0,0 0 0 16,2 0 2-16,-2 0-1 0,1 0 0 0,1 0 1 0,-2 1 1 15,4-1 0-15,-4 2 2 0,3-2 1 0,-1 2 2 0,0-2 1 16,-1 0 1-16,1 3 1 0,1-1 1 0,-1 0-2 0,-1-1 0 0,1 3 1 16,1-1 0-16,-1-1 0 0,-1 1 2 0,1 2 0 0,2-2 1 15,-2 1-1-15,-1-1-1 0,1 2 1 0,1-1-1 0,-1 1 1 16,1 0 0-16,0 2 1 0,-1 0 1 0,3 0-1 0,-2 0 1 0,1 1 1 16,-1-1-1-16,2 0-1 0,-1 0 2 0,0 3 1 0,1 0 0 15,0 0 1-15,1-1 1 0,0 3-2 0,-1-2 1 0,2 0-2 0,-1 1 1 16,0 0 0-16,0 1 0 0,1 0 0 0,-1 0-2 0,2-1 4 15,-2 1-2-15,1 0 1 0,-1-1 0 0,-1 3-1 0,2-2 1 0,1-1-1 16,-3 1 1-16,0-1 0 0,0-1 1 0,2 2 0 0,-2-2 0 16,-2 0 0-16,2-1 0 0,-2 0 1 0,2-2-2 0,-1 1 0 0,-1-1 1 15,1 1 0-15,-1-3 1 0,-1 2-2 0,-1-2 1 16,1-1-1-16,1 1 1 0,-3-2 1 0,2 0 0 0,-2 1 0 0,2-1 1 16,-1-2 0-16,-1 1 1 0,2-1-1 0,-2 2 1 0,0-3-1 0,0 0 1 15,0 0-1-15,0 0 1 0,0 0-1 0,0 0 1 0,0 0-1 16,0 0 1-16,0 0-1 0,0 0 1 0,0 0-2 0,0 0 0 15,0 0 1-15,0 0 0 0,0 0 0 0,0 0-1 0,0 0 0 0,0 0 1 16,0 0 0-16,0 0 0 0,0 0 0 0,0 0 1 0,0 0-2 16,0 0-1-16,0 0 2 0,0 0-2 0,0 0 0 0,0 0 0 15,0 0 1-15,0 0-1 0,0 0 0 0,0 0-1 0,1 0-1 0,-1 0 0 16,0 0 0-16,0 0 0 0,0 0 1 0,2 0 1 0,-2 0-1 0,0 0 0 16,2 0 0-16,-2 0-1 0,1 0 1 0,-1 0 0 0,2 0 1 15,-1 0 1-15,-1 0 0 0,3 0 0 0,-1 0 2 0,-1 0-1 16,1 0 2-16,1 0 0 0,-1 0 0 0,-1 0 2 0,3 0-1 0,-1 0 0 15,0-1 1-15,0-1 0 0,3 2-1 0,-1-3 1 0,1 2-1 16,1-1 0-16,-1 1-2 0,3-3 1 0,-1 2-1 0,0-1-1 16,3 0-1-16,-1 0 0 0,-1-1-1 0,2-1 1 0,0 2 0 0,-1-1-1 15,2-1 0-15,-2 2-1 0,0-2 1 0,0 2 0 0,0-1-1 16,-2 1 1-16,3-2 0 0,-3 2-1 0,0-1 2 0,0 1-1 0,1 0 0 16,-4 0 1-16,1-1 1 0,-1 3-1 0,2-1 2 0,-3-1 0 15,1 1 1-15,-2 0 1 0,0 1 1 0,0-3 1 0,-1 4 1 0,1-3 1 16,-1 3 1-16,-2-2 1 0,1 2 0 0,-1 0 0 0,0 0-1 15,0 0-1-15,0 0-1 0,0 0-2 0,0 0 0 0,0 0-3 16,0 0-8-16,0 0-10 0,0 0-16 0,0 0-27 0,0 0-29 0,0 0-43 16,0 0-50-16,0 0-83 0,0 0-100 0,0 0-61 0,0 0-43 0,0 0-20 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3:23.169"/>
    </inkml:context>
    <inkml:brush xml:id="br0">
      <inkml:brushProperty name="width" value="0.05292" units="cm"/>
      <inkml:brushProperty name="height" value="0.05292" units="cm"/>
      <inkml:brushProperty name="color" value="#FF0000"/>
    </inkml:brush>
  </inkml:definitions>
  <inkml:trace contextRef="#ctx0" brushRef="#br0">23751 10711 156 0,'0'0'118'0,"0"0"-44"0,0 0-23 0,0 0-13 0,0 0-6 0,0 0-4 15,0 0-1-15,0 0 0 0,0 0 0 0,0 0-2 0,0 0-4 16,1-1-5-16,-1 1-5 0,0 0-2 0,0 0-2 0,0 0 1 0,0 0 3 15,0 0 3-15,0 0 7 0,0-2 6 0,0 2 5 0,0 0 7 16,0 0 4-16,0 0 6 0,0 0 3 0,3 0 2 0,-3 0 1 0,1-2 0 16,-1 1-2-16,4 1-4 0,-4-2-3 0,1 0-3 0,-1 2-6 15,2 0-4-15,0-2-4 0,-1 1-5 0,1-3-5 0,-1 3-5 16,3 0-3-16,-3-2-4 0,2 1-1 0,1-1-1 0,2 0-2 0,-3 2-1 16,2-2 0-16,-1 0 0 0,1 0-2 0,2 0-3 0,0 0 0 0,1 0-2 15,0 1 0-15,0-3-2 0,5 2 0 0,-4-2-2 0,5 1-2 16,1 0 0-16,-1 1 1 0,0-2 2 0,6 0 2 0,-2 2 4 15,4-2 4-15,0 1 4 0,3-1 2 0,0 1 10 0,5-2 12 16,0 1 11-16,3 1 9 0,4-1 9 0,5 0 6 0,1 0 1 0,4 0 1 16,3 0-2-16,3 3-1 0,3-3-2 0,3 2-2 0,1 1-4 0,3 0-3 15,1 2-8-15,0 0-10 0,1 0-10 0,1 4-8 16,-1-1-7-16,2 0-3 0,-3 1-2 0,1 4-1 0,1-1 1 0,1 1-2 16,-1 0-1-16,1 2 2 0,-1 1-2 0,2-2 1 0,-2 4 0 0,1 1-2 15,-1-2-1-15,-1 0-1 0,0 0 1 0,-2 0 1 0,0 1-2 16,-4 1-2-16,-1-2 2 0,3 0 1 0,-5 0 1 0,0-2 0 0,-3 2 1 15,2-1 0-15,-4 2-1 0,0-5 1 0,-2 1 0 0,-2-2 0 16,0 1-1-16,-2-1 0 0,-1 0 1 0,-3 1 1 0,1-4 1 16,-3 3-3-16,-1-2-1 0,-3 0-1 0,-4-2-3 0,-1 2-2 0,0-2-3 15,-5 0-4-15,-1 0-2 0,-5 0-3 0,2-2-2 0,-7 2 1 16,0-1-1-16,-3-1-1 0,2-1-2 0,-5 2 1 0,-2-2-1 0,-1 1 1 16,-2-1-1-16,3 0 1 0,-3 0-2 0,1 0-1 0,-4 0-1 15,0 0-2-15,0 0-2 0,0 0-3 0,0 0-4 0,0 0-3 16,0-1-4-16,-2-1-3 0,0 1-4 0,1-1-3 0,1 1-2 0,-2-1-3 15,1 1 1-15,-1-2-1 0,-1 1 0 0,2 1-1 0,-3-2-3 16,3 1-5-16,-2-1-1 0,-1 0-3 0,1 0 0 0,-2 0 0 0,1 1 2 16,-2-1 5-16,-1-1 3 0,1 2 3 0,-2-4 3 0,-1 5 1 15,-1-2 5-15,0-2 10 0,0 2 8 0,-2-1 10 0,3 3 8 0,-4-4 11 16,2 1 9-16,0 2 7 0,-2-2 6 0,2 1 6 0,-1 0 5 16,2-2 8-16,1 2 5 0,-4-1 8 0,4 1 3 0,-1 1 1 15,-1-3 3-15,3 3 1 0,0-1 3 0,0 0 1 0,1-1 1 0,0 1-1 16,1 1-1-16,1-1 0 0,0-1-1 0,-1 3-4 0,1-3-3 15,4 4-3-15,-2-2-4 0,-1 1-2 0,3 1-3 0,-3-2-4 0,4 0-4 16,-1 2-6-16,1 0-5 0,0 0-4 0,0 0-4 0,0 0-4 16,0 0-3-16,0 0-1 0,1 0-3 0,3 0 1 0,1 0-2 15,-2 2 1-15,2 0-1 0,4-1 2 0,-3 1 1 0,1-2 1 0,1 4 3 16,1-1 3-16,0 0 1 0,1 1 3 0,1-1 2 0,-3 4 1 16,1-2 3-16,2 0 2 0,-3 0-1 0,2 1 3 0,-2 0 2 0,1 1 1 15,1-1 0-15,-4 2 2 0,1-1-2 0,-2 1 1 0,0 0-2 16,0-1-1-16,-2 2 0 0,-1 0-1 0,0 0 0 0,-2-2 0 15,-2 2 0-15,0 0-1 0,-1 0-2 0,-2-1-2 0,-1 0 1 0,-2 2-2 16,0-1-1-16,-1 1 2 0,-4-1-2 0,0-1-2 0,1 4-7 16,-6-3-10-16,1 4-18 0,0-4-22 0,-1 2-35 0,1-2-43 0,-4 3-50 15,3 0-54-15,-2 0-81 0,1-2-92 0,3 2-50 0,-1 0-29 16</inkml:trace>
  <inkml:trace contextRef="#ctx0" brushRef="#br0" timeOffset="1133.7551">27816 10984 40 0,'2'-3'178'16,"-1"2"-34"-16,2-1-22 0,-2 1-15 0,1-1-5 0,0 1-2 15,-1-2 0-15,1 1 2 0,0 1-2 0,1-1-3 0,-3-1-5 0,1 2-3 16,1-1-2-16,0 2-2 0,-1-5-3 0,-1 5-2 0,3-2-3 16,-3-1-3-16,2 1-3 0,0 1-4 0,-2-3-4 0,1 4-3 15,-1-3-3-15,0 3-1 0,0-1-5 0,0 0-2 0,0-1-5 0,0 2-5 16,0 0-4-16,0-1-5 0,0-1-2 0,0 2-3 0,-1-2-1 16,1 1-3-16,-4 1-3 0,1-2-3 0,2 0-4 0,-3 2-3 15,0 0-3-15,0-2 0 0,-1 2-2 0,-2-1 0 0,1 1-1 16,-2 0 1-16,-2 0-1 0,1 0 1 0,-2 0 0 0,1 1 2 0,-2-1 0 15,0 2 3-15,-2-2 1 0,3 4 0 0,-3-3 1 0,1 3 0 0,2-1 0 16,-1-1-1-16,0 1 2 0,1 2-2 0,-1 0 0 0,1-3-2 16,1 3 1-16,1-2-1 0,1 2-1 0,1-1-3 0,-2 1-1 15,3-1-1-15,1 2 1 0,2-1-1 0,-2-1 0 0,2 1 0 0,1-1 0 16,-1 2 0-16,3-2 0 0,0 2 0 0,0-2 1 0,5 1-1 16,-4 0 1-16,2 0 1 0,1-1 1 0,1 0 0 0,-1 3 1 0,4-3-1 15,-2 1 0-15,2-1 0 0,-1 1 1 0,1-2-2 0,1 1 0 16,1-1 1-16,-2 2-2 0,1-3-1 0,-1 4-2 0,-2-2-1 15,4-1-1-15,-3-1 0 0,1 3-1 0,-1-3-2 0,-1 1 0 0,2 0 1 16,-2 0-2-16,1 1 0 0,-2-1 0 0,-2 0 1 0,2 2-1 16,-1-2 1-16,-1 1 1 0,0 1-2 0,-1-2 1 0,-1 1 1 0,3 1-1 15,-4-1 2-15,1 0-1 0,-1 3 1 0,0-2-1 0,0 0 2 16,-1 0-1-16,1 1 1 0,-4 0 0 0,3-2 0 0,-1 1 1 16,-1-1 0-16,0 0 1 0,-1 0 1 0,-1 3 1 0,2-2 0 0,-2-1 0 15,-2 0 1-15,2 0 2 0,-2-1 0 0,0 2 2 0,-1 0-1 0,0-5 0 16,-1 3-2-16,0 0 0 0,-1 0-6 0,-2-1-2 0,0-1-5 15,-2 0-6-15,2 1-7 0,-1 0-6 0,-4-2-6 0,-1 0-8 0,4 0-7 16,-3 0-11-16,1-2-10 0,-1 0-18 0,2 2-20 0,0-2-22 16,2 0-22-16,-1 1-25 0,2-1-26 0,1 2-57 0,0-1-73 0,3-1-47 15,0 2-36-15</inkml:trace>
  <inkml:trace contextRef="#ctx0" brushRef="#br0" timeOffset="2266.6357">28132 11008 384 0,'1'-3'374'0,"-1"-1"-81"0,2 2-59 0,0-1-51 0,-2 1-33 15,1 0-21-15,-1 0-11 0,0 1-7 0,0 1-6 0,0 0-6 16,0 0-7-16,0 0-8 0,0 0-10 0,0 0-13 0,0 0-7 0,0 0-6 16,0 0-7-16,0 0-2 0,0 0-5 0,0 0 0 0,0 0-2 15,0 0-4-15,0 0-3 0,0 0-3 0,0 0-3 0,0 0-3 16,0 0-3-16,0 0-1 0,0 0-3 0,0 0-1 0,-1 1-1 0,-1 1 0 16,0-1-1-16,-1 2-3 0,2 0-1 0,-4-1 1 0,2 3-1 15,-2 0 1-15,2 2 1 0,-2-2 0 0,0 2 2 0,1 1-1 0,-2 0 1 16,-1 1-1-16,2-2-1 0,-1 2 1 0,0 0-1 0,-2 1 1 15,2 0-3-15,1 0 0 0,-2 1-1 0,3-1 1 0,-2 1 0 0,-1-2-1 16,2 1-1-16,1 1 1 0,-1-3-1 0,-2 3-1 0,1-4 0 16,2 3-2-16,0-3 1 0,0 1 1 0,0-1 1 0,1-1 1 0,-2 1 0 15,4-2 0-15,-4 0-1 0,4-1 1 0,-2-1 1 0,1 0-1 16,0 0 0-16,2 0 0 0,-1-3-2 0,1 2-3 0,0-2-5 16,0 0-5-16,0 0-6 0,0-2-6 0,0-1-4 0,0-1-3 0,0-1-4 15,1-2-5-15,1 0-4 0,0-3-4 0,1 0-4 0,3-1-3 16,-2-1-2-16,3-1 2 0,-1-2 2 0,2-1 4 0,1 2 5 0,1-1 5 15,0-2 3-15,1 0 5 0,-2 0 3 0,1 3 7 0,2-2 6 16,-2 0 7-16,0 1 4 0,2 1 7 0,-3 2 5 0,1 0 3 16,-1 0 2-16,1 0 3 0,0 2-1 0,0 0 2 0,0 0-1 0,0 1 1 15,0 1-1-15,0 1-2 0,0 1-2 0,0 0-2 0,0 1-1 16,0 1-3-16,0-1 0 0,-2 3-2 0,2-1-1 0,1 0 1 0,-3 2-1 16,0 0 0-16,0 1 1 0,-1 0-2 0,0 1-2 0,-1 0 1 15,-1 2 2-15,0 0 1 0,1 1 0 0,-5-1 2 0,3 4 2 16,-4-4 0-16,0 5 0 0,-2-1 2 0,-1 1 1 0,-1 0 0 0,-3 1 1 15,1 2 3-15,-2-2-1 0,-5 3 2 0,4-3-1 0,-4 2-1 16,-3-1 0-16,2 1-2 0,-5-1-1 0,2 1-1 0,1 2-2 0,-3-5 0 16,1 1 0-16,1 0-2 0,1-2 0 0,-3 1-1 0,4-1-1 15,0-1-1-15,2 1 0 0,-1-1 1 0,3-3-1 0,-1 2 1 0,2-2 0 16,0 0 0-16,1 0 1 0,3 0 0 0,0-2 3 0,1 3-1 16,1-3 2-16,0 1-1 0,-1-2 0 0,4 1 1 0,-2-1 1 15,3 0-1-15,0 0 0 0,0 0-3 0,0 0-1 0,0 0 1 0,0 0-2 16,0 0-1-16,0 0 0 0,1 0 2 0,1 0-1 0,1 0 1 15,1 0 1-15,-1 0-2 0,2 0 1 0,-1 2 1 0,0-1 1 16,0-1 2-16,0 3 2 0,1-1 2 0,-1 1 2 0,0-1 0 0,1 2 2 16,1 1-2-16,-1 2 1 0,0-2 0 0,1 5 1 0,-2-3 1 15,3 2 2-15,-2 0 2 0,-1 2 1 0,2 1 3 0,1-2 0 0,-2 3 0 16,-1 1 1-16,1-3 0 0,0 1 0 0,1-1 0 0,-1 3 1 16,0-1 0-16,1-2 0 0,-1 1 0 0,0-1-1 0,1-1-2 15,-2 1 1-15,1-1-2 0,2 0 1 0,-4-1 1 0,2-2-1 0,1 0 1 16,-2 1-1-16,0-2 2 0,1 0 2 0,-1-2 1 0,3 1 3 15,-1-2-1-15,-2 1 0 0,3-1 0 0,-1 0-2 0,2-1-1 0,2-1-4 16,-2-1-5-16,3 0-7 0,1 0-13 0,-1-1-14 0,3-1-20 0,-1-1-24 16,3 0-26-16,-3-1-43 0,4 1-53 0,-4-2-87 15,1-1-106-15,2 0-71 0,-5 0-56 0,1-1-27 0,-4-1-13 0</inkml:trace>
  <inkml:trace contextRef="#ctx0" brushRef="#br0" timeOffset="86606.1945">27558 12071 144 0,'0'0'178'16,"0"0"-48"-16,0 0-29 0,0 0-18 0,0 0-7 0,0 0-5 0,0 0-3 15,0 0 0-15,0 0-4 0,0 0-2 0,0 0-5 0,0 0-6 16,0 0-4-16,0 0-3 0,0 0 1 0,0 0 2 0,0 0 6 15,0 0 5-15,0 0 2 0,0 0 1 0,-2 1 1 0,2-1 0 0,-1 3-1 16,-1-2 2-16,2 1 2 0,-1 0 0 0,-4 3 0 0,4-3 1 16,-1 3-1-16,-1-3-6 0,0 2-4 0,0 1-5 0,-1 0-3 0,1 1-2 15,0 0-2-15,0 0-2 0,-3 1-1 0,3-1-5 0,-2 2-3 16,1 0 0-16,0 0-3 0,0 1-2 0,0 0-1 0,-2 1-4 16,3 0 0-16,-2 2-3 0,1 0-1 0,0 0 0 0,-1-2-2 0,2 2-1 15,-3 2-1-15,3-3-2 0,-2 3-2 0,1-2-3 0,0 1-6 16,-1 0-7-16,2-1-9 0,-3 1-9 0,2-1-9 0,0 2-12 0,0-4-12 15,1 2-12-15,2-1-14 0,-3-2-12 0,1 0-14 0,0-1-15 16,0 1-18-16,-2-2-20 0,2-2-14 0,0-1-12 0,1-2-13 16,-1 2-9-16,2-4-14 0,1 0-13 0,-4 0-37 0,3-5-46 0</inkml:trace>
  <inkml:trace contextRef="#ctx0" brushRef="#br0" timeOffset="86905.2438">27490 12098 171 0,'6'-10'247'0,"-1"2"-51"0,2-1-31 15,-1 1-17-15,2 0-12 0,-4 1-7 0,5 2-6 0,-5 1-6 16,3-1-7-16,0 1-9 0,0 1-7 0,1-1-10 0,-2 2-6 16,3-1-6-16,-1 2-6 0,0-3-5 0,0 3-5 0,2 1-4 0,-1-2-5 15,-1 2-4-15,3 0-4 0,-1 0-3 0,-2 0-2 0,4 2-2 16,-2-1 0-16,-1 3-2 0,4 0 0 0,-4-2-1 0,3 5-1 0,-2-3-1 16,0 3-1-16,1 0-1 0,0 0-2 0,-1 2 0 0,-1-1-2 15,2 0-2-15,-3 4-3 0,0-4-3 0,-1 3-1 0,2-1-3 16,-5 2-4-16,1 1-1 0,2-4-1 0,-6 4-1 0,4-1-1 0,-4-1-2 15,-1 2 0-15,-1 1 1 0,-1-2 0 0,-2 0 1 0,-3 1 2 0,2-2 1 16,-3 2 2-16,-2 1 0 0,-2-2 3 0,-1 0 0 0,-4 1 2 16,0-3-1-16,-4 1 1 0,1 2-1 0,-4-2-3 0,2 1-5 15,-7-1-9-15,3 0-10 0,-1 1-16 0,-2-2-21 0,1 2-35 0,-1-2-42 16,1 0-50-16,1 0-55 0,2 0-81 0,3-2-95 0,-2 0-47 16,4 1-25-16</inkml:trace>
  <inkml:trace contextRef="#ctx0" brushRef="#br0" timeOffset="88806.5706">27190 12931 492 0,'-5'-4'523'0,"1"0"10"15,0 2 8-15,1 1-101 0,3-2-156 0,-1 1-89 0,1 0-57 0,0 2-32 16,0-1-23-16,1 1-11 0,4-2-7 0,-2 1-8 0,5 1-10 15,-2 0-11-15,2 0-12 0,3 0-10 0,0 0-8 0,4 0-3 16,-1 0-2-16,3 0 2 0,0 0 0 0,1 0 3 0,1 1-1 0,1 1 2 16,1-2 1-16,-2 1-1 0,1-1 0 0,0 2 0 0,2-2 1 15,-4 0-1-15,-1 0 0 0,1 0-1 0,-2 0 0 0,2 0 0 0,-6 0-2 16,2 0-1-16,-2 0 1 0,-2 0-1 0,0 0-1 0,-2 0 1 16,-2 0-2-16,2-2 0 0,-3 2 0 0,0-1-2 0,-1 1-2 15,0-2-2-15,-3 1-2 0,3 1-1 0,-2-1 1 0,0-2-2 16,-2 1-2-16,1 0 0 0,-1 1-1 0,2-1-2 0,-2 0 1 0,0-1-2 15,0 3-2-15,0 0 0 0,0 0 2 0,0 0-1 0,0 0 0 16,0 0-1-16,0 0-1 0,0 0 0 0,0 0 1 0,0 0-1 0,0 0 0 16,-2 0 0-16,2 0 0 0,-1 0 2 0,-3 0-1 0,2 0 0 15,-1 0 0-15,-1 3 0 0,1-1 2 0,-2 1 1 0,1-1 1 0,-1 3 2 16,-1-1 0-16,1 1 1 0,0 0 1 0,0 3 0 0,1-1 1 16,-1 1 0-16,-3 1 2 0,3 1 1 0,1 1 1 0,-1 1 1 0,1-1 0 15,0 3 0-15,-1 0 1 0,2-1 0 0,2 3 1 0,-3 0 0 16,3 0 0-16,-1-2-1 0,1 6 4 0,1-3-1 0,-2 0 0 15,0 1 1-15,1-2-1 0,-3 3 1 0,3-4 1 0,-2 2 0 0,-2-1 0 16,2 1 1-16,-2-2 0 0,0 0 2 0,1-2 1 0,-3 1 2 16,0-1 1-16,-1-1 1 0,0 0 0 0,0-4 2 0,-5 1 0 0,2-2 2 15,-1 0-1-15,-3-1 2 0,1-2 0 0,-2 1 0 0,-1-2-1 16,-1-1-1-16,0-2-2 0,-2 0-4 0,0 0-7 0,0 0-9 16,-1-4-10-16,0-1-15 0,1 1-21 0,1-2-27 0,0-2-33 0,0 1-45 15,5 0-50-15,-4-3-61 0,7-2-65 0,0 3-67 0,-1-4-65 16,3 3-31-16,5-2-13 0</inkml:trace>
  <inkml:trace contextRef="#ctx0" brushRef="#br0" timeOffset="89206.0206">27868 13006 334 0,'0'-4'416'0,"0"0"-73"0,0 2-112 0,0 1-81 16,0-2-62-16,0 1-33 0,0 2-18 0,0 0-8 0,0 0-2 0,0 0-3 15,0 0 1-15,0 0-2 0,0 0-7 0,0 0-2 0,0 0-3 16,0 0 0-16,0 0 3 0,0 0 3 0,0 0 4 0,0 0 5 15,0 0 6-15,0 0 4 0,0 0 1 0,0 0 3 0,0 0 4 0,0 0 4 16,0 0 6-16,-2 2 3 0,2-2 1 0,-1 3 2 0,1-2 2 16,0 1 0-16,-2 2 1 0,2 0-2 0,-1 2-2 0,1-2-1 0,0 4 0 15,-2-1-3-15,0 3-3 0,2 0-5 0,-1 1-4 0,1-1-5 16,-3 2-3-16,1 2-5 0,-1-1-3 0,0 2-4 0,-2-1-3 0,2 1-3 16,0 0-3-16,-4 1-6 0,2 1-7 0,0 0-10 0,-2-1-11 15,1-1-12-15,-1 2-15 0,-2 0-11 0,4-2-13 0,-1 0-13 0,0 0-14 16,1-2-19-16,-3-1-19 0,2 0-27 0,-1-2-31 0,2-3-26 15,2 0-28-15,-2 1-48 0,4-2-60 0,-3-3-44 0,0 0-32 0</inkml:trace>
  <inkml:trace contextRef="#ctx0" brushRef="#br0" timeOffset="89572.173">28008 13123 198 0,'4'-5'487'0,"-3"3"0"0,1 0-7 0,0-1-87 15,-2 1-131-15,0 1-76 0,0 1-53 0,0 0-29 0,0 0-22 0,-4 0-14 16,3 0-11-16,-3 0-10 0,1 0-9 0,-3 1-9 0,0 1-11 16,0 1-8-16,-3 1-7 0,-1-1-4 0,2 2-2 0,-4-1-2 15,2-1 2-15,-2 2-1 0,3 2 1 0,-3-4 1 0,0 2 1 0,3 0-1 16,-4 1 4-16,4-2-2 0,-1 1 0 0,-1 1-2 0,3-2 1 0,0 1-2 16,1 0-2-16,-1-2 0 0,3 2-2 0,-2-1 0 0,2-1 1 15,1 1-1-15,1-1-2 0,1 0 0 0,1 0-1 0,1-1 0 16,0 2-1-16,0-1 2 0,0 1 0 0,1-1 0 0,3 1 3 0,0 1 0 15,1 0 4-15,0 0 1 0,1 2 1 0,0 1 2 0,3-3 1 16,0 2 3-16,0 2 0 0,4-1 0 0,-4 1 2 0,2 0 1 0,2 2 0 16,-2-1 1-16,0 1 3 0,2-1-1 0,0 1 0 0,-3 1 1 15,2 0-2-15,-1-2-1 0,3 3-1 0,-5-1-1 0,4 1 0 16,-4-1-1-16,1-2-2 0,0 2 1 0,-1 0-2 0,-1 0-4 16,-2-1-5-16,1-1-11 0,-1-1-13 0,-2 0-22 0,1-1-25 0,-2-1-44 15,2 2-53-15,-1-2-93 0,-1-2-114 0,-1 2-63 0,2-3-39 0,-4 1-21 16,1-2-11-16</inkml:trace>
  <inkml:trace contextRef="#ctx0" brushRef="#br0" timeOffset="90407.4013">26708 14091 111 0,'-5'-2'522'0,"2"-1"12"16,-3 1 10-16,3 1 6 0,-1-1-106 0,3 0-161 0,-1 2-92 0,1-2-56 16,1 2-35-16,0 0-21 0,0 0-12 0,0 0-4 0,1-1-5 15,1 1-6-15,3 0-9 0,-2 0-14 0,3 0-9 0,0 0-9 0,2 0-4 16,0 0-2-16,5 0 0 0,-1 0-1 0,2 0 2 16,1 0 2-16,4 0 0 0,-2 0-1 0,4 0 0 0,1 0 0 0,0 0-1 15,3 0-1-15,2 0-1 0,2 0-1 0,-3-2-1 0,4 1-1 16,2 1-4-16,-2-2-4 0,2 1-5 0,-2 1-7 0,0-2-8 0,-2 0-9 15,-1 2-9-15,-2-1-8 0,-2 1-9 0,-1 0-8 0,-4 0-7 16,-1 0-9-16,-2 0-6 0,-2 0-8 0,-1 0-6 0,-4 0-3 0,0 0-1 16,0 0-1-16,-2 0 3 0,-1 1 4 0,-2-1-3 0,-3 2-3 15,0-2-12-15,0 2-16 0,-3 1-16 0,-2-2-16 0,-1 1-10 0,0 1-8 16,0-1-5-16,-3 1-3 0,0-1-1 0,0 1 1 0,-1-1 4 16,-1-2 4-16,2 5 9 0</inkml:trace>
  <inkml:trace contextRef="#ctx0" brushRef="#br0" timeOffset="90640.4083">27161 14100 136 0,'-6'0'150'0,"-2"0"8"0,0-2 6 0,4 2 3 16,-5-2-1-16,4 2-3 0,0 0-4 0,0 0-7 0,2 0-8 16,-2 0-7-16,2 0-5 0,-2 0-9 0,1 0-7 0,-1 0-8 0,2 0-9 15,-1 0-6-15,3 0-9 0,-3 2-8 0,0-2-5 0,0 3-5 16,-1-1-5-16,1 0-2 0,-1 1-3 0,2 1-5 0,-2 1-5 16,1-2-4-16,-1 2-2 0,-1 1-2 0,1 0-1 0,0 2-1 0,-1-1-1 15,-1 2-1-15,3 0-4 0,-6 1 0 0,6 3-3 0,-3-1-3 16,1-1-1-16,-2 3-3 0,2 1-2 0,-1-2-2 0,-1 4 0 0,2-2-2 15,0 0 0-15,0 1-2 0,1 1 1 0,-2 0-2 0,-2-2 0 16,4 1-3-16,1 1-4 0,-1 0-8 0,-2-1-10 0,4 0-15 0,-3-2-19 16,3 3-29-16,0-3-33 0,0 1-59 0,-1-1-70 0,3-2-94 15,-1 0-106-15,2 0-54 0,0-4-28 0,0 2-13 0</inkml:trace>
  <inkml:trace contextRef="#ctx0" brushRef="#br0" timeOffset="100773.7742">28824 9844 37 0,'2'-1'107'0,"-2"-1"-32"15,1-1-13-15,-1 2-5 0,3-1 1 0,-1 0 3 0,0 0 6 0,-1 2 4 16,3-3 9-16,-3 2 10 0,1-1 4 0,-1 0 2 16,3 1 3-16,-3-1 2 0,1 0 1 0,-1 2 1 0,4-3 1 0,-4 1 3 15,1 0 2-15,0 1 0 0,1-1-2 0,-2 0-5 0,1 2-8 0,0-3-8 16,-2 1-9-16,1 2-6 0,1 0-5 0,-2-2-3 0,0 2-3 15,0-1-5-15,0 1-4 0,0-2-6 0,0 2-4 0,0 0-2 0,0 0-3 16,0 0-4-16,0 0-1 0,0 0-3 0,0 0-3 0,0 0-5 16,0 0-4-16,0 0-5 0,0 0-4 0,0 0-5 0,0 0-3 15,0 0-3-15,0 0-2 0,0 2-5 0,-2-1 0 0,1 1-2 0,-3 0 0 16,3 3 1-16,-2 0 0 0,-2 0-1 0,0 2 3 0,1 0 1 16,-1 1 2-16,-2 1 3 0,1 0 0 0,-2 1 2 0,0 3 1 15,2-1 1-15,-1 1 1 0,-2 2 0 0,3-2 0 0,-1 2 1 0,-1 1 0 16,-1 1 0-16,3 0 0 0,-1-1 2 0,3 2-1 0,-1-1 0 0,0 1 1 15,-1-2-1-15,3 1-4 0,1 0-5 0,1 2-7 0,1-3-10 16,0 0-9-16,0 0-12 0,3 1-12 0,2-3-13 0,1 1-16 0,0-2-19 16,0-1-22-16,3 0-24 0,3 1-26 0,-1-3-30 0,0-1-26 15,3-1-23-15,2-2-49 0,2-1-60 0,0 0-37 0</inkml:trace>
  <inkml:trace contextRef="#ctx0" brushRef="#br0" timeOffset="101373.8014">29239 10089 93 0,'-2'-8'363'16,"0"1"-77"-16,-1 1-50 0,0 0-37 0,0 1-23 0,-1 1-19 16,0-1-11-16,-2 2-13 0,1 1-11 0,0-1-14 0,-1 3-15 0,1 0-14 15,-4 0-14-15,1 3-14 0,0-1-15 0,-3 3-14 0,1 0-8 0,1 0-7 16,-4 1-3-16,4 2 1 0,-1 1 0 0,-1-1 1 0,0 2 0 16,1 2 0-16,0 0 2 0,-2 0 0 0,3 0 1 0,-2 0 1 0,1 0 0 15,2 0 0-15,2 1 2 0,-2-1-1 0,0-1-1 0,3-1-2 16,2 0 0-16,-2 0-1 0,4 0-1 0,-3-3-1 0,2 3 0 15,0-3 0-15,2-2 1 0,0-1 0 0,2 1 2 0,0-3-1 0,-1 0-1 16,3 0-4-16,0-2-1 0,0-2-2 0,5-1-1 0,-1-1-2 16,1-1 0-16,0-1-1 0,1 1-2 0,2-3 0 0,0-1-2 0,1-3-3 15,-1 2 2-15,1 0 2 0,-3 0 5 0,2-1 7 0,-3 1 9 0,4 0 6 16,-5 1 7-16,0-3 6 0,-1 5 4 0,0-2 3 0,-3 3 0 16,0 0 2-16,0 2-2 0,0 2-2 0,-1-3-2 0,0 2-6 0,0 1-6 15,-3-1-8-15,1 3-7 0,-1 0-5 0,0 0-8 0,0 0-3 0,0 1-2 16,0 3-1-16,-1 0-2 0,1 0 2 0,-3 2 2 0,0 2 4 15,1-1 2-15,-1 1 6 0,0 2 2 0,0 1 4 0,-1-1 1 0,3 2 0 16,-1 0-1-16,1-1-1 0,-1 0-1 0,0-1-1 0,2 4-4 0,0-4-5 16,0 0-5-16,2 1-5 0,0-2-5 0,1 0-4 0,-2-2-5 15,4 0-5-15,0 0-6 0,0-2-6 0,2-2-6 0,1 1-8 0,1-3-5 16,3 1-4-16,-1-4-4 0,2-1-1 0,3-2-2 0,0 1-4 16,1-6-5-16,2 3-10 0,-3-3-11 0,2-3-18 0,2-2-10 15,0-1-9-15,0-3-4 0,0-1-3 0,0-1 4 0,-1-3 7 0,-1-2 12 16,2 1 16-16,-1-4 18 0,-2 4 21 0,1-1 31 0,-2-1 33 0,1 0 39 15,-4 3 38-15,-1 0 35 0,-1 0 31 0,1 3 27 0,-3 1 25 16,-3 1 15-16,1 4 8 0,-3-1 2 0,1 1-4 0,-1 5-9 0,-2 0-15 16,0 1-19-16,-1 1-24 0,-1 2-23 0,0 2-21 0,0-1-19 15,0 2-19-15,0 2-16 0,0 1-17 0,-1 1-12 0,-3 2-11 0,0 0-8 16,-1 3-7-16,1 0-3 0,-3 3 0 0,1 2 1 0,-3 1 1 0,0 2 4 16,1 0 3-16,-1 1 3 0,-2 3 2 0,1 1 1 0,2 0 2 15,-2 0 0-15,0 1 1 0,2 2-1 0,-1-1 0 0,1 0-7 0,0 0-6 16,0 3-7-16,0-6-9 0,2 3-10 0,-1-2-11 0,1 1-13 15,0-2-13-15,0-1-15 0,2-2-19 0,0 0-22 0,0-2-23 0,3-1-26 16,-3-1-26-16,4-2-28 0,-1-1-29 0,1-3-58 0,1-1-75 0,-1-4-36 16</inkml:trace>
  <inkml:trace contextRef="#ctx0" brushRef="#br0" timeOffset="101507.1733">29457 9991 193 0,'-2'-3'430'0,"1"2"-20"0,1-1-79 15,-2 2-110-15,2 0-66 0,0 0-45 0,0 0-24 0,0 0-15 16,2 0-12-16,-1 2-7 0,2-1-8 0,3 2-9 0,1-1-12 0,-1 1-11 16,4 0-14-16,2-1-10 0,1 0-12 0,3 1-13 0,0 0-22 15,2-1-27-15,4-1-31 0,1 1-32 0,2-1-38 0,0 0-40 0,4-1-66 16,1 0-78-16,-3-1-42 0</inkml:trace>
  <inkml:trace contextRef="#ctx0" brushRef="#br0" timeOffset="101812.2032">29992 10033 205 0,'-1'0'227'0,"-2"2"-32"0,1-2-14 0,0 0-11 16,1 0-7-16,1 0-7 0,0 0-10 0,0 0-12 0,-2 0-12 16,1 0-11-16,-4 0-10 0,2 0-9 0,0-2-9 0,0 2-5 0,-1-2-5 15,1 2-5-15,-2-3-8 0,0 1-4 0,0 2-7 0,-3-2-4 16,0 2-4-16,-1-1-4 0,0 1-1 0,0-2-3 0,-3 2 0 0,-1 0-4 15,0 2-1-15,-3-2-2 0,2 1-1 0,-4 1-1 0,4 3-3 16,-5-1-1-16,5 1-3 0,-3 2-1 0,-1-1-3 0,4 1 0 0,-1 2-3 0,0 0 0 16,2 2-1-16,-1-1-1 0,3 1-2 0,0 2-2 0,1-1 1 15,4 2-2-15,0-1 0 0,1 1 0 0,1 0-3 0,4 2-4 0,0-1-4 16,1-2-5-16,3 2-7 0,3-1-9 0,-1 0-8 0,4-3-11 16,2 1-12-16,1-1-13 0,4-3-13 0,-1-1-16 0,6 0-15 0,-1-4-18 15,1-1-19-15,3 0-18 0,1-4-17 0,0-1-15 0,1-4-13 16,0 0-11-16,-3-2-11 0,3-2-16 0,-2-2-23 0,0-3-24 0</inkml:trace>
  <inkml:trace contextRef="#ctx0" brushRef="#br0" timeOffset="102672.8997">30332 9786 279 0,'5'-15'447'0,"-2"1"-46"0,2 0-74 0,-4 4-60 16,1 1-55-16,0 1-37 0,-2 1-32 0,1 1-23 0,-1 2-18 0,0 1-17 16,0 1-20-16,-1 2-14 0,-1 0-13 0,0 2-12 0,-1 1-13 15,-1 1-8-15,-3 4-9 0,1-1-2 0,-1 3-1 0,-1 2 2 0,-2 3 4 16,0-1 4-16,-2 3 1 0,0 0 3 0,0 3 1 0,-2 1 0 15,1-1 1-15,-3 2 0 0,3 2 0 0,-4-1 0 0,4 0 0 0,-1 2 0 16,0-3 0-16,0 1-2 0,3 1 1 0,-4-2 0 0,5-1-1 0,-2-1 0 16,3 2-1-16,-4-6 1 0,5 1-1 0,2-2 1 0,-2 0-1 15,2-1 3-15,1-2 3 0,2-3 0 0,-4-1 4 0,6 0 3 0,-2-1 3 16,3-3 5-16,-2-1 5 0,2-1 0 0,2 1 1 0,-1-3-1 16,2-3-3-16,4 3-1 0,-2-4-3 0,3-1-5 0,1 0-4 0,0-2-6 15,4 0-6-15,0-2-7 0,0 0-6 0,0 0-5 0,2-4-2 16,-1 2-4-16,-1 1 0 0,1 0 1 0,-3 3 1 0,-1-1 2 0,0 1 3 15,-2 0 0-15,0 1 3 0,-3 2 1 0,0-1 0 0,-1 1 0 0,0 1-2 16,-1 3-1-16,-2-2-1 0,-1 2 1 0,2 2 1 0,0-2 1 16,-2 3 1-16,0 2 1 0,-2 2 0 0,0-2 0 0,2 4 1 0,-1-2 4 15,-2 4 2-15,1-2 4 0,0 1 3 0,1 2 2 0,-3 1-1 16,2-3 1-16,0 2 0 0,2-1-1 0,0 1-1 0,0 0-2 0,0-2 1 16,0 2-1-16,2-3-1 0,0 0 1 0,2 0-1 0,-1-2 1 15,2 0-1-15,-2-2-1 0,2 2-1 0,1-5-2 0,3 1-2 0,-1 1-3 16,0-4-2-16,4 0-2 0,0 0-2 0,-1-4-3 0,3 1-3 0,-1-2-4 15,3-2-6-15,-3 0-4 0,2-2-2 0,0 0-2 0,0-1 0 16,0-2 0-16,-2-1 1 0,0 1 3 0,0-4 3 0,3 1 2 0,-5 0 3 16,1-2 7-16,-2 2 7 0,0 1 7 0,-1-1 8 0,-3 1 9 15,1 1 7-15,-2-1 6 0,-1 4 5 0,0-1 2 0,0 0 4 0,-3 4-1 0,1-2-1 16,0 4-1-16,-2-2-3 0,0 2-4 0,-2 2-5 0,0-1-5 16,1 3-6-16,-5-1-4 0,3 2-6 0,-2 0-3 0,0 0-3 15,-1 2-3-15,-2 1-2 0,2 2-2 0,-4-1-2 0,2 1 0 0,-1 3-2 16,-1-3 3-16,2 2 1 0,-2 2 2 0,1 0 2 0,1 0 1 15,2 2 2-15,-1 1 0 0,-2 1 2 0,3-4 1 0,1 3 2 0,0-2 2 16,-1 2 2-16,3 0 2 0,0 1 2 0,1-3 1 0,1 1 0 0,-1-1 0 16,1-1-1-16,1-1-1 0,0 2 1 0,1-3 1 0,1 0 1 0,-1-1 1 15,3 0 1-15,-3-2-1 0,5 1 1 0,-1-2-2 0,1-2-3 16,2 0-2-16,1-1-5 0,0-1-4 0,0 0 0 0,3-2-5 0,1-2-3 16,0 1-6-16,1-2-7 0,1-2-4 0,-1 0-7 0,0-1-4 15,2-3-6-15,0 2-2 0,-1-3-3 0,1-1 1 0,0-3 2 0,-2 3 2 16,4-3 2-16,-2 1 5 0,1-2 7 0,-4 1 11 0,2-1 9 15,0 2 12-15,-3 2 11 0,-1-3 14 0,-1 0 13 0,1 5 15 0,-3-1 15 16,0 3 10-16,-2 0 7 0,0-1 6 0,-3 4 1 0,2 0-1 16,-2 0-5-16,1 2-6 0,-1 0-9 0,-2 2-10 0,-1 0-13 0,2 1-13 15,-2-1-11-15,0 3-13 0,0 0-12 0,0 0-8 0,-2 2-6 0,1-1-4 16,-1 2-4-16,-3 2 0 0,2-1-3 0,-2 2 0 0,2 1 1 16,-2 0-1-16,-1 2 1 0,2 1 1 0,-1 1 0 0,-2-1-2 0,2 2-2 15,1-1-2-15,-2 3-1 0,1 1-2 0,2-2-1 0,-2 0-2 16,2 0-1-16,-1 1 1 0,1 0 2 0,-1-1 3 0,2-1 2 0,1 0 2 15,-2 0 3-15,3 0 3 0,-2-2 2 0,0 0 2 0,2 0 2 0,0-2 1 16,0 1 4-16,0-3 4 0,0-1 2 0,0 2 6 0,0-4 2 16,0 2 4-16,0-1 1 0,0-1 3 0,-1-1 0 0,1-2 1 0,0 3 0 15,0-3 2-15,-2 2 1 0,0 0 1 0,2-2 0 0,-1 1-2 16,-1 1-3-16,1-2-9 0,-3 2-17 0,1-1-23 0,-3 2-29 0,0-2-52 16,-1 2-63-16,-2 0-93 0,-3 0-111 0,0 0-59 0,-2-1-33 15,0-2-19-15</inkml:trace>
  <inkml:trace contextRef="#ctx0" brushRef="#br0" timeOffset="103173.734">29082 10510 141 0,'-3'-5'480'0,"-2"5"8"0,2 0-76 0,1-2-120 0,0 2-78 15,0-1-58-15,2 1-33 0,0 0-23 0,0 0-11 0,0 0-7 0,2 0-9 16,2 0-9-16,1 1-9 0,1-1-9 0,4 2-6 0,0-2-8 16,2 0-1-16,5 2-1 0,0 1-1 0,5-3 2 0,5 0-2 0,2 0 1 15,2 0-1-15,4 0-4 0,3 0-1 0,6 0-5 0,2 0-4 0,5 0-5 16,1 0-6-16,4 0-5 0,4 0-4 0,0-3-7 0,6 1-1 15,-2 2-4-15,3 0 0 0,-1-2-2 0,3 2 0 0,0-1-1 0,-1-1-2 16,-3 2 2-16,1-2 0 0,-3 1 1 0,-1 1 2 0,-3 0 1 0,-4 0 3 16,-2 0 1-16,-3 0 1 0,-3 0-1 0,-4 0-3 0,-3 1-3 15,-3 1-6-15,-2-2-6 0,-5 3-12 0,-3-1-13 0,-4-2-14 16,-3 5-19-16,-2-5-28 0,-3 3-31 0,-1 0-64 0,-5 0-77 0,-1 0-70 16,-2 1-67-16,-2 0-29 0,-4-1-13 0</inkml:trace>
  <inkml:trace contextRef="#ctx0" brushRef="#br0" timeOffset="159944.7895">10448 11930 49 0,'-7'-2'74'0,"-2"-1"3"0,1 0 4 0,0 2 0 16,0-2-1-16,0-1 0 0,-1 1-1 0,2 0-2 0,-1 1-3 16,0 1-3-16,-1-3-3 0,1 4-4 0,-1-3-5 0,-1 3-1 0,2-3-3 15,0 3-3-15,0-2-3 0,-1 0-4 0,0 2-4 0,0-1-8 16,-1 1-5-16,0 0-4 0,0 0-4 0,1 0-3 0,0 1-3 0,-1-1-3 16,1 4-3-16,-1-3 0 0,-1 1 1 0,0 1-1 15,2 0-2-15,-3 1 0 0,3-1 0 0,-2 2 0 0,3 0 1 0,-3-1 0 0,0 1 0 16,3 0 0-16,-3 2 2 0,3-3 0 0,-3 2 0 0,3 0-1 15,-3 0-2-15,3 1-2 0,-2-2-1 0,0 3-1 0,0 1-1 16,2-4 0-16,-3 2 0 0,2 1-2 0,-1 0 0 0,1 1 0 0,2-2-1 16,-1 1-1-16,-1-2 1 0,0 4 0 0,1 0-1 0,1-1 0 15,-1-1 1-15,1 0 2 0,-1 1 1 0,1 0-1 0,2 0 1 0,-2-2 0 16,0 2 2-16,3 0-1 0,-1 1 0 0,-2-1 2 0,4-3 1 16,-3 4 3-16,3-2 3 0,-2-1 3 0,2 3-1 0,0 0 1 15,-1-3-1-15,1 1 2 0,0-1-2 0,1 0 2 0,0 1 2 0,0-1 0 16,-1 2-1-16,1-1-1 0,-1-1 0 0,2 3-3 0,-1-3-2 15,2 2-2-15,-2-1-1 0,2-1-1 0,-1 2-1 0,1 0 2 0,0-3 0 16,0 4-2-16,0 0 1 0,0-1 0 0,0-1-1 0,0 0 2 16,0 1 0-16,0 0 0 0,1 0 0 0,-1-2 2 0,2 2 0 0,-2 0 0 15,2 1 2-15,-1-1-1 0,1-3 0 0,1 4 0 0,-1-2 1 16,-1 2-1-16,3 0 2 0,-2 0-1 0,1-1-1 0,2 3 0 0,-2-2-1 16,2 0 0-16,-2 1 0 0,2-1 0 0,1 3-1 0,2-4-1 15,-3 3-1-15,1-1 1 0,2 1 0 0,0-3 0 0,0 3-2 16,0 0 2-16,1-1-1 0,1 0 0 0,-1-1 1 0,2 0 0 0,0 1 0 15,1-3-1-15,0 4 1 0,-1-3 1 0,3-1 0 0,-1 2 1 16,2-2 0-16,0 1 0 0,0 0 1 0,0 0 0 0,1-1 0 0,1-1 0 16,2 0 1-16,-3 1-1 0,3 0 0 0,-1-2 0 0,0 1-1 15,3-1-1-15,-3-1 0 0,0 1 0 0,3-2-2 0,-2 2 1 16,1-1 0-16,1 0-2 0,-2-1 2 0,1-1-1 0,2 2-1 0,-4-1 1 16,4-1 1-16,-3 2 0 0,0-3-1 0,3 3 2 0,-3-2-1 15,3 1 1-15,-1-1-1 0,1 0-1 0,-3-2 0 0,3 3 0 16,0-1-2-16,1 0 2 0,-1 0-1 0,1-1 1 0,-1 0 0 0,-1 1-2 15,3-1 1-15,-1-1-1 0,1 3 1 0,-2-4-2 0,2 3-1 16,0-1 2-16,-1 0 0 0,1-1 1 0,-2 1-2 0,3-2 0 0,1 2 1 16,-3-2-2-16,1 0 0 0,2 4 0 0,0-4 1 0,-2 1-1 0,3 1 1 15,-2-1 1-15,0 1 0 0,1 0 0 0,1-1-1 0,0 1 0 16,-1-1 1-16,1 1-1 0,0 0 2 0,-2 0-2 0,-1 1 1 0,1-2 1 16,2 1-1-16,-2-1 1 0,1 2-1 0,-1 0 0 0,-3 0-1 15,4 0 1-15,-3 0-1 0,2-1 1 0,1 1 1 0,-1-2-1 16,1 2 0-16,-1-2-1 0,0 1-1 0,2 1 2 0,0-1-1 15,-1 0 1-15,0 1-1 0,3-3-1 0,-3 0 0 0,4 2 1 0,-1-2-1 16,-1 2 0-16,1-2 0 0,1 0 1 0,-2 0-1 0,2-2-1 16,0 2-1-16,0-2-1 0,2-1 0 0,-1 3 0 0,-1-4-2 0,2 1 1 15,0 0 1-15,-1 0 0 0,1-1 0 0,-2 4-1 0,3-3-2 16,-3 0 1-16,0-1-1 0,2 2 1 0,-2-1 2 0,0 0-1 0,2 0-1 16,-4 0 2-16,2-1 0 0,0 2 0 0,-1 1 0 0,-1-2 0 15,2-1 0-15,-3 1 0 0,1 1-1 0,-1-1 1 0,1-1-1 0,-1-1 1 16,0 2 0-16,0-1 0 0,3-1 1 0,-3 1 0 0,3 0 0 15,-1-2-1-15,-1 1-1 0,2-1 2 0,0 0 0 0,-1-1-1 0,2 1 0 16,-1-1 0-16,0-1 1 0,2 1-1 0,0-3 0 0,-2 3-1 16,0-1 0-16,1 1 0 0,-1-1 1 0,0 1 0 0,2-1 0 0,-2 0 0 15,-2 1 0-15,2-2-1 0,-1 0 4 0,-2 2-1 0,1-1 0 16,-3 1 0-16,2-1 0 0,1 1 1 0,-5-2-1 0,4 1 1 16,-2 0 0-16,0-2-1 0,-1 1 0 0,0 0 0 0,-1 0-2 0,1 1 1 15,1 0 0-15,-4-2 0 0,1 1 1 0,0-1-1 0,0 0 0 16,-1 0 0-16,-1 0 1 0,-1 1-1 0,1 0 0 0,-2-1 1 0,-2 3 1 15,1-5 0-15,1 2 1 0,-4 1 1 0,3 0-2 0,-4 0 1 16,-2 0 1-16,3 1-1 0,-2-1 1 0,-2-1 2 0,0 0-1 0,-2 2 0 16,-1-1 2-16,2 2 0 0,-3-2-1 0,-1 1 1 0,0-2 1 15,0 3-1-15,-2-5 0 0,1 4-2 0,-1-1 1 0,0 0-1 16,-1-1 0-16,1 0-1 0,-1 0 2 0,-1 1-1 0,-1-2-1 0,2 1-1 16,-2-1 0-16,2 0-2 0,-1 1 0 0,-1 0 0 0,0 0 0 15,0-3 0-15,0 1 0 0,0 0 1 0,0 2-1 0,0-1-1 0,0-1 0 16,0 0 0-16,0-1-1 0,0 2 1 0,0 1 1 0,0-2-1 15,-1 0 0-15,-1 2-1 0,0-3-1 0,1 1 1 0,-4 0 1 16,3 2-1-16,-2-1 0 0,-1-2-1 0,1 2 0 0,-1-2-1 0,0 2 1 16,-2 1-1-16,3-2-1 0,-5 0 1 0,0 2 0 0,3-3 1 15,-2 1 2-15,-1 0 0 0,1 2 0 0,-2 1 2 0,1-3-2 0,1 1 1 16,-2 1 1-16,2-1 0 0,-4 1 0 0,4-1 1 0,-2 1-1 16,1 1 0-16,-1-1-1 0,1 0-2 0,-2 0 0 0,3 1-1 15,-2 0 0-15,-2 0-1 0,2 1 1 0,1 0-1 0,-2-1-3 0,-2 1 0 16,4 0 0-16,-4 1-1 0,0-2 0 0,-1 1 2 0,3 0-1 0,-3 1 0 15,1 1 1-15,0-1 0 0,0 1 0 0,-4-2-1 0,4 2 0 16,-2-1 2-16,-1 1 2 0,0 0-1 0,1 0 2 0,0 0 1 16,0 0-1-16,0 1 0 0,-2-1 0 0,4 1 0 0,-2-2 0 0,0 2 1 15,0-2 0-15,0 2 0 0,0 0 0 0,0 2-2 0,0-3 1 16,-1 1 0-16,0 1-1 0,2-1 1 0,-4 0-1 0,2 1 0 0,1 0 0 16,-1 1 1-16,0-1 0 0,-3-1-1 0,3 2-1 0,-1-1 1 15,1 1 0-15,-3-1 0 0,2 1-1 0,-1 0 2 0,0 0-1 16,-2-1 1-16,2 1-1 0,-3 3-1 0,2-3 1 0,-3 1 0 0,0 1 0 15,-1-2-1-15,1 1 1 0,-3 2 0 0,0-1-1 0,-2-1-1 16,0 2 0-16,-2 0-1 0,-1 0 0 0,2 0-1 0,-4 0-1 0,2 0 2 16,0 0-2-16,-1 0 1 0,-2 0-1 0,4 0 1 0,-1 0-1 15,-3 0 1-15,3 0 3 0,3 0-2 0,-2 0 1 0,-1 0-1 0,4 0 2 16,-1 0 0-16,0 0 0 0,0 0 1 0,2 2-1 0,0-1-1 16,-1-1 2-16,2 2-1 0,-2 1-1 0,2 0-1 0,-3 0-2 0,2-3-1 15,1 6 0-15,-3-2-1 0,2-1-1 0,-2 1-1 0,2 2 0 16,-2-2-1-16,0 1 2 0,3 2 0 0,-3-3 0 0,2 2 0 15,0-1 1-15,0-1 0 0,-2 2 2 0,4-1 2 0,-2-1-1 0,0 1 3 16,1-1 0-16,-1 2 2 0,3-2-1 0,-2 2 0 0,1-2 1 16,-1 1-2-16,1 0 2 0,0 0 0 0,-1-1 1 0,1 0 0 0,-1 3 0 15,2-3 1-15,-2 1-1 0,0-1 0 0,-1 1 0 0,4-2-1 16,-4 4 1-16,1-2 0 0,-1 0 0 0,4-1-1 0,-4 2 1 16,2-4-1-16,-1 3 0 0,0-2-2 0,2 2 1 0,-2-2 0 0,1 1 0 15,-1-1 1-15,3 0-1 0,-2 0 1 0,1 0 0 0,-2-1 1 16,5 1-1-16,-3 0 1 0,1 0-1 0,0 0 1 0,-1 1 1 0,2-1-1 15,-1 2-1-15,-1 0 1 0,0-2 0 0,0 1-1 0,1-1 0 16,-1 2 0-16,0-1 1 0,0-1 0 0,1 1 0 0,-1-1-2 0,0 2 2 16,3-2 0-16,-3 0 0 0,0 1 2 0,1-2-1 0,1 0-1 15,-2 2 0-15,3-1 0 0,-2 0-1 0,1 0-1 0,-1-1 2 16,1 1-1-16,-1 1 1 0,2-2-1 0,-1 1 0 0,-1 1-1 0,2-1 0 16,-2 0-1-16,3-1 1 0,0 3 0 0,-1-3 1 0,1 3 0 15,1-3-1-15,0 1 2 0,1 0-1 0,-1 2 0 0,4-4 0 0,-2 2 1 16,0 0 1-16,1 0-1 0,3 0 1 0,-2 0-1 0,-1-1 1 15,4 1-1-15,-2 1-1 0,1-1 0 0,1 0 1 0,-1 0 0 16,2 1 0-16,-1-4 0 0,-1 3 0 0,3-2-1 0,-1 2 1 0,-2 0 0 16,1-1 0-16,2 1-1 0,-1-1 1 0,-2 1-1 0,0 1 0 15,0-2 0-15,0 0 1 0,-1 0-2 0,0 2 1 0,-1 0-1 0,2-1 1 16,-3 2 0-16,1-3 0 0,-1 3 0 0,1-3-2 0,-2 4 2 16,0-2 0-16,1 2 1 0,-2-2 1 0,2 1 0 0,0 0 0 15,-2 2-2-15,2-4-1 0,-2 2-8 0,3-1-11 0,-2 1-20 0,2-1-23 16,0 1-38-16,-1-1-47 0,1 1-88 0,1-2-113 0,-1 3-55 15,1-2-29-15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7:13.149"/>
    </inkml:context>
    <inkml:brush xml:id="br0">
      <inkml:brushProperty name="width" value="0.05292" units="cm"/>
      <inkml:brushProperty name="height" value="0.05292" units="cm"/>
      <inkml:brushProperty name="color" value="#FF0000"/>
    </inkml:brush>
  </inkml:definitions>
  <inkml:trace contextRef="#ctx0" brushRef="#br0">22783 5871 108 0,'-3'-3'223'0,"2"0"-52"0,1-1-32 15,-2 2-20-15,0-1-11 0,2 1-6 0,0-1-1 0,0 2-6 16,0-1-4-16,0-1-4 0,0 3-6 0,0 0-9 0,0 0-11 0,0 0-11 15,0 0-7-15,0 0-7 0,0 0-8 0,0 0-4 0,0 0-6 16,0 0-4-16,0 0-2 0,0 0-1 0,0 0 1 0,0 0 3 16,0 0 2-16,0 0 4 0,0 0 4 0,4 0 3 0,-3 2 4 0,3-1 2 15,0-1 5-15,-3 2 3 0,4-1 5 0,-2 1 2 0,2-1 4 0,2 2 1 16,2-1 2-16,0-1 0 0,3 2 1 0,0 0-3 0,2 0-4 16,4 0-2-16,-1 0-5 0,7 0-2 0,-1 2-4 0,6-2-2 15,1 2-4-15,1-1-4 0,6-1-2 0,3 2-3 0,2-1-4 0,3 2-3 16,2-2-2-16,2 2-2 0,1 0-2 0,4 0-1 0,1-1-4 15,-2 1-1-15,2 1-6 0,0-1 3 0,0 1 3 0,1 0 1 0,-4 0 1 16,4 1-1-16,-5-1 1 0,5 2-3 0,-4-2 0 0,-3 1-1 16,1-1-1-16,-2 1 1 0,-1-1 3 0,0 0 0 0,-2 0 3 0,-4 0-3 15,2-2-1-15,-4 1-4 0,-4 0-2 0,0 0 1 0,-3-1-1 16,-4 1 0-16,1-3 2 0,-6 1 0 0,-1-1 0 0,-4 0 0 16,-1-1 0-16,-3 3 0 0,0-5 0 0,-4 4 1 0,0-3 1 0,-3-1 0 15,0 2 0-15,-3 0 0 0,1-2 0 0,-1 0-2 0,-1 3-2 16,-2-3-2-16,4 0-2 0,-5 0-5 0,1 2-8 0,-1-2-11 15,0 0-9-15,0 0-19 0,0 2-19 0,0 1-36 0,0 0-40 0,-1 1-58 16,1 1-63-16,-5-1-74 0,4 2-77 0,-2 0-39 0,-1 0-18 16</inkml:trace>
  <inkml:trace contextRef="#ctx0" brushRef="#br0" timeOffset="999.4225">22936 8753 369 0,'0'-4'391'0,"0"1"-86"0,0 1-59 0,0-1-44 0,0 1-25 16,0-1-11-16,0 1-9 0,0-1-5 0,0 2-2 0,0-1-3 0,0 0-6 15,0 0-8-15,2 0-12 0,-2 1-12 0,0-1-9 0,1-1-5 16,-1 2-6-16,0-1-7 0,0-1-7 0,0 3-6 0,2-2-6 16,-2 1-7-16,2 1-8 0,-2 0-6 0,0-1-7 0,1 0-6 0,-1 1-4 15,0 0-4-15,3 0-6 0,1 0-6 0,-1 0-6 0,2-2-4 16,2 2-2-16,0-1-3 0,2 1-1 0,3 0 1 0,1 0-1 0,4 0 1 15,1 0 2-15,4 0-1 0,3 0 2 0,1 0-2 0,4 0 2 16,3 0-1-16,2 1 0 0,3 1 1 0,3-1-1 0,3 0 2 16,2 2-1-16,5 0-2 0,1 0 0 0,0 2-4 0,3-2 1 0,1 1 2 15,-1 1 2-15,3-2-1 0,-1 2 2 0,-1 0-1 0,1 2 0 0,0-4-2 16,-1 2 0-16,0-1-2 0,-3 3-1 0,1-2-1 0,0-1-1 16,-2 0 2-16,-2 2-1 0,-3-1-2 0,0-1 0 0,-4-1-2 15,-2 2-1-15,-2-2 2 0,-4 0-1 0,-5-1 0 0,-2 1 0 0,-2-1 2 16,-7 0-2-16,0-1-1 0,-5-1-8 0,-2 2-9 0,-2 0-18 15,-2-2-20-15,0 0-35 0,-4 0-46 0,-4 0-82 0,0 0-100 0,0 0-79 16,-4-2-69-16,-4 0-36 0,-1 1-18 0</inkml:trace>
  <inkml:trace contextRef="#ctx0" brushRef="#br0" timeOffset="11833.2728">6512 12429 42 0,'0'0'87'0,"-3"-3"2"0,3 3 3 16,0 0 0-16,0 0-2 0,0 0-2 0,-2-2-2 0,2 2-5 0,0 0-3 15,0 0 0-15,0 0 2 0,0 0 1 0,0 0 1 0,0 0 0 16,0 0-2-16,0 0-4 0,0 0-5 0,0 0-5 0,0 0-7 0,0 0-5 16,0 0-4-16,0 0-5 0,0 0-6 0,0 0-4 0,0 0-5 15,0 0-3-15,0 0-3 0,0 0-3 0,0 0-3 0,0 0-2 16,0 0-2-16,0 0-2 0,0 0-1 0,0 0-1 0,0 0-1 0,0 0 1 15,0 0 3-15,0 0-1 0,0 0 2 0,0 0 0 0,0 0 1 0,0 0 2 16,0 0 2-16,0 0 2 0,0-1 4 0,2 1 1 0,1 0 3 16,-2 0 2-16,2-2-1 0,2 1 0 0,-2 1 0 0,4-2-1 15,-2 0 0-15,2 2 0 0,0-1-2 0,-1 1-1 0,2-1-1 0,3-1-4 16,-3 1-2-16,2-1-2 0,0 1-2 0,0-1-3 0,1 1-2 16,0 1-2-16,-1-2 0 0,1 1-2 0,1 1-2 0,-1-2 0 15,1 0-1-15,0 2-1 0,1-1 1 0,-1 0-2 0,1 1 0 0,1-1 0 16,-3 1-1-16,2 0 1 0,1 0-1 0,-1 0 1 0,1 0-1 15,0 0 1-15,0 0 0 0,-1 0 1 0,0 0-1 0,3 1 0 0,-2-1 1 16,0 0-1-16,2 0 1 0,-2 0 1 0,2 0-1 0,1 0 1 16,0 0 1-16,-2 0 0 0,4 0 1 0,-2 0 0 0,2 0 3 0,-1 0 2 15,4-1 2-15,-2 1 1 0,-1-2 1 0,5 1 1 0,-2-3 1 16,2 3 0-16,-2-1 1 0,3 0 0 0,-1-1-2 0,1-1 1 0,2 1 0 16,0 1 0-16,0-1-3 0,0-1-1 0,0 1-1 0,1 0-4 15,-1 0 1-15,1-1-2 0,-1 4-3 0,0-3 1 0,0 3-1 0,0-3 0 16,-3 1 1-16,1 0-2 0,-1 2 0 0,-1-1 1 15,-1 1-1-15,1 0-1 0,-3 0 0 0,2 0 0 0,-4 0 0 0,0 0 0 16,0 0 2-16,-1 0-1 0,2 0 0 0,-3 0 0 0,0 0-2 0,-2 1 0 16,2-1 2-16,-2 0-1 0,0 0 0 0,-1 0 1 0,0 0 0 15,2 0 1-15,-2 0 0 0,1 0-1 0,1 0 0 0,-1 0 0 0,0 0-1 16,2-1 1-16,-2 1 2 0,2-1 0 0,0-1-2 0,-1 2 0 16,1-3 1-16,3 2-2 0,-3-1 0 0,0 1-1 0,3-2 0 15,-2 1 0-15,2 0 0 0,-3 1 1 0,3 0-1 0,0 0 0 0,-2 1-1 16,1-2 1-16,-2 1 0 0,1 1-1 0,-1-2 1 0,1 0-1 15,-1 2-1-15,1 0 2 0,-4 0 0 0,4 0-1 0,-4 0 0 0,1 0 0 16,-1 0 0-16,1 0 0 0,-3 0 0 0,1 0 1 0,0 0 0 16,-3 0-1-16,2 2-1 0,-3 0 1 0,2-2 0 0,-2 0 0 15,1 1 0-15,-1 1 0 0,-2-2 0 0,1 0 1 0,0 1-1 0,1-1-2 16,-3 1 1-16,2 0 0 0,-1-1-2 0,-2 2 1 0,1 0 1 16,0-2 1-16,3 0-2 0,-3 1 2 0,1-1 0 0,0 2 0 15,-1-2 1-15,2 0 1 0,-1 0 0 0,3 1 0 0,-2-1 2 0,-1 0 0 16,2 0 0-16,1 2 1 0,-1-2-1 0,0 1 1 0,3-1-1 15,-3 0 0-15,2 0 0 0,-1 0 0 0,2 2-1 0,-1-2 2 16,-1 1-2-16,2-1-1 0,0 0 0 0,0 2 0 0,0-2-1 0,-1 1 1 16,2-1 0-16,-2 1-1 0,0-1 2 0,0 0-1 0,2 0 0 0,-3 2 0 15,0 0-2-15,1-2 2 0,-2 0 0 0,4 1-1 0,-4-1 0 16,0 0 1-16,-1 2-1 0,2-2 1 0,1 0-1 0,-2 0 0 16,-2 0 1-16,3 0 1 0,-2 3-1 0,-1-3 0 0,2 0 0 0,1 0 0 15,-2 3-1-15,-1-3 1 0,2 1-1 0,0-1 1 0,0 0-1 16,-2 0 0-16,2 0 0 0,-2 1 0 0,1-1 0 0,-1 2 1 0,2-2-1 15,-1 0 0-15,0 0 0 0,-1 1 0 0,1 1 2 0,-1-2-2 16,3 2 0-16,-2-1 0 0,-1-1 1 0,2 2-1 0,0 0 0 16,-2-2 0-16,2 0-1 0,0 3 1 0,0-3 0 0,-2 0 0 0,2 2 1 15,0-2-1-15,3 2 0 0,-3-2 0 0,0 1 1 0,1 1 0 16,1-2 0-16,0 2 0 0,0-2 0 0,0 0 2 0,-2 3-1 0,3-1-1 16,0-2 0-16,0 0 1 0,0 0 1 0,-1 0-1 0,1 2 0 15,0-2 0-15,-2 0-1 0,-1 0 1 0,3 0 0 0,-1 0 0 0,-1 0 0 16,-1 0 1-16,3 0-1 0,-3 0 0 0,0 0 0 0,1 0 1 15,-1 0-2-15,0 0 0 0,2 0 0 0,-3 0 0 0,0 0 0 16,1 0 0-16,0 0 0 0,1 0 1 0,-1 0-1 0,0 0 0 16,1 0-1-16,-1 0 1 0,0 0-1 0,2 0 1 0,1 0 0 0,-2 0 0 15,0 0 0-15,1 0-1 0,0 0 0 0,1 0-1 0,0 0 1 0,-1 0-1 16,1 0-1-16,-1 0 0 0,0 0-2 0,2 0 1 0,-2 0 0 16,1 0-2-16,0 0-1 0,-1 0 0 0,1 0-1 0,0 0 0 15,-2 1 0-15,-1-1 1 0,3 0-1 0,-1 2 0 0,-2 0 0 0,0-2 1 16,1 0-1-16,-1 1 1 0,0-1 1 0,-1 2 0 0,0-2 2 15,1 0 1-15,-3 0 0 0,1 1 1 0,2-1 0 0,-2 0 1 16,1 0 1-16,-1 0 2 0,-1 0-1 0,2 0 1 0,0 0 2 0,-1 0-1 16,1 0 1-16,-1 0-1 0,2 0 1 0,-2 0-1 0,2 0 1 15,-1 0 0-15,2-1 0 0,-3 1 0 0,2 0 1 0,0-2-1 0,1 2-1 16,1-1 1-16,-2 1-1 0,1-2-1 0,1 0 2 0,-2 2-2 16,4 0 1-16,-2-1-2 0,0 1 0 0,0-2 0 0,2 2 0 0,-3 0-1 15,3 0 0-15,-3-2 0 0,0 2-1 0,2-3 1 0,-3 3 0 16,0 0 0-16,0 0-2 0,0 0 2 0,0 0-1 0,-2 0 1 15,0-2 1-15,2 2-1 0,-3 0 0 0,0-2 0 0,-1 2-1 0,1 0 0 16,0 0 1-16,-1 0 0 0,-2-1 1 0,1 1 1 0,-1 0 0 16,-1 0 0-16,-1 0 2 0,0 0-2 0,0 0 1 0,0 0-1 0,0 0 0 15,0 0 1-15,0 0-2 0,0 0-4 0,0 0-6 0,0 0-10 16,0 0-12-16,0 0-17 0,0 0-16 0,0 0-21 0,-1 0-25 16,-1 1-32-16,-1 1-35 0,1-2-37 0,-3 2-37 0,0 1-74 15,0-1-95-15,-2 0-48 0,-1-1-25 0</inkml:trace>
  <inkml:trace contextRef="#ctx0" brushRef="#br0" timeOffset="18633.5394">13568 13105 1 0,'-2'-4'316'16,"2"1"-80"-16,-1 0-49 0,-1-1-33 0,2 3-22 0,0-2-15 15,0 0-8-15,-2 0-2 0,2 0-7 0,0 2-8 0,-1-3-7 16,1 3-7-16,-2 0-9 0,2 0-9 0,0 1-9 0,0 0-8 0,0 0-7 16,0 0-6-16,0 0-3 0,0 0-3 0,0 0-4 0,0 0-3 15,0 0-4-15,0 0-1 0,0 0-3 0,0 0-1 0,0 0-1 0,0 0 2 16,0 0 0-16,0 0 3 0,0 0 1 0,0 0 3 15,0 0 1-15,0 0 2 0,0 0 2 0,0 0 3 0,0 0 2 0,0 0 2 16,0 0 2-16,0 0 2 0,0 0-1 0,0 0 1 0,0 0-2 16,0 0-1-16,0 0 0 0,0 0-4 0,0 0 0 0,0 0-2 0,0 0-2 15,0 0-1-15,0 0-1 0,0 0-2 0,0 0-2 0,0 0 0 0,0 0-3 16,0 0-1-16,0 0-1 0,0 0-1 0,0 0 0 16,0 0-1-16,0 0-1 0,0 0 0 0,0 0-2 0,0 0-1 0,0 0-2 15,0 0-1-15,0-2-1 0,0 2 0 0,0 0-1 0,0 0 1 0,0 0-1 16,2-1 1-16,-1 1-1 0,1 0 0 0,0 0 2 0,-1 0 0 15,2 0 1-15,-1 0 4 0,1 0 0 0,0 0 2 0,1 0 1 0,2 0 1 16,-2 0 2-16,1 0-1 0,0 0 0 0,2 0 2 0,-3 1-1 16,5 1 0-16,-2-2 0 0,1 1-1 0,0-1-1 0,1 0-2 15,-1 1-1-15,0 0-2 0,1-1 0 0,1 0-1 0,-2 2 0 16,3 0-1-16,-2-2-1 0,1 0 0 0,-2 0 0 0,1 1-1 0,-1-1 1 16,0 0-1-16,3 2 1 0,-3-2-1 0,0 0 2 0,-1 0-2 0,0 1 0 15,1-1 1-15,0 0 0 0,-1 0 2 0,-2 0-1 0,2 0 1 16,-1 0-1-16,-1 0 0 0,2 0 1 0,0 0-1 0,-1 0-1 15,3 0 2-15,-3 0-1 0,0 0 0 0,2 0 0 0,-2 0-2 0,2 0 0 16,-1 0-1-16,0-1-1 0,0 1 1 0,-1 0 0 0,2 0 0 16,0 0 0-16,-2 0 0 0,1 0-1 0,-1 0 1 0,1 0-1 15,0 0-1-15,-1 0 2 0,2 0 0 0,-3 0 0 0,3 0 2 0,-2 0-2 16,-1 0 1-16,3 0-1 0,-1 0 0 0,0 0-1 0,1 0 1 16,-1 0 1-16,-1 1 0 0,3-1 0 0,1 0 0 0,-2 2 0 0,1-1-1 15,1-1 1-15,-2 2-1 0,1-1 0 0,2-1 1 0,-3 2 1 16,0-1-1-16,1-1 0 0,-1 1 0 0,0-1 0 0,-1 2 0 0,0 0 0 15,0-2 0-15,-1 0 1 0,0 1-1 0,-1-1 0 0,1 2 0 16,-1-2 0-16,-2 0 0 0,2 0 0 0,-2 0 0 0,1 0 2 16,-1 0-2-16,0 0 1 0,1 0-1 0,-1 0 0 0,1 0 0 0,0 0 1 15,0 0 0-15,1 0-1 0,-2 0 0 0,0 0 0 0,4 0 0 16,-2 0 0-16,0 0 1 0,2 0-2 0,-1 0-2 0,3 0 1 0,-1 0 1 16,0 0 0-16,4 0 0 0,-2 0-1 0,1 0 1 0,3 0-1 15,-1 0 0-15,0 1 0 0,-1 1 0 0,2-2 0 0,-2 0 1 0,1 0 0 16,-1 3 1-16,1-2 0 0,-1-1-1 0,-1 1 0 0,2 1 1 15,-2-2-1-15,-1 1 0 0,-1 1 0 0,0-2 1 0,-1 2 0 16,-1-1 0-16,-1-1 0 0,0 2 1 0,-1 0-2 0,-2-2 1 0,2 0-1 16,-2 0 1-16,0 0 0 0,2 0 0 0,-2 0 0 0,0 0 0 15,0 0 0-15,1 0-1 0,-1 0 0 0,0 0 0 0,0 0 2 0,0 0-1 16,1 0 0-16,1 0 0 0,-1 0 0 0,2 0-1 0,-1 3 1 16,1-3-1-16,-1 0 0 0,4 0-1 0,-2 0 1 0,1 0 1 15,2 2-1-15,-1-2 0 0,0 2-1 0,3-1 0 0,1-1 0 0,-1 2 0 16,0-2 1-16,1 2 0 0,1-2 1 0,-3 0-2 0,2 3 2 15,1-3 0-15,-3 0 0 0,2 2 0 0,-2 0 0 0,0-2 2 16,1 1-1-16,-4-1 1 0,2 2 1 0,-1 0-1 0,-1-2 0 0,0 1 0 16,-3 1-1-16,3-2 0 0,-4 1 0 0,1-1 1 0,0 1-1 0,0-1 1 15,-2 0-1-15,0 0 1 0,-1 0-2 0,2 0 0 0,-1 0 0 16,1 0 0-16,-1 0 0 0,0 0 0 0,0 0 2 0,-1 0-2 16,1 0 0-16,0 0-2 0,3 0 0 0,-1-1-2 0,-2 1 1 0,2 0 1 15,0 0-1-15,0 0 0 0,0 0-1 0,2 0 0 0,-2 0-2 16,3 0 1-16,0 0-1 0,1 0 1 0,-1 0-1 0,0 0 1 15,0 0-1-15,1 0 2 0,-1 0 0 0,1 0-1 0,-2 1 1 0,-1-1 1 16,1 1 1-16,-1-1-1 0,-1 2 2 0,1-2 0 0,-3 2 2 16,2-2-1-16,-2 0 1 0,1 0 0 0,-1 1 0 0,-2-1 1 0,1 0-1 15,1 2 0-15,0-2-1 0,0 0 0 0,-3 0 1 0,3 0 0 0,-3 0-1 16,3 0 0-16,-1 0-1 0,0 0 0 0,-1 0 1 0,3 0-1 16,-3 0 1-16,1 1 0 0,-1-1 1 0,1 0-1 0,1 0 0 15,-1 2 0-15,2-2 0 0,-1 0 1 0,1 1-1 0,-1-1 2 16,0 0-2-16,0 0 0 0,0 2 0 0,-1-2 0 0,1 0 0 0,0 0 0 15,2 0 1-15,-2 0-2 0,0 0 0 0,0 0 0 0,-1 0-2 16,1 0 1-16,0 0 1 0,2 1 0 0,0-1 0 0,-1 0 1 0,0 0-1 16,0 0 2-16,0 0-2 0,0 0 0 0,0 0 1 0,1 0-1 15,-1 0 1-15,1 0 0 0,-1 0 0 0,0 0 0 0,1 2 0 0,-2-2 0 16,2 0-1-16,-1 0-1 0,-1 0 0 0,2 0 2 0,-2 0-2 16,2 0 1-16,0 0-1 0,-2 0 0 0,3 0 1 0,-3 0-1 0,0 0 0 15,0 0 0-15,1 1 1 0,1-1-2 0,-4 0 2 0,4 0 2 16,-2 0-4-16,1 0 1 0,1 1 0 0,0-1 0 0,-2 0 1 15,2 0 0-15,-2 0 0 0,2 2 0 0,-1-2-1 0,1 0 2 16,-1 2-1-16,0-2 0 0,1 0 0 0,0 0 1 0,0 1-1 0,1-1 0 16,-1 2 1-16,-1-2 0 0,3 0 1 0,-1 1-1 0,2-1 0 15,-2 2-1-15,-1-2 1 0,1 0-1 0,1 0 1 0,0 0-1 0,-2 0 0 16,3 0 1-16,-3 0 0 0,3 3 0 0,-2-3-1 0,0 0 0 16,-1 0 0-16,2 0 2 0,0 0-2 0,-2 0 1 0,2 0-1 0,-3 0 1 15,1 0-1-15,0 0 0 0,2 0-1 0,-2 0 1 0,0 0 0 16,0 0 1-16,1 0 0 0,0 0-1 0,-1 0 1 0,0 0 0 0,0 0-1 15,0 0 1-15,-1 0-1 0,4 0 1 0,-2 0 1 0,-1 0-1 16,2 0 0-16,-1 0 0 0,2 0-2 0,-2 0 0 0,2 0 0 16,-1 0 2-16,2 0-2 0,-3 0-1 0,0 0 1 0,3 0 1 0,-2 0 0 15,-1 0-1-15,-1 0 1 0,2 0-1 0,-1 0 0 0,0 0 0 16,0 0 2-16,1 0 0 0,-2 0-1 0,0 0-1 0,-1 0 0 16,2 0 1-16,-1 0 0 0,2 0-1 0,-3 0 0 0,1 0-1 0,0 0 2 15,3 0-1-15,-4 0 1 0,1 0 0 0,0 0-1 0,0 0 1 0,1 0 0 16,0 0 0-16,-1 0 0 0,1 0 1 0,-1 0-1 0,3 1 0 15,-2-1 0-15,-1 0-1 0,1 0 1 0,3 0 0 0,-4 0 1 16,2 0 0-16,-1 0 1 0,-1 0-1 0,2 0 0 0,0 0 0 0,-1 0 0 16,1 0 0-16,-1 0 0 0,-1 0 0 0,3 0 1 0,-2 0-1 15,2 0 1-15,0 0 2 0,1 0 5 0,-1 0 4 0,0 0 1 16,3 0 1-16,-1 0 0 0,-1 0 0 0,2 0 1 0,0 0 0 0,-1 0 0 16,2 0 1-16,-4 0-2 0,2 0 1 0,1 0-1 0,-2 0-2 15,0 0-4-15,1 0-4 0,-2 0-3 0,4 0-1 0,-4 0 0 16,2 0-1-16,-2 0 0 0,0 0-1 0,3 0 0 0,-3 0-1 0,0 0 1 15,0 0-2-15,0 0 2 0,0 0-1 0,-2 0-1 0,-1 0-1 16,3 0 2-16,-4 0 0 0,1 0-1 0,0 0 1 0,0 0 1 0,0 0 0 16,1 0 0-16,-3 0-1 0,0 0 0 0,2 0 1 0,-2 0 1 15,2 0 0-15,-2 0 1 0,3 0 1 0,-1 0 0 0,1 0 1 0,-1 0 1 16,2 0 0-16,2 0 2 0,-3 0-1 0,2 0 2 0,0 0 0 16,1 0 0-16,-1 0-2 0,2 0 1 0,-2 0-1 0,4 0 2 15,-4 0-1-15,2 0-1 0,-1 0-1 0,1 0-1 0,1 1-2 0,0-1 0 16,0 0 1-16,1 2-1 0,1-2 0 0,-1 0 0 0,1 0 0 15,0 0 0-15,0 1 0 0,-2-1-2 0,0 2 1 0,1-2-1 0,-2 2 2 16,0-2-1-16,1 1 1 0,-2-1-1 0,-1 0 1 0,3 0 1 16,-1 0-1-16,-2 0 0 0,2 0-1 0,-2 0 1 0,0 0 0 0,1 0 0 15,0 0 0-15,-3 0 0 0,2 0 1 0,-1 0-2 0,2 0 0 16,-1 0-2-16,0 0 1 0,2 0 1 0,-2 0 0 0,1 0 0 0,-1 0 0 16,2 0-1-16,0 0 0 0,0 0 0 0,0 0 1 0,2 0-1 15,-3 0 1-15,4 0-1 0,-4-1 1 0,4 1 0 0,-1 0 0 0,-2 0 0 16,2-2 0-16,-2 2 0 0,1 0 0 0,2 0 0 0,-4 0 0 15,4 0 0-15,-4 0 1 0,3 0 0 0,-2 0 0 0,-2 0 0 16,4-2 0-16,-3 2 0 0,0-1 1 0,-1 1-2 0,0 0 0 0,3 0 1 16,-3 0 0-16,0-2 0 0,1 2 0 0,-2 0 0 0,-1-1-1 15,2 1-1-15,1 0 0 0,-2 0 0 0,-1 0 0 0,1 0 0 0,-1 0-1 16,3 0 2-16,-4 0 2 0,3 0-2 0,-1 0-2 0,0 0 2 16,-1 0 0-16,3 0-1 0,-1 0 0 0,-1 0 2 0,-1 0 0 15,3 0 1-15,-3 0-1 0,3 0 0 0,-3 0 1 0,3 0-1 0,-3 0 0 16,3 0 0-16,-1 0 1 0,2 0-1 0,-2 0 1 0,1 0-1 15,-1 0 1-15,0 0-1 0,1 0 1 0,-1-1 0 0,0 1-1 16,0 0 1-16,1 0-1 0,1 0 0 0,-2 0 1 0,-1 0-1 0,0-3 1 16,1 3 0-16,-1 0 0 0,-3 0 1 0,5-2-1 0,-4 2 0 15,0-1 2-15,0 1-2 0,-2-2 1 0,2 1-1 0,-2 1 2 0,3-2-1 16,-3 0 1-16,2 2-1 0,-2-1 0 0,1 1 1 0,-1-1-1 16,0-1 0-16,0 2 1 0,1-1-1 0,-2-1 1 0,1 2-1 0,1-3 0 15,-1 2 1-15,0-1-1 0,0 1 0 0,0-3 1 0,1 3-1 16,0 0 1-16,-1 0-1 0,-1-2 0 0,1-1 1 0,-1 3-1 0,-1-3 0 15,2 1 1-15,-1 1-1 0,0-1-1 0,-1-1 1 16,2 1-1-16,-1-1 0 0,0 1-1 0,-1-2 2 0,4 0-2 0,-4 3 0 16,1-2 0-16,-1 0 1 0,3 0 0 0,-3-2 0 0,2 2-1 0,-1-1 1 15,0 1 0-15,-1-1 0 0,2 0 0 0,-3 0-1 0,2-2 0 16,1 0 0-16,-1 1 0 0,1-1 0 0,-2-1 0 0,2 1 0 0,-1-1 1 16,0 0-2-16,-1 0 0 0,2-1-2 0,-1-1 1 0,0 0 1 15,-1 0 0-15,3-1 1 0,-3 1 1 0,2 0 0 0,2-2 3 16,-4 3 4-16,2-4 3 0,-1 3 1 0,1-2 3 0,0-1 2 0,-1 3 2 15,1-2 4-15,-1-1 2 0,0 1 1 0,-1-2 2 0,2 2 0 16,-1 0 0-16,1 0 0 0,-2-1-5 0,2 1-1 0,-1-2-3 0,1 2-3 16,-1 0-2-16,0 2-3 0,-1-2-2 0,2 0-3 0,-3-1-4 15,2 3-1-15,0-1-2 0,-2 0-1 0,1-2-1 0,-1 1-1 16,2 2-2-16,-1 0 1 0,-1-1-2 0,0 1 0 0,0 0 0 0,0-2-1 16,0 2 1-16,0-2 1 0,0 3 0 0,-1 0 2 0,-1-1-1 0,2 1 2 15,-1 0 0-15,1 2 0 0,-2-3 1 0,0 0 2 0,2 4 0 16,-1-2 0-16,-1 1 1 0,2-1 0 0,-1 3 1 0,-1-2-1 15,0 0 0-15,-1 0 0 0,1 0 1 0,-1-1-1 0,2 0-1 16,-2 3 0-16,1-1 0 0,-1 0 0 0,2-2 1 0,-3 5-1 0,1-5 0 16,0 1-1-16,0 2 1 0,-1-2 0 0,1 0 0 0,-1 0 0 15,-1 1 0-15,0-1 1 0,2 3-1 0,-2-2 0 0,2 0 0 0,-2 1 0 16,1-2-1-16,-1 4 0 0,0-4 1 0,0 1-2 0,1 0 0 16,-4 1-1-16,0-1-2 0,3 2 0 0,-1-1-1 0,-1 0 1 15,-2 3 0-15,1-3 0 0,0 2 1 0,0 0-1 0,-1 0 1 0,3 0 1 16,-4 1-1-16,-1-1 1 0,3-1 2 0,-2 3 1 0,2-1-1 0,-4 0 1 15,2-1 0-15,-2 1 1 0,3 0-4 0,-3 1 2 0,0-2-1 16,1 3 0-16,-1-1 1 0,-2-2 0 0,2 1 1 0,-2 0-1 16,-1-1-1-16,1 1 0 0,-2 1 1 0,-1-2 0 0,-1 2 1 15,0-2-1-15,-3 0 0 0,0 0 1 0,-1-1-1 0,-3 2 0 0,0-1-1 16,-2-2 0-16,0 2 0 0,-3-2 0 0,0 3 1 0,-5-2 0 16,2-1 0-16,-2-2-1 0,0 3 0 0,-1 0-1 0,-1 0 1 0,0-3 0 15,0 2 0-15,-1 0 0 0,2 2 0 0,-1-4 0 0,0 3 1 16,0 0 0-16,3-1 0 0,-3 0 0 0,2 3-1 0,1-2-1 0,1 0 1 15,0 1 1-15,-1 1-1 0,4-1 0 0,-1-1 1 0,-3 3 0 16,4-2-1-16,-3 2 1 0,1-2-1 0,1 3 0 0,-1-4 0 0,-1 4-1 16,0-1 1-16,-1-1 1 0,0 2-1 0,-1-2 2 0,-1 1-1 15,-1 1 0-15,1-2 0 0,-2 1 1 0,0 1 1 0,0-1-1 0,0-2-1 16,-1 3 0-16,-1 0-1 0,2-3 1 0,-1 3 0 0,-2 0 1 16,1 0 0-16,0-2 0 0,-2 1 0 0,2 1-1 0,2-2 0 0,-2 0 0 15,2 2-1-15,-1-2 0 0,3 2 0 0,-2-2 1 0,2 1 0 16,1-1-1-16,0 1-1 0,2-1 1 0,0 1 0 0,1 1-1 15,1-3 0-15,0 3-1 0,1-2 1 0,2 0 1 0,0 2-1 0,-1-1 0 16,2 0 0-16,1 1 0 0,0-2 0 0,1 2 0 0,1 0 1 16,0 0-2-16,-1 0 2 0,3 0-1 0,0 0 1 0,1 0-1 15,-1 0 0-15,2 0 1 0,1 0 0 0,-2 2 0 0,1-2 0 0,2 1 0 16,0 0 1-16,-2 1 0 0,1 0-1 0,-1 1 0 0,2-2 1 16,-2 1 0-16,1-1 0 0,2 2 0 0,-4-1 1 0,5-1-1 0,-3 0 0 15,2 3 0-15,1-3 1 0,-3 1 0 0,5-2-1 0,-2 3 1 16,0 0 0-16,2-2 0 0,0-1 0 0,-2 1 1 0,3 1-1 0,2-2 0 15,-3 1-1-15,1 1 1 0,1-2-1 0,1 2 1 0,-2-1-1 16,2-1 0-16,1 0 0 0,2 2-1 0,-4-2 0 0,4 2 0 0,0-2-2 16,-1 0 2-16,1 3 0 0,-2-3 0 0,1 1 0 0,1-1 0 15,0 1 0-15,2 1 0 0,-5-2-1 0,3 1 1 0,0 1 0 0,0 0 0 16,-1-2 0-16,-1 5 1 0,3-5 1 0,-2 2 0 0,3-1 0 16,0 1-1-16,-3 0-1 0,0 0 0 0,3 0 0 0,1-2 1 15,-1 2-1-15,-1-2 0 0,1 4-2 0,2-3 2 0,-3 1 0 0,2-1-1 16,0 1 0-16,-2-1-1 0,2 1 1 0,0-1 0 0,0 1 0 15,1 0-1-15,0 0 1 0,0 0-1 0,-2-1-1 0,2 1 2 0,0-2 0 16,0 3 1-16,0 0-1 0,0-2 0 0,0 2 0 0,-1-2 1 16,0 1-1-16,1 1 0 0,0-1-1 0,0 0 2 0,0 1 1 15,-1-2 0-15,1 2-1 0,-1 0 0 0,2-1-1 0,-2 3-1 0,2-3 1 16,-2-1 0-16,2 3 0 0,0-2-1 0,-1 1 2 0,0 0-1 16,1 0 0-16,0 0 0 0,1 0-2 0,-1 2 1 0,2-3-1 0,-3 3 2 15,3-3 0-15,-1 4 0 0,0-2-1 0,-2-1 1 0,3 2-1 16,-1 0-1-16,0-3 1 0,-1 3 1 0,2-3 0 0,-3 3-1 15,3 0 1-15,-1 0 0 0,0-2 0 0,-1 4-1 0,2-3 0 0,-1 2 1 16,0 0 1-16,1-1-1 0,-1 2 1 0,0-1 0 0,0 2 0 16,0-2 0-16,2 1 0 0,-1 0 0 0,-1-1 0 0,1 2 1 0,1 1 0 15,-2-1 1-15,0-1 0 0,2 1 0 0,-1 0 0 0,-1 1-1 16,2-1 1-16,-2 0 0 0,2 1-1 0,-1 0 1 0,1 0-1 0,0-2 2 16,0 2-1-16,0 0 0 0,0-2 0 0,0 1 0 0,0 0 0 15,0-1 0-15,0 1 0 0,0-1 1 0,0 1-1 0,0-1-1 16,0 3 0-16,0-3 0 0,0 1 0 0,0-1 0 0,0 1 0 0,0 0 0 15,0 1-1-15,0 0-1 0,-2 0 2 0,2 1 2 0,-1-3-1 16,1 3-1-16,0-2 1 0,0 1-1 0,-2-2 1 0,2 2 0 0,0-1-1 16,0 2 1-16,0 0 0 0,0-3-1 0,0 2 1 0,0 0-1 15,0 0 2-15,0-2-1 0,0 2 0 0,0-1 0 0,0-1 0 0,0 3-1 16,0-3 1-16,0 0-1 0,0 1 0 0,0-3 1 16,0 3-1-16,0-2 1 0,0 2 1 0,0-2-1 0,-2 1 0 0,2-1 0 15,0 1-2-15,-1-2 1 0,-1-1-1 0,2 3 2 0,0-2 0 16,-2-1 0-16,2 0 0 0,-2 1-1 0,2-1 0 0,-2 2 0 0,2-3 0 15,-1 2-1-15,-1-2 1 0,2 1 0 0,-2 0 0 0,2 1 1 16,-1-1 0-16,-1 1-1 0,2 0-1 0,0 0 0 0,-1-1 2 0,-1 1-1 16,2-1 0-16,-2 2 1 0,2-2-2 0,0 1 1 0,0-1 0 0,0 1 0 15,0 1-1-15,0-2 0 0,0 0 0 0,0 1 0 16,0 2 1-16,0-3 0 0,0 1-1 0,0-1 1 0,0 0 0 0,0 3 0 16,0-4 0-16,0 2 0 0,0 0 0 0,0-1 0 0,0 0 1 0,0 1-1 15,0 0 1-15,0-2 0 0,0 1-1 0,-1-1 0 0,1 4 1 16,0-4-1-16,0 1 0 0,0 1-1 0,-2-1 1 0,2 0 0 15,0 1-1-15,0-2 1 0,0 3-1 0,0-3 0 0,0 1 1 0,-1-1-2 16,1 1 1-16,0 0-1 0,0 0 0 0,0-2 1 0,0 3 0 16,0 0-1-16,0-2 2 0,0 1-1 0,0 1 0 0,0-2 0 15,0 1 0-15,0-1 0 0,0 2 1 0,0-1 1 0,0-1 0 0,0-2 0 16,0 1-1-16,0 2 1 0,0-1-1 0,0 0 0 0,0 0 0 16,1-2 1-16,-1 2 1 0,2-2-1 0,-1 1 1 0,-1 0 0 0,2 1-1 15,-2-2 2-15,2 1 0 0,-1-2 1 0,1 4 1 0,-1-3-1 16,1 2 2-16,1-1-1 0,-1 1-3 0,2 1-8 0,-1-1-8 0,1-1-18 15,0 1-20-15,1 1-30 0,2-1-37 0,0-1-75 0,1 1-92 16,0-1-95-16,4 0-95 0,0-1-50 0,-1-1-28 0,3-1-14 16</inkml:trace>
  <inkml:trace contextRef="#ctx0" brushRef="#br0" timeOffset="20798.7783">10103 5100 128 0,'-19'-17'165'0,"1"0"-33"0,0 0-12 0,-1-1-2 0,1 0 3 16,1 0 1-16,-1-1 3 0,1-1 2 0,1 2 3 0,-1-2-4 0,0 1-7 15,2-1-9-15,0 1-11 0,0 0-13 0,0 2-15 0,0-3-12 16,2 3-9-16,-4-2-8 0,4 1-3 0,-2 2-4 0,0-2-2 0,0 2-1 16,0 0-3-16,-2 0-1 0,0-1-1 0,1 3-3 15,-3-2-3-15,0 1-4 0,-1 2-3 0,-1-2-3 0,-1 2-3 0,-2 1-3 16,0 0-1-16,-1-1-2 0,-2 3-1 0,-1-2-2 0,0 1-1 16,-4 3-3-16,2-1 0 0,-2 1-2 0,-3-1-1 0,1 2-2 0,-1 2 0 15,-2-1-3-15,2 1-1 0,-4 1-2 0,0 1 1 0,-1 0 2 0,1 1 3 16,-1 2 1-16,0 0 2 0,-2 2 4 0,2-1 1 0,1 2 5 15,-4 1-1-15,2 1 1 0,0 0 2 0,-2 0 0 0,1 3 3 16,-2 0 1-16,1 0-1 0,0-1-1 0,-3 3-3 0,3 1 1 0,-4-1-2 16,3 2 0-16,-2 1-2 0,0-1-1 0,0 3-1 0,0-1 2 15,1 3 0-15,0-2 1 0,-2 4 1 0,4-1 1 0,-2 2 0 16,2 0 1-16,-1 2 0 0,2 0 2 0,-2 2 0 0,3 0 0 0,1 2-1 16,-2 1 2-16,4 0 0 0,-2-1-1 0,2 4-1 0,2-3-1 15,0 4-1-15,1-2-1 0,0 0 1 0,2 2-1 0,3-2-1 0,-2 3-2 16,2-1-1-16,3 0 0 0,-1 3-2 0,1-1 2 0,0 0 2 15,1 1 2-15,3 0 0 0,-1 2 0 0,1-1 3 0,-1 0-1 0,5 1-1 16,-3 1-1-16,3 1 1 0,1-1-1 0,1 1 2 0,3 1-1 16,-3 0 0-16,2-1-1 0,1 0-2 0,1 2-1 0,1-2-1 0,1 1 0 15,1 2 0-15,-1-2-2 0,3 0 2 0,-1 1 0 0,0 0 0 16,1 1-1-16,-2-2 0 0,2 1-1 0,0 2 2 0,2-2 1 0,0-1 1 16,-1 3 2-16,1-1-1 0,0 0 0 0,1 0 1 0,0 0 2 15,2 3-1-15,0-2 1 0,1 0 1 0,-1 2-1 0,3-1 2 16,0-1 1-16,0 1-1 0,3 1-1 0,-1-1-1 0,1 1-1 0,2 0 1 15,0-1-1-15,1-1 1 0,3 1-2 0,-1 1 1 0,2-1-1 16,2-3 0-16,1 2 1 0,-2-2-1 0,3 0 0 0,2 1 1 0,0-2 0 16,0-1 2-16,3 2 0 0,-1 1 0 0,2-2 1 0,0-1 2 0,-1 0-1 15,2 1 0-15,1-1 0 0,1-1 1 0,-1 1 1 0,1-1 0 16,-1-1 1-16,3 1 0 0,-1 0 1 0,-2-1-2 0,3 0-1 0,-1 0-1 16,1 0 0-16,0-2-2 0,-2 0 1 0,2 0 1 0,0-1 1 15,-1-2-1-15,1 0-1 0,-1 2 0 0,0-4 1 0,3 0-1 16,-2-1 1-16,3-2 0 0,-1 0 1 0,0 0 1 0,3-3 1 15,-2 1 0-15,4-2 1 0,0-1-2 0,1 1 1 0,0-2 0 0,2 0 1 16,1-2-1-16,1-1 0 0,2 0-1 0,1-2-1 0,-1 1-1 0,2-1-2 16,0 0-2-16,1-1 0 0,0 1-3 0,-1-1-1 0,1-2 1 15,-2 1-1-15,0 1-1 0,0 0-2 0,0-3 0 0,-3 2 0 0,-1 0-2 16,1-1 1-16,0 0-2 0,0 0 2 0,-1 0 0 0,-2 0 2 16,0-2 3-16,1 0 1 0,1 2 2 0,-1-3-1 0,0 1 2 0,0-2 0 15,0 0 1-15,-1 0 1 0,1-4 2 0,1 2 1 0,1-4 1 16,-1 2 0-16,1-3 0 0,-1-1-2 0,3 0-1 0,-1-2-1 15,2-1-2-15,1 0-2 0,-2-4-2 0,1 2-2 0,2-3-1 0,-2 0-3 16,0-3-2-16,0 2 0 0,-1-2 0 0,0-2 0 0,-1 2 0 0,0-1 1 16,-2-1-1-16,1-2 0 0,-4 3 0 0,2-3 1 0,-2 1-1 15,1-2 3-15,-2 1 7 0,1 0 2 0,-1-2 4 0,1 2 3 0,-3-1 0 16,3-1 1-16,-3 0 3 0,1 0 0 0,0 0 1 0,-1-2 1 16,0 0 0-16,2 0 0 0,-1-1 0 0,0-2-1 0,-1 0-3 15,1 2-1-15,-1-3-3 0,0-2-2 0,2 1-2 0,-2-2-1 0,0-2-2 16,2 1 0-16,-1-4-2 0,-1 0 0 0,3 0 0 0,-1-3 0 15,0 3 0-15,-1-5-2 0,3 2-2 0,0-2-3 0,-2 0-2 0,-1-1-3 16,1-1-3-16,-1 0 2 0,-1 1 2 0,0-1 2 0,1 1 1 16,-3 2 2-16,0-2 0 0,-2-1 2 0,-1 3-1 0,-1-1 3 15,-1 1 4-15,1 1 1 0,-5-1 3 0,3 2 3 0,-5-4 5 0,0 5-1 16,0-3-3-16,-3 1 0 0,-1-2-4 0,1 3 0 0,-4-2-1 0,0-2-3 16,-2 2-1-16,-1-3 0 0,-1 1-4 0,-2-1-1 0,0 1-3 15,-3-3-1-15,1 2-5 0,-2 0 0 0,-2-2-3 0,1 3 3 16,-3-3 2-16,0 1 4 0,0 0 4 0,-3-2 6 0,2 3 5 0,0 0 5 15,-2-2 5-15,-1 3 6 0,1-3 4 0,1 2 5 0,-3 1 4 16,2-1 4-16,-1 1 0 0,2 1 1 0,-3-3-2 0,-1 4-3 16,2-3-1-16,0 1-3 0,-1-1-3 0,1 1-1 0,0-1-5 0,-1 0-1 15,1-1-3-15,0 0-1 0,-2 0-2 0,1-2-2 0,-1 2-1 16,-1 1-1-16,0-3-2 0,0 0-1 0,-1 1 2 0,1 0 2 0,-2 2 4 16,-3-2 2-16,3 0 0 0,-2 1 0 0,-1 0 2 0,-2 2-1 15,2-1 1-15,-2 1 1 0,-1 1 0 0,-1 0 1 0,-1-1 0 0,-3 4-3 16,2-2-3-16,-2-1-5 0,-1 3-5 0,-2-3-5 0,0 1-2 0,-3 0-5 15,-2 1 0-15,1 0-3 0,-1 0 0 0,-3 0-2 0,-1 2-1 16,-3 0-3-16,-1 1 0 0,0 0-4 0,-2 1-3 0,-1 4-8 16,-3-3-9-16,-1 5-13 0,-2 0-15 0,-2 1-20 0,-3 4-20 0,-1 1-34 15,-5 1-37-15,0 2-52 0,-5 2-59 0,-3 4-93 0,-3 0-109 16,-2 1-57-16,-4 4-28 0,-2 1-8 0</inkml:trace>
  <inkml:trace contextRef="#ctx0" brushRef="#br0" timeOffset="31364.762">14638 15669 96 0,'-5'-3'223'0,"-1"0"-54"16,-1 3-47-16,1-3-26 0,0-1-21 0,0 3-6 0,1-2-1 0,-2 0 4 15,1 2 7-15,0-2 2 0,0 0-2 0,-1-1-2 16,1 3-4-16,-2-2-1 0,0 1-1 0,2 0-7 0,-2-1-8 0,-3 1-2 15,3 0 1-15,-2-1 1 0,0-1 2 0,-2 1 0 0,1 2 3 0,-3-3 0 16,1 1 0-16,-1 2-2 0,0-2-1 0,-2 0-3 0,0 0-1 16,-1 2-1-16,2-2-3 0,-5 0-3 0,3 1-3 0,-2 1-4 0,0-2-3 15,0 1-2-15,-2-1-3 0,2 2 0 0,-1-2-2 0,-2 0-1 0,0 1-2 16,1 1-2-16,-1-1-2 0,0-1-2 0,-2 2-1 0,2-1-1 0,1 1-2 16,-1-2-1-16,-1 1-1 0,2 1-3 0,-3-1-1 0,4 0-2 15,-2-1 0-15,2 3-1 0,-2-4 0 0,1 3 1 0,0-1 0 16,0 2 0-16,-1-1 0 0,1 1 0 0,-1-1 0 0,0-2 0 0,-1 3-1 15,2 0 0-15,-1 0 1 0,0 0-1 0,-2 0-2 0,3 3 1 0,-1-2-1 16,0-1-3-16,1 1-1 0,0 2 1 0,-1-1-2 0,2 0 0 16,-2 1-1-16,0-1 0 0,2 0-1 0,-1 1 1 0,-1 0 1 0,0-2-1 15,3 2-1-15,-3 0 0 0,1 0 0 0,2 0-1 0,-1 2 2 0,-1-2 0 16,2 1 0-16,-3 1-1 0,3-2 0 0,2 1 0 0,-4-1 2 16,2 2-1-16,0 0 1 0,0-1-1 0,0 0 1 0,2 3 1 0,-2-3-1 15,1 1 0-15,1-1 0 0,1 2 0 0,-1 0 1 0,1 0 1 16,-3 0 0-16,4 0 0 0,0-2 1 0,-2 2-1 0,2 1-1 0,0 0 2 15,0 1-1-15,0-3 2 0,2 1-1 0,-1 2 1 0,0-2-1 16,2 1 1-16,-2 1-2 0,2-2 0 0,-1 1 1 0,2 0-2 0,1 0 0 16,-2 1 0-16,2-1 0 0,2 0-1 0,-4 1-1 0,4 1 0 0,1-2-1 15,-1 1-1-15,-1-1 1 0,3 0 0 0,-2 1 1 0,1 1 1 16,0-1 0-16,2 1 2 0,0 0 0 0,0 0 2 0,-1 0-1 0,0-2 2 16,1 3-1-16,0-1 2 0,2-2 0 0,-2 2-2 0,2 0 2 0,-2 0-1 15,1 0-1-15,-1 1 0 0,2 0-2 0,-2-2 0 0,0 3-1 16,2-2 0-16,0 0 1 0,0 2 0 0,-2-1-1 0,2 2 0 0,0-2 0 15,1 2 1-15,-1-2 0 0,0-2 0 0,1 3 1 0,1 1-1 16,-1-4 1-16,2 4-1 0,-1-3 0 0,1 1 2 0,0 0-1 0,0 1 1 16,1 1-1-16,-1-2 1 0,2 0 0 0,-1 0 1 0,1 0 0 0,0-1-1 15,-1 2 0-15,2-1-1 0,-1 1 1 0,1-1-1 0,0-1 0 16,2 3 0-16,-2-4 0 0,0 2 0 0,0 1-1 0,2-1 1 0,0-1-1 16,-2 1 1-16,2 2-1 0,1-2 0 0,0 0 1 0,-1 1-1 15,0-1 2-15,2 0-1 0,0 2 1 0,1-2-1 0,-2 0 1 0,1 0-2 16,2 1 1-16,-1 0 1 0,0-1-2 0,0 1 2 0,1-1-1 0,1 1 1 15,-2-1-1-15,4-1 1 0,-4 1-1 0,2 0 1 0,2 0-2 16,-2 0 1-16,1-1 0 0,0-1 1 0,0 1-1 0,2 0 2 0,-2-1-1 16,0 1 0-16,1-2-1 0,1 1 1 0,1 0 0 0,-3-3 0 0,4 3 1 15,-1-2-2-15,-1 1 2 0,2-1-2 0,0 0 2 0,0 0-1 16,3 0 0-16,-1-1-1 0,-1-1 1 0,3 2-1 0,1-1 1 0,0 0-1 16,0-1 1-16,2 1-2 0,-1-2 2 0,1 1-2 0,2-1 1 15,-1 2-2-15,2-3 0 0,0 1 0 0,-2 0 1 0,2 0-1 0,0 0 0 16,2 0-1-16,-3 0 1 0,2 0 0 0,-1 0-1 0,-2 0 1 15,3-1-1-15,-3 2 1 0,1-1 1 0,0 0-2 0,0 0 0 0,-1-1 0 16,-2 0-1-16,1 1 0 0,0 1-1 0,0-1 0 0,-1-1-2 16,-1 2 1-16,1-1-1 0,-2-2-2 0,1 1 0 0,-2 1-1 0,2-1 2 15,-1-1-2-15,-1 0 1 0,2 2 1 0,-1-3 1 0,0 2 0 0,0-1 2 16,1-1 0-16,-2 0 0 0,2 0 2 0,0 0 1 0,0 0 2 0,2-1 0 16,-2-1 1-16,1 2-2 0,1-2 0 0,0 1 0 0,-1 0-2 15,3 0-2-15,-2-1-2 0,1-1-1 0,-2 1-1 0,1 1-1 0,0-2-2 16,1 2-1-16,-3-2-1 0,4 3-2 0,-2-4 1 0,0 3-1 15,0-3-1-15,0 1 1 0,0 1 1 0,-1 0 0 0,1-1 0 0,0-2 1 16,-2 3 0-16,1-3 2 0,1 1 0 0,-2 0 2 0,0 0-1 16,-1 0 0-16,0-1 2 0,0-1-1 0,0 2 1 0,-2-2 1 0,-1 2 1 15,2-3 0-15,-1 2 1 0,1-2 1 0,-3 1 0 0,1-1 0 0,3 1 0 16,-2 0 2-16,-1-2 0 0,1 2 0 0,-1-1-1 0,3-1 0 16,-3 1 0-16,1 0-1 0,1-1 0 0,-4 0-2 0,3 1 1 15,-2-2-1-15,0 1-1 0,1 0 1 0,1 2 0 0,-4-2-1 0,5 0 2 0,-6 0 2 16,4 1 1-16,-2 0 0 0,-1-2 3 0,0 0 0 0,0 1 2 0,0 0 2 15,-3-3 1-15,1 2 1 0,2-2 2 0,-4 1 1 0,-1-3-1 16,1 3 1-16,0-3 1 0,-3 0-2 0,3-1 1 0,-3-1-1 0,-1 0 0 16,0 0-1-16,-2-1-1 0,1 0 0 0,-1-2-1 0,-2 0-1 15,2 2-2-15,-3-3 0 0,0 2-1 0,-3-3-2 0,3 1-1 0,-3 0 0 16,2 0 0-16,-3 0-4 0,1-1 1 0,-2 1-1 0,0 1-4 0,-1 0 0 16,-3 0-2-16,3-1 0 0,-4 2 0 0,-1-3 1 0,0 2-3 15,-2 1-7-15,-3-3-10 0,-1 3-11 0,0 1-18 0,-4-2-22 0,-2 1-24 16,-1-1-28-16,-5 0-39 0,-4 1-49 0,-5 1-88 0,0-2-109 15,-6 0-58-15,-7 0-36 0,-2-1-14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9:01.748"/>
    </inkml:context>
    <inkml:brush xml:id="br0">
      <inkml:brushProperty name="width" value="0.05292" units="cm"/>
      <inkml:brushProperty name="height" value="0.05292" units="cm"/>
      <inkml:brushProperty name="color" value="#FF0000"/>
    </inkml:brush>
  </inkml:definitions>
  <inkml:trace contextRef="#ctx0" brushRef="#br0">9120 7281 3 0,'20'-2'61'0,"4"-1"-1"0,-2 2 1 0,2-1 0 0,1-1-1 16,1 3-3-16,0-3-3 0,1 1-3 0,0 0 0 0,-2 1 3 15,3-1 0-15,0-1-1 0,0 2-2 0,1-2-4 0,-1 3-2 0,1 0-2 16,-1-3-4-16,2 3-2 0,-3 0-3 0,1 0-2 0,-1 0-2 0,2 3-1 16,-1-3-6-16,-4 3-11 0,3-2-6 0,0 0-6 0,-2 1-4 15,2 1 1-15,-2-1-2 0,0 3 3 0,-2-3 0 0,2 1 2 16,-2 0 1-16,1 0 0 0,-3-1 1 0,3 2 2 0,-2-1 1 0,1 0 2 16,-2 0 2-16,1 0 1 0,0-2 0 0,0 1-1 0,-3-1-1 15,3 2 0-15,0-1-2 0,-2-2-2 0,0 3 0 0,0-3-1 0,0 0 0 16,0 2 0-16,0-2-2 0,-2 2 0 0,2-1-1 0,-2-1 0 15,3 2 0-15,-3 0 1 0,2-2 0 0,-2 1-2 0,1-1 1 16,-1 2-1-16,-1-1 1 0,2-1-1 0,-2 1 0 0,-2 2 0 0,4-3-1 16,-5 3 2-16,3-2 0 0,0 0-1 0,-4 1 1 0,4 1 0 0,-4-1 0 15,3-2 1-15,-3 5 1 0,1-5-2 0,0 3 0 0,-1 0 0 16,1 0 1-16,-3 0-1 0,3 0 0 0,-1 0 1 0,-2 0 0 16,2-1 1-16,-2 1 0 0,1 0 1 0,0 0-1 0,-1-2-1 0,1 2 0 15,-1-1 0-15,2 1 2 0,-2 0-1 0,0-1 0 0,2 0 0 16,-2 1-1-16,0-1-1 0,1-1 0 0,0 3 2 0,0-1-4 15,-1-2 1-15,1 0-1 0,0 2 1 0,-1-1 0 0,0 0 0 0,3 0-2 16,-1 1 0-16,-1-1 0 0,1 1-2 0,1-2 0 0,-2 2 0 0,0-1-1 16,2 0 0-16,-1 0-1 0,1 1 1 0,-1-1 2 15,1-1 0-15,0 1 2 0,2 1 1 0,-3-2 2 0,2 1 1 0,2 1 2 16,-2-2 1-16,1 0 2 0,1 1 1 0,-2 0 1 0,2 1 0 0,-1-3 1 16,1 3-1-16,1-1-1 0,-1 0-1 0,0 0 0 0,-1-1-1 15,1 2 0-15,0-2-2 0,1 2 0 0,-2 0-2 0,2-2-2 16,-2 0-3-16,1 1 0 0,2 1 3 0,-2-1 2 0,2-2-1 0,-3 5 0 15,3-5 1-15,0 2 0 0,-2-1-1 0,2 2 2 0,0-3-1 16,0 2 1-16,0-1 3 0,0-1 1 0,3 2 1 0,-1-2-2 16,0 0 0-16,1 0-2 0,-1 0 1 0,1 0-2 0,-1 0-2 0,1 0 1 15,2 0 0-15,-3 0 0 0,2 0-1 0,-1 0-2 0,0 0 0 0,-1 0-1 16,1 0 1-16,-1-2-1 0,-2 2 1 0,1-1 0 0,2-1 0 16,-4 2 0-16,2-1 0 0,-1-1 0 0,1 2-2 0,-2-1 2 15,1-1-1-15,0 2 1 0,0 0 2 0,0 0 1 0,0 0 4 0,2 0 2 16,-1 0 2-16,-1 0 1 0,3 0 2 0,-4-3 0 0,6 3 4 15,-4 0 1-15,1-2 0 0,-1 2 1 0,2 0 0 0,0 0 0 0,-3-2-1 16,3 2-1-16,0 0-2 0,-1-2-3 0,0 2-1 0,-1-1 0 16,-1 1-2-16,3 0-3 0,-3-2 0 0,2 1-2 0,-1 1 1 15,-1-1-1-15,0 1 0 0,0-3-1 0,0 3-1 0,0 0 1 0,0-3-1 16,0 2-1-16,0 1 0 0,0-1 0 0,-3-1 0 0,4 2 1 16,-4-1-2-16,3 1 0 0,0-2 0 0,-3 0 1 0,4 2 0 0,-3-1 0 15,1 0-2-15,1 1 1 0,-3-3-1 0,5 3 0 0,-4 0 1 16,2-3-2-16,1 3 1 0,-2 0 1 0,4 0-1 0,-2 0 2 0,1-2-1 15,1 2-1-15,0 0 0 0,-1 0 0 0,3 0 1 0,-2 0-2 16,1 0-2-16,1 0 0 0,-1 0-1 0,-2 0 0 0,3 0-2 0,-3 0 1 16,3 0 1-16,-2 0 0 0,1 0 1 0,-2 0 0 0,1 0 3 15,0 0 2-15,2 0 0 0,-3 0 3 0,2 0 0 0,-1 0 3 16,0 0 1-16,-1 0 1 0,3 0 1 0,-2 0 0 0,1 0-1 0,1 0 0 16,0 0-1-16,1-2-1 0,0 1-3 0,0 1 0 0,1-1-2 15,1 1 0-15,3-2 0 0,-1 1 0 0,1 1-2 0,0-2 0 16,-2 1 0-16,2 1 0 0,2-2-2 0,-2 1 2 0,1 1-1 0,-1-2 1 15,0 2 1-15,2-1-1 0,-2-1 2 0,-2 2-2 0,2-1 0 16,0-1 1-16,-3 2 0 0,2-2-2 0,-1 1 0 0,-1 1-1 0,0-1 0 16,0 1 0-16,-3-2-1 0,3 2-2 0,-4 0-1 0,2-1-1 0,0 1-1 15,-2-2 0-15,-1 2 1 0,3 0 1 0,-3-1 2 0,-1-1 1 16,1 2 0-16,0 0 2 0,0-1 1 0,-1-1 1 0,-1 2 2 16,2 0 1-16,-4 0 2 0,4-3 0 0,-2 3 2 0,0-2-1 0,0 2-1 15,0 0-1-15,0 0 0 0,0 0-2 0,0-2 1 0,0 2-2 16,2 0 1-16,-2 0-1 0,1 0 1 0,1 0-1 0,0 0-1 0,-3 0 0 15,5 0 0-15,-2 0 0 0,1 0 1 0,-2 0-1 0,1 0-2 16,0 0 1-16,4 0-2 0,-6 0 1 0,4 0 0 0,-2 0-1 16,0 0 0-16,1 2-1 0,-1-2 0 0,-1 0 0 0,0 0-1 0,1 0 0 15,0 2 0-15,-4 1 0 0,2-3-1 0,2 0 1 0,-4 0-1 16,3 0 1-16,-3 0-1 0,0 0 0 0,2 2-3 0,-1-2 0 0,0 1 0 16,0-1-1-16,2 0-1 0,-4 0-1 0,2 0 0 0,0 2-2 15,0-1 0-15,1-1 0 0,-2 0 2 0,3 2 1 0,-1-1 0 16,-1-1 2-16,2 2 2 0,1-1 3 0,-1-1 3 0,0 1 2 15,0 1 2-15,0-2 1 0,-1 2 1 0,2-1 2 0,-1-1 1 0,-1 2 1 16,2-1 0-16,-4-1 0 0,4 2-1 0,-3-2-1 0,-1 1 0 0,0 1-1 16,-1-2-3-16,0 1 1 0,-2 1-2 0,0-2 0 0,-3 1 0 15,2 1-1-15,-4-2 0 0,2 0 0 0,-2 0-1 0,-2 0 1 0,1 0-1 16,-2 0 0-16,-1 0 1 0,0 0-1 0,-1 0-1 0,1 0 1 16,-1 0 0-16,-2 0 2 0,2 0-1 0,-2 0 0 0,2 0 0 15,-2 0 0-15,3 0-4 0,-1 0 1 0,0 0 1 0,0 0 0 0,0 0-1 16,1 0 1-16,1 0 1 0,-2-2-1 0,3 2-1 0,0 0 0 15,0 0 1-15,-2-1-1 0,2 1 0 0,-1 0 2 0,2 0 1 0,-3 0 0 16,2 0 1-16,-1-2-2 0,-1 2-1 0,3 0 1 0,-1 0 0 16,-1 0 0-16,-1 0 0 0,0 0-1 0,1 0 0 0,-1 0 1 15,1 0 2-15,0 0-1 0,-2 0-1 0,0 0 1 0,-1 0-1 0,1 0 2 16,0 0-1-16,3 0 0 0,-4 0-1 0,1 0 2 0,0 0-1 0,2 0 1 16,-3 0 1-16,1 0-2 0,-1 0 0 0,0 0-1 0,1 0 1 15,-2 0 1-15,2 0-1 0,-1 0 0 0,1 0 0 0,-1 0 2 16,-2 0-1-16,1 0 1 0,1 0-2 0,-1 0-1 0,0 0 0 15,-1 0 0-15,-1 0 0 0,2 0 2 0,-1 0-1 0,1 0 0 0,-2 0 0 16,1 0 1-16,-2 0-1 0,2 0 1 0,-1 0 1 0,-1 0-1 16,0 0 0-16,2 0 2 0,-2 0 0 0,0 0 1 0,1 0 0 0,-1 0-1 15,0 0 0-15,0 0-1 0,0 0 2 0,0 0 0 0,0 0-2 16,4 0 1-16,-4 0-1 0,1 0-1 0,-1 0 0 0,2 0-1 16,-2 0-1-16,1 0 0 0,-1 0-1 0,0 0 0 0,0 0 0 0,2 0-1 15,-2 0 0-15,0 0 0 0,0 0 0 0,0 0-2 0,0 0 1 16,0 0 0-16,2 0 0 0,-1 0-1 0,-1 0 2 0,0 0-1 15,3 0 0-15,-3 0-2 0,2 0 2 0,2 0-1 0,-2 0-1 0,0 0 1 16,-1 0-1-16,2 0 0 0,-1 0 1 0,0 0 1 0,-1 0-1 16,2 0 1-16,1 0 0 0,-1 0 1 0,0 0 0 0,1 0 1 0,0 0 0 15,-3 0 1-15,2 0-1 0,1 0 1 0,0 0 0 0,0 0 0 16,1 0-1-16,-2 0 0 0,3 0 1 0,-2 0 0 0,1 0 0 0,0 0 1 16,2 0-2-16,-2 0 0 0,0 0 0 0,0 0 0 0,0 0 0 15,1 0 1-15,1 0 0 0,0 0-1 0,-2 0-1 0,3 0 0 16,-1 0-1-16,3-1 1 0,-2 1-1 0,2 0-1 0,2 0-1 0,0 0 1 15,0 0-2-15,1 0 1 0,0-2-1 0,2 2 0 0,1 0-1 16,0 0 1-16,2 0-2 0,-3 0 1 0,4 0-1 0,-1 0 2 0,-1 0 1 16,2 0 2-16,0 2 1 0,1-2 2 0,-2 1 3 0,2 1-1 15,1-2 0-15,-4 1 2 0,4 1 0 0,-4-1 2 0,5 0 2 16,-3 1 1-16,0 0 2 0,0 1-2 0,2-3-1 0,-4 3 0 0,4-1 0 16,-3 0-1-16,0 0-2 0,2-1 0 0,-2 2 0 0,3-2-2 15,-3 2-1-15,2 0 0 0,-2-2-2 0,-2 0 0 0,3 1 0 16,0 1 0-16,-3-1 0 0,4-2-1 0,-2 2 1 0,3 1 1 0,-3-3 0 15,2 0 2-15,-2 2 2 0,1-1 1 0,0-1-1 0,2 2 2 16,-1-1 0-16,-1-1 0 0,3 2 1 0,-3-1-1 0,2-1 0 0,0 2 0 16,0-1 0-16,0-1-1 0,0 1 1 0,1 1-2 0,-3-2-2 0,3 2-1 15,0-1-1-15,0-1-1 0,-3 2-1 0,3-1-1 0,0-1-2 16,-1 2-1-16,0-2 1 0,-1 1-2 0,-1 1 0 0,3-2-1 16,-1 1-2-16,-2 1-1 0,1-2 0 0,1 1 1 0,-2 1 3 0,1-2 0 15,1 1 4-15,-2 0 1 0,1 1 2 0,1-2 2 0,-2 2 0 16,1-2 3-16,1 3 1 0,-2-3 1 0,0 0 2 0,1 3 1 15,-2-3 2-15,2 1-1 0,-2 0 0 0,1-1-2 0,1 2-1 0,-2 0 0 16,2-2-1-16,1 1 0 0,0-1-1 0,-3 2-1 0,4-1 0 16,-2-1-1-16,2 0 0 0,-2 0 1 0,-1 0 0 0,3 0-2 15,0 0 1-15,-1 0-1 0,1 0 0 0,0 0-1 0,0 0 0 0,1 0-1 16,-1 0 1-16,1 0-1 0,-1 0 0 0,-1 0 0 0,1 0-1 16,2 0 0-16,-5 0-1 0,3 0 0 0,-2 0 0 0,1 0-1 0,1 0 2 15,0 0-2-15,-1 0 0 0,-2 1-2 0,1 2 1 0,1-3 0 16,-2 0-1-16,1 3-1 0,1-3-2 0,-2 1 1 0,1-1-1 0,1 1-1 15,0 1 0-15,-3-1 0 0,4 1 0 0,-4 0 0 0,2-2-2 0,-2 5 0 16,3-5 1-16,-3 0 2 0,2 2 0 0,-2-1 3 0,1-1 2 16,0 2 1-16,0-1 1 0,1-1 2 0,-2 2 1 0,-1-1 2 15,1-1 0-15,1 2 1 0,-1-1 1 0,0-1 0 0,-1 1 0 0,1 1 0 16,1-2-2-16,-3 2 0 0,3-1-2 0,0-1-1 0,-3 2 2 16,2-1-2-16,-1-1 0 0,1 2-2 0,0-2 0 0,1 1 0 15,-2 1 0-15,-1-2-1 0,1 1 1 0,-1-1 0 0,3 0 0 0,-4 2 1 16,2-2-2-16,-3 0 1 0,2 0-1 0,-2 0 0 0,0 0 0 15,1 0-1-15,-2 0 0 0,0 0 2 0,0 0-1 0,-2 0 0 16,0 0-1-16,2 0 1 0,-5-2 0 0,1 2 1 0,0-1 1 0,-1 1-2 16,0-2 0-16,1 1 0 0,-2 1 0 0,-1-2 0 0,-1 2 1 0,2-1 1 15,-1-1-2-15,2 2-1 0,-2-1-1 0,1-1 0 0,-3 2-2 16,4-2 0-16,-2 2-2 0,-1 0 1 0,3 0-2 0,-1 0 1 16,2 0-3-16,-3 0-1 0,1 0-2 0,1 0-3 0,-1 0-1 0,1 0 0 15,0 0-1-15,0 0 0 0,1 0 0 0,-1 0 1 0,0 0-1 16,2 0-1-16,-2 0 1 0,1 2 1 0,1-2 0 0,1 0 1 0,-3 2 3 15,0-2 1-15,1 0 1 0,0 1 1 0,0-1 1 0,0 0 2 16,-1 0-1-16,-2 0 1 0,4 0 0 0,-1 0 1 0,-1 0-1 16,0 0 1-16,0 0 0 0,1 0 1 0,-1 0-2 0,0 0 1 0,1 0-1 15,-1 0 1-15,2 0-2 0,0 0 1 0,0 0-1 0,0 0 0 16,0 0 1-16,2 0-1 0,-1 0-1 0,2 0 1 0,-4 2-1 16,4-1-1-16,-1-1-1 0,1 0 0 0,0 0 1 0,0 0 0 0,-1 0 3 15,1 2 0-15,0-2 3 0,1 0 1 0,-3 0 1 0,1 0 1 0,3 0 1 16,-4 0 1-16,1 0 2 0,1 0 1 0,1 0 1 0,-3 0 1 15,1 0 1-15,1 0 0 0,-3 0-1 0,1 0 0 0,-2 0 0 16,1 0 0-16,-2 0 0 0,1 0 1 0,-1 0-1 0,0 0 1 0,-1 0 1 16,0-2 0-16,-2 2 0 0,2 0 1 0,-3 0 0 0,0 0 0 15,2 0 0-15,-3 0-1 0,2 0-2 0,-2 0 0 0,0 0-2 0,0 0 0 16,0 0 0-16,-1 0-2 0,1 0 0 0,2 0-2 0,-2 0-4 16,0 0-5-16,0 0-8 0,0 0-11 0,2 0-13 0,-1 0-18 15,0 0-22-15,2 0-28 0,-3 0-31 0,2 0-47 0,-2 0-56 0,2-1-61 16,0-1-66-16</inkml:trace>
  <inkml:trace contextRef="#ctx0" brushRef="#br0" timeOffset="2133.256">22969 7386 281 0,'-1'-5'364'0,"-1"2"-82"0,2-1-59 0,-1 1-44 0,1-2-26 16,-3 2-14-16,1-2-9 0,2 1-3 0,-1 1-4 0,-1 0-7 16,0 0-8-16,2 0-9 0,-1 1-9 0,-1-2-9 0,2 3-9 15,0-2-9-15,0 2-10 0,0-2-11 0,0 3-6 0,0 0-4 0,0 0-5 16,0 0-3-16,0 0-3 0,0 0-4 0,0 0-4 0,0 0-1 15,0 0-6-15,0 0-3 0,0 0-7 0,0 0-3 0,0 0-2 16,0 0-2-16,0 0 0 0,0 0 1 0,2 0 2 0,-1 0 0 0,3 0 2 16,-3 0 2-16,4 3 1 0,-2-3 0 0,2 1 2 0,-1-1 2 0,1 1 3 15,2 1-1-15,0-2 3 0,3 3-1 0,0-1 2 0,2-2-1 16,1 5-1-16,2-5 0 0,0 2-1 0,2-1 1 0,1 2-1 16,2-1 2-16,2-1-2 0,-1 2 1 0,2 0-2 0,3 0 0 0,-1 0-1 15,2 0 0-15,-2 0 0 0,5 0 1 0,-1 0-1 0,1 0 0 16,2 2-1-16,-2-2-2 0,0 1 0 0,1-1-1 0,-1 1-2 0,0 2-1 15,0-4 0-15,0 3 1 0,-3-3-2 0,2 3 0 0,-3-2 1 16,1 2-3-16,2-1-1 0,-6-1 0 0,1 2 0 0,2-2 1 0,-3 1 1 16,1 1 1-16,-2-3 1 0,-1 2 3 0,2-1 0 0,-1 2-1 15,2-1 2-15,-3-1 0 0,1-1 1 0,0 1 1 0,-1 1 1 16,1-1 2-16,-1 2-1 0,0-3-1 0,3 1 1 0,-2 0-1 0,2 0-1 16,-3 0-1-16,0 0 0 0,1 0 0 0,2 0 0 0,-3 0 0 15,3 0 0-15,-2 0-1 0,-1 0 1 0,0 0 1 0,3 0 0 0,0-1 0 16,-1 1 0-16,0 0 1 0,0-1-1 0,3 2 1 0,-1-3-1 15,0 2-2-15,-1 1 0 0,1-4 1 0,0 3-1 0,2-2 1 16,-2 2-1-16,1-2-1 0,-2 1 1 0,-1 0-1 0,3 0 0 0,-3 1 0 16,2-3-1-16,-2 3 0 0,0-1-2 0,1-1 2 0,0 2 0 15,-3-1-2-15,1-1 1 0,-4 2-1 0,2-1 1 0,-2-1-3 0,0 1 0 16,-2-1 2-16,-2 1-2 0,2-2 0 0,-2 1 1 0,-3 1 1 16,0-2-1-16,3 1 1 0,-3 1-1 0,-1-2 1 0,1 1 2 15,0 1-1-15,-1-2 1 0,0 1 3 0,-2-1 0 0,4 0 0 0,-3 1 1 16,0-1 1-16,-1 2 0 0,3-2 1 0,-1 0 1 0,0 0 0 0,-1 0 2 15,0 0-1-15,3 2 2 0,-2-2 0 0,1 0 0 0,1 0-1 16,2 0 0-16,-1 0 0 0,-1 3-1 0,1-3 1 0,2 0-2 16,-2 3 0-16,0-3-1 0,3 1 0 0,-3 0 0 0,0-1-2 0,0 2 0 15,1 0-1-15,1-2 0 0,-1 1-1 0,-1-1 0 0,0 2 1 16,-1-1 0-16,1-1-1 0,1 1 1 0,-5 2 1 0,5-3-1 16,-4 0-1-16,-1 0 2 0,4 0 0 0,-5 0 0 0,1 0-1 0,1 0 1 15,-2 0 1-15,0 0 1 0,0 0-1 0,2 0 0 0,-2 0 0 0,-1 0 1 16,-1 0-1-16,3 0 0 0,-1 0-1 0,1 0 1 15,-1 0 0-15,1 0-1 0,-1 0 0 0,0 0-1 0,2 0 0 0,0 0 0 16,-2 0-1-16,4 0 1 0,-2-3-1 0,1 3-1 0,2 0 1 0,-4-1 1 16,4 1 1-16,0 0 1 0,-4 0-1 0,4 0 0 0,-1 0 0 15,1 0-1-15,0 0-1 0,0 0-1 0,0 0-1 0,0-1 2 16,1 1 0-16,1 0-1 0,-1-2 0 0,-1 2-2 0,1 0 1 0,0-1-2 16,-1 1 0-16,2 0-1 0,-2 0 0 0,1-2 1 0,1 0 1 15,-3 2 1-15,-1 0 0 0,2-1-1 0,1 1 0 0,-3-1-1 16,3 1 2-16,-1-3 1 0,-1 3-2 0,1 0 1 0,-1 0 0 0,0 0-1 15,-1-3 0-15,2 3-1 0,-4 0 0 0,6 0-1 0,-3 0-1 16,-1 0 0-16,3 0 1 0,-1 0-1 0,-2 0 0 0,3-2 2 0,1 2 0 16,-1 0 2-16,-1 0 0 0,0 0 2 0,0 0 2 0,0 0 1 15,4 0 0-15,-4 0 1 0,3 0 1 0,-2 0-1 0,2 0-1 0,-2 0-1 16,3 0 0-16,1 0-3 0,-4 0-1 0,3 0-2 0,-1 0 1 16,3 0-2-16,-3 0-1 0,1 0 1 0,-1 2-2 0,0-2-1 0,-1 0 0 15,2 0 0-15,-1 0 1 0,-1 0 1 0,2 0 0 0,0 0 2 16,1 0 0-16,-2 0 2 0,2 0-2 0,-2 0 2 0,1 0 0 15,2 0 0-15,-5 0 1 0,1 0 1 0,2 0 1 0,0 0 0 0,-3 0-1 16,3 0 1-16,-2 0 1 0,0 0 0 0,2-2-2 0,0 2 2 16,-3-2 0-16,3 1 0 0,-1 1-2 0,2 0 1 0,-2 0-1 0,1-1 1 15,2 1-1-15,-2 0 0 0,2 0 0 0,-1 0 0 0,1 0 0 16,1 0 1-16,-2 0-2 0,0 0 2 0,0 0 0 0,2 0-1 16,-2 0 0-16,-1 0 1 0,4 0-1 0,-4 0 0 0,5 1-1 0,-1-1-1 15,-1 1 0-15,-1 1-1 0,2-2-1 0,-1 2-1 0,-1-2 1 16,0 0-1-16,1 0 3 0,-2 0 1 0,1 0 0 0,-1 0 2 0,-1 0 2 15,-1 0-1-15,3 0 1 0,-5 0 1 0,3 0 2 0,2 0-1 16,-3 0 2-16,1 0 1 0,0 0 1 0,0-2-1 0,0 2 0 0,1-2 0 16,-1 1-3-16,-1 1 1 0,1-1-2 0,1 1 1 0,-1-2 0 15,-3 1 1-15,3 1-2 0,-2-2 0 0,0 1 1 0,2 1-2 16,0-2 0-16,-3 1 1 0,3 1-2 0,-2-2 1 0,2 2 0 0,-3-1 0 16,4-1 0-16,-1 2-1 0,-1-1-2 0,3-1 2 0,-2 2 0 15,2-2 1-15,1 1-1 0,0 1 0 0,2 0 0 0,0 0 1 0,-1-1-1 16,-1 1-1-16,2-2 1 0,-3 2-1 0,2 0 1 0,-3 0 0 15,2-1-1-15,-2 1 1 0,0-2-1 0,-1 2 1 0,2 0 0 16,-3 0 2-16,1 0-1 0,-1 0-1 0,3 0 1 0,0 0-1 0,-1 0 2 16,-1 0 0-16,-1 0 0 0,1 0 1 0,1 0 0 0,-3 0 2 15,4 0-2-15,-3 0 0 0,1 0-2 0,-1 0 0 0,0 0 1 0,-2 0 0 16,2 0 0-16,-2 0 0 0,0 0-2 0,2 0 0 0,-2 0 0 16,-1 0-1-16,3 0 1 0,-3 0-1 0,0 0 0 0,2 2 1 0,-2-1 0 15,-1-1 2-15,1 0-2 0,1 2 0 0,-3-1 0 0,2-1 0 16,1 1 0-16,-3 1 0 0,2-2 2 0,-4 2-1 0,4-1 0 0,0-1-1 15,-4 2-1-15,4-1 1 0,-1-1-1 0,0 2 0 0,-2-2 0 0,0 1 0 16,1 1 0-16,0-2 1 0,-1 1-1 0,-1 1 2 0,4-2-2 16,-4 1 0-16,1 1 1 0,1-2 0 0,-2 1 0 0,1-1 1 0,1 1 0 15,-3 1 1-15,2-2-1 0,0 2 0 0,-2-2-1 0,0 0 0 16,0 3 1-16,1-3 0 0,0 0-1 0,-1 3 0 0,-1-3 0 0,-1 1-2 16,1 0 0-16,-1-1-2 0,1 2-3 0,-1 0-5 0,-2-2-6 15,1 1-8-15,0-1-9 0,-2 2-11 0,1-1-11 0,-1-1-15 0,-2 1-15 16,4 2-24-16,-5-3-27 0,0 0-28 0,0 0-32 0,0 0-35 0,0 0-37 15,-5 0-57-15,2 0-68 0,-2 0-30 0</inkml:trace>
  <inkml:trace contextRef="#ctx0" brushRef="#br0" timeOffset="5076.7146">6501 7890 43 0,'0'0'59'0,"1"1"-17"16,1-1-4-16,-2 2 3 0,2-2 9 0,-1 0 10 0,1 0 6 15,2 0 6-15,-2 0 0 0,-1 0-2 0,1 0-3 0,1 0 1 0,0 0-1 16,1 0 3-16,-3 0 2 0,2 0 3 0,-1 0 1 0,1 0-1 16,-1 0-3-16,0 0-7 0,0 0-6 0,1 0-9 0,-1 0-7 15,0 0-7-15,-1 0-3 0,-1 0-3 0,2 0-3 0,-2 0-3 0,1 0-3 16,1 0-3-16,0 1 0 0,-1-1 1 0,1 2 2 0,1-2 0 15,-1 1 3-15,-1 1 1 0,5-2 2 0,-3 1 0 0,-1 1 0 0,3-2 0 16,-2 1 0-16,2-1-1 0,0 2-1 0,0-1 1 0,2-1 0 16,-1 2-1-16,3-2-1 0,-1 3 2 0,2-3-1 0,0 3 0 15,1-2-1-15,3 0 2 0,-1 1 0 0,1-1 0 0,2-1 1 0,3 2 0 16,1-2 1-16,-2 2 1 0,5-1 1 0,1-1-4 0,1 0-3 16,-1 0-1-16,3-1-1 0,3-1-1 0,-1 0 0 0,2 1 0 0,-1-2-2 15,2-1-2-15,1 1-1 0,-1 1-3 0,2-2-1 0,-1 1-5 16,2-2-1-16,-2 1-3 0,1-1-1 0,-3 2-2 0,1-1 0 0,1-1 0 15,-3 2 0-15,0-2 1 0,0 3 1 0,-1-1 0 0,-1 0 2 16,-1-1 2-16,-2 4 0 0,0-4 2 0,-4 3 1 0,3-1 1 0,-4 0 0 16,1 1 1-16,-2-1-1 0,1 2-1 0,-2-1-1 0,-1 0-2 15,1 1 1-15,1-3 0 0,-1 3 0 0,0 0 0 0,-1-3 0 16,1 3 0-16,2 0 0 0,-1-2 0 0,0 2-1 0,3-1 0 0,-3-1-1 16,2 2 1-16,1-1-2 0,0 1 1 0,-1-2-2 0,4 1 0 15,-3 1-1-15,3-2-2 0,-1 1 2 0,0-2-1 0,0 1 0 0,1 1 0 16,-2-1-1-16,3-1 0 0,-4 1 0 0,3 1-1 0,1-2-2 15,-3 2 1-15,2-1-2 0,-4-1 2 0,4 2 0 0,-3-1-2 16,2 2-1-16,-3-5 0 0,1 5-2 0,-2-2 0 0,1-1-1 0,-2 1 1 16,1 0 1-16,-2-1-1 0,1 3 3 0,0-4 0 0,-2 1 2 0,0 1 0 15,0-1 1-15,0 1 5 0,0-1 0 0,-1 0 2 0,0 1 1 16,4-1 2-16,-3 0 1 0,1 0 1 0,1 0 2 0,0 0 1 16,2 0 1-16,-1 0-2 0,2 0 0 0,-1 0 2 0,1 0-2 0,0-1-1 15,2 2 0-15,-2-3-1 0,3 3-1 0,0-1-3 0,1 0 1 16,0 2-1-16,-3-2-2 0,4-1 0 0,-2 1-2 0,0 2 0 0,0-3-1 15,2 3-2-15,-3 0 0 0,0-2 0 0,-1 3 0 0,1-3 0 16,-3 3 1-16,1 0 1 0,0-2 0 0,-3 2-1 0,3-1 1 16,-3-1 0-16,-1 2 0 0,0 0 0 0,0 0 1 0,-1 0-1 0,0 0 0 15,-2 0-1-15,2 0 0 0,-4 0-1 0,3 0 0 0,-2-1-2 16,0 1 1-16,-1 0 0 0,2-2-2 0,-2 1 1 0,0 1-1 16,1 0 0-16,-1-2 0 0,2 1-1 0,-2 1 0 0,1 0 0 0,1-2-1 15,0 1 0-15,0 1-1 0,0 0-1 0,1-2 1 0,0 2-1 0,0 0 2 16,1 0 1-16,-1 0 2 0,1-1 1 0,0 1 0 0,-2 0 2 15,1 0 2-15,1 0-1 0,0 0 1 0,-2 0 2 0,2 0 2 16,-2 0 2-16,2 0 0 0,-3 0 0 0,3 0 0 0,-2 0-1 0,2 1 0 16,-2-1 0-16,2 0 0 0,-3 2-1 0,0-2 0 0,2 1 1 0,-2 1-2 15,1-2 0-15,0 1-1 0,-2 1 0 0,1-2-1 0,0 1 1 16,0 1-1-16,-1-2 0 0,2 1 0 0,0-1-1 0,-2 2 0 16,4-1 0-16,-4-1 1 0,3 2-1 0,-2-2-1 0,3 0 1 0,-2 3 0 15,2-3 1-15,-3 0-1 0,4 3-1 0,0-3 0 0,-2 1 0 16,2 0 2-16,-2 1-2 0,1 0 0 0,-1-2 0 0,3 1 0 0,-1 1 0 15,-1-1-1-15,1-1 0 0,-2 1 0 0,2 2-1 0,-2-3 0 16,2 0 0-16,-3 3 0 0,4-3-2 0,-2 1 1 0,-1-1-1 16,1 1-1-16,-1 1 1 0,0-2 0 0,0 1-2 0,-1 1 0 0,-2-2 0 15,3 0-1-15,-3 2 1 0,-1-2-1 0,2 0 1 0,-4 0-2 16,2 3 1-16,-2-1 1 0,1-2-1 0,0 0 0 0,-3 0 1 16,2 2-1-16,0-1 0 0,-3-1 0 0,1 2-1 0,1-1 0 0,-1-1 0 15,0 2 1-15,0-1-2 0,0-1 1 0,-2 2 0 0,2-1-1 16,-1-1 1-16,0 3-1 0,1-1 0 0,0-1 0 0,-1 2 0 0,0-1 1 15,1-1 1-15,0 1-1 0,2 1 0 0,-1 0 1 0,-1-2 2 16,0 2-1-16,0-1 1 0,4 1-1 0,-3-3 3 0,0 4 0 16,0-3 1-16,1 2 0 0,0-1 1 0,0 0 1 0,-2-1 0 0,2 3 0 15,1-4 1-15,-2 3 1 0,-1-2-2 0,3 2 1 0,-3-2 0 0,0 1 0 16,0 0 0-16,1 1 0 0,-1-1 0 0,0-2 0 0,3 3-1 16,-4-3 1-16,-1 2-1 0,2-1 0 0,0 1 0 0,-2-1 0 15,2 1 0-15,0-1 0 0,0 0-1 0,-2 1 1 0,1 0 1 0,-3-1 0 16,4 1 0-16,0-1 0 0,-2 1 2 0,2-1-1 0,-1 1 0 15,0-2 1-15,0 3 0 0,1-3 1 0,-2 1-1 0,3 1 1 16,-2-2 0-16,-1 1 1 0,4 1 0 0,-1-1-2 0,-1 1 1 0,0-2-2 16,0 3 0-16,4-3 1 0,-4 0 0 0,2 3 1 0,-1-2-2 15,1 0 1-15,0 1-1 0,0-1-1 0,-2-1 0 0,2 2 0 0,-1-2-1 16,-1 2 0-16,0-1-1 0,0-1 1 0,1 1 0 0,-1 2 0 16,0-3 0-16,-3 0-1 0,3 0 1 0,-2 0 1 0,-1 0-2 15,0 0 1-15,-2 0-1 0,2 0 1 0,-2 0 0 0,3 0 0 0,-3 0 1 16,0 0 1-16,-1 0-2 0,1 0 0 0,0 0 0 0,1 0 0 15,-1 0 0-15,0 0 0 0,1 0 0 0,-2 0 1 0,1 0-1 0,0 0-1 16,1-3 1-16,0 2-1 0,-2 1 0 0,1-1 0 0,2 1-1 16,-1-2 0-16,0 2-1 0,-1 0 0 0,0-2 1 0,2 2 0 0,-2 0-1 15,0 0-1-15,2 0 1 0,-1 0 1 0,1 0-1 0,-2 0 0 16,-1 0-1-16,1 0 1 0,1 0 0 0,-1 0 0 0,0 0 0 0,0 0 1 16,1 0 0-16,-2 0 0 0,0 0 0 0,-1 0 2 0,3 0-1 15,-3 0 1-15,-1 0 1 0,0 0 2 0,0 0-1 0,0 0 2 16,0 0 0-16,0 0 3 0,0 0 2 0,0 0 3 0,0 0 2 0,0 0 5 15,0 0 2-15,0 0 2 0,0 0 2 0,0 0-1 0,0 0 1 16,0 0 0-16,0 0 0 0,0 0 0 0,0 0 0 0,0 0-3 16,0 0-1-16,0 0-3 0,0 0-4 0,0 0-4 0,0 0-4 0,0 0-6 15,0 0-9-15,0 0-12 0,0 0-14 0,0 0-18 0,0 0-22 16,0 0-29-16,0 0-32 0,0 0-54 0,0 0-65 0,0 0-86 0,0 0-97 16,-1-3-51-16,1 1-25 0,-2-4-11 0</inkml:trace>
  <inkml:trace contextRef="#ctx0" brushRef="#br0" timeOffset="18033.7061">19744 8419 334 0,'-7'-12'320'0,"-1"2"-69"0,2-1-85 0,-3 1-46 0,2-2-24 16,2 1-11-16,-1 1-4 0,-1-1-2 0,2 1 0 0,-2-2-2 15,-1 1 1-15,3 1-6 0,-1-1-8 0,-2 2-7 0,4-3-4 0,-5 3-4 16,5-1-4-16,-5 0-5 0,1 1-3 0,1-2-1 0,1 4-2 16,-3-1 0-16,1-2-1 0,-1 2 1 0,1-2 1 0,-1 2-1 0,0 0-2 15,1-1-1-15,-5 0-3 0,4 2-2 0,-3-2-3 0,0 1 0 16,-1-1-2-16,-1 1 1 0,1 1-1 0,-2-1-2 0,0 1-1 0,-2 0-3 16,1-1-5-16,-1 1-3 0,-1-1-3 0,-1-1-2 0,-1 3 1 15,-1-2-3-15,1 3-3 0,-4-2-1 0,3 2-4 0,-2-2-2 16,-1 2-4-16,-1 2 0 0,-2-2-2 0,5 1 3 0,-7 1 0 0,4 0 3 15,-3 0 1-15,-1 0 1 0,2 1 3 0,-1-1 1 0,-1 3 3 16,1-1 2-16,-2-1 3 0,3 2 1 0,-3 0 3 0,0 0 1 16,0 0 1-16,0 0 0 0,-1 2-1 0,0-1 0 0,0-1 1 0,-1 1-1 15,-1 1-1-15,0 0-1 0,-1-1-1 0,0 2-2 0,-3-1 0 16,2-1-2-16,-1 1-2 0,-2 1-1 0,2 0 0 0,-1 0-2 0,-2 0 0 16,1 0-3-16,0 0 0 0,2-1-3 0,-3 1-2 0,0 1 0 15,1 1-1-15,0-2 1 0,2 1 0 0,2-1 4 0,-3 2 1 0,2-1 1 16,2-1 2-16,1 1 2 0,-1 0 2 0,1 1 1 0,1 0 3 15,1 1 2-15,0-2 0 0,1 1 4 0,1 1 0 0,-1-1 0 16,4 1-2-16,0 1-1 0,2-1-2 0,2 1-2 0,-1-2 1 0,1 2-2 16,3-1-1-16,0 2-1 0,3-3-2 0,0 2 0 0,0 1 1 15,3 0-1-15,-1 1 0 0,1 1 1 0,2-1-1 0,0-1 1 0,2 3 1 16,-1-1 0-16,0 0-1 0,1 2 1 0,0-2-1 0,0 2 0 16,3 0 1-16,-1 0 0 0,-1 0-1 0,1 0 1 0,2 0-1 0,-3 1 0 15,2-1 2-15,2 2-2 0,-2-2 0 0,1 0-2 0,1 0 2 16,0 0-1-16,-1-2 1 0,3 2 1 0,-1 0 1 0,1-2-1 0,1 2 0 15,0 0 1-15,1 0 0 0,-1-1 1 0,3 1 0 0,1-1 0 16,0-1 1-16,1 2 0 0,-1 0 2 0,3-2-1 0,-1 1 1 16,2-1 0-16,3 0-1 0,-3 0 1 0,3 0 0 0,0 4-1 15,2-4 1-15,1 0-1 0,-1 0 1 0,2 1-1 0,0-1-2 0,0 0-2 16,3-1 0-16,-1 3-2 0,-1-4 0 0,3 3-1 0,-3-2-2 0,5 0 0 16,-3 1-3-16,2-1-1 0,0 3-2 0,0-5 0 0,1 1-1 15,1 1-1-15,0 0 3 0,-1-1 2 0,1 0 0 0,0 1 0 0,2 1 3 16,-2-1-1-16,2-1 3 0,-1 0 1 0,1 0 2 0,1-1 0 15,-1 1 1-15,2-1 3 0,-4 1 0 0,3-1 1 0,-2 0 1 16,2 1-1-16,-4-1 2 0,3 0 0 0,0 0-1 0,-2-1 1 0,2 0 1 16,-1 2 0-16,1-3 0 0,-1 0 0 0,0 2 0 0,2-2 0 15,-3 2 0-15,3-2-1 0,0 0 0 0,-2-1-2 0,2 2 1 0,-1-1-1 16,1-1-2-16,-2 0 0 0,4 0-1 0,-4 0-1 0,4-2-1 16,-2 3 0-16,0-2-1 0,1 2 0 0,-1-1-1 0,0-1 0 15,1 1-1-15,0 1-1 0,0-1-1 0,-2 0 0 0,3 1-2 0,-4-1-1 16,4 1-1-16,-2-1 1 0,0 1-1 0,1 0 2 0,-2 0 3 15,1 0-1-15,-1-1 3 0,1 0 1 0,-3 1 1 0,3-1 3 0,1 1 1 16,0 0 2-16,0 0 2 0,-1-1 1 0,1-1 3 0,-1 2 0 16,2-3 3-16,-1 4-2 0,1-3 0 0,2 2-2 0,-1-2 0 15,0 1-2-15,2 1-1 0,1-2-1 0,-1 2-2 0,1 0 0 0,-1 0-2 16,0 0 0-16,3-1-2 0,-1 1 0 0,-2 0-1 0,3 0 1 16,-1 0-1-16,-2 0-1 0,0-2 0 0,2 3 0 0,-2-3 0 15,0 1 0-15,0 0 0 0,-2 0 0 0,1-2-1 0,-1 3-2 16,-1-2 1-16,1 2-1 0,1-1-3 0,-5-1-1 0,3-1 1 0,-1 1-1 15,1 1 1-15,0-1 2 0,0-3 0 0,1 4 2 0,-1-3 1 0,0 1 2 16,0 1 1-16,2-3 2 0,-1 2 0 0,2-1 3 0,-1-1 1 16,1 1 1-16,1-1-1 0,-1 1 0 0,0 1-2 0,2-2-1 15,-2 2-1-15,2-1-1 0,-1-1-2 0,1 2-2 0,-1-1-1 0,1-1 0 16,0 2-1-16,0-1-2 0,0-1 1 0,0 2 0 0,-1-2 1 16,1 1 0-16,0 1 0 0,-2-2 1 0,0 1 0 0,1 0 0 0,-1-1-1 15,-1 2 0-15,-1-2 0 0,2 2-1 0,-4-1 0 0,2-1-1 16,-1 3-1-16,0-3-1 0,0 2-1 0,0-2 0 0,-2 3-1 0,0-2 0 15,-1 0 0-15,1 1 0 0,-1-1 1 0,-1 1 1 0,1 0 3 16,-1-2 1-16,-1 1 1 0,0-1 4 0,-3 2 0 0,1 0 0 16,1-2 1-16,-2 0 1 0,1 3-1 0,-1-3-1 0,0 0-2 0,-1 0-1 15,-1 0-2-15,2 0-2 0,-2 0-1 0,2 0-2 0,-1 0-1 16,-1 0-2-16,0 0-1 0,1 0 0 0,-2 0 1 0,1 0-1 0,-1 0 1 16,1 0 1-16,-1 0 0 0,3-3 2 0,-3 3 0 0,1 0 1 15,-1-2 2-15,1 0-1 0,1 2 1 0,-1-1 0 0,0 1 2 0,0-2 0 16,0 0 1-16,-1 1 1 0,3-1 0 0,-2 1 0 0,-1 0 0 15,1-2 0-15,-3 1-1 0,4 1 2 0,-2-1 2 0,-2-1-1 16,0 1-1-16,2 1 1 0,-3 0-1 0,2-2 0 0,-2 1 0 0,-2 1 0 16,3-1 1-16,-1-1-1 0,-1 2 1 0,1-1-1 0,1-1 0 15,-3 1 0-15,2-1-1 0,0-1 1 0,-1 1 1 0,2 1-2 0,-2-1 0 16,2 1 0-16,-2-1 0 0,0-1-1 0,3 1 0 0,-2 3 0 16,1-4-1-16,-1 3-1 0,3-3 0 0,-4 3-2 0,1-1 0 15,1 0 0-15,1-1-2 0,0 3 0 0,-2-2 0 0,3-1 0 0,-3 2-1 16,0-1 0-16,0 0 0 0,1 0 1 0,1 0 0 0,-1 1 3 15,-1-1 0-15,-1-1 2 0,2 0 1 0,-1 0-1 0,0 1 3 16,-1 0 2-16,2-1-1 0,-2 2 1 0,1-3 1 0,0 3 2 0,-1-3 0 16,2 1 1-16,-1 3 0 0,-2-4-2 0,3 3 2 0,0-3-2 15,0 4 1-15,-1-3-1 0,1 3 0 0,0-4-2 0,2 3-1 0,-2-1 0 16,4 0-1-16,-4-1-2 0,3 2 0 0,-1 0-3 0,1 1 0 16,2-3-2-16,-3 3-1 0,3 0-1 0,-3-2 0 0,1 2 0 0,1-1 1 15,-1-1 0-15,-1 2 0 0,1-1 0 0,1-1 2 0,-1 2-1 16,-1-2 1-16,-2 1 2 0,3 0 0 0,0-1 1 0,-4 1 2 15,4-1 0-15,-3 1-1 0,0-1 0 0,2-1 1 0,-4 2-1 0,2-1 1 16,-1-1 0-16,0 2 0 0,-1 0 0 0,1-1 2 0,1-1-1 16,-2 1 0-16,-1 1-1 0,3-2-2 0,-5 2 1 0,4-2 1 0,-2 1 0 15,0 0-1-15,2 1-1 0,-2-3 1 0,1 4 0 0,-1-3-2 16,1 1 1-16,0 0 0 0,-1-1-2 0,1 0 1 0,0 0 0 16,-1-1 1-16,1 2 0 0,0-1-1 0,-3 0 1 0,4 1-1 0,-4 0 1 15,3-1 0-15,-2 0-1 0,0 0 1 0,0 0 1 0,0-1-2 0,-2 2 2 16,2-1 1-16,-1 0 1 0,1-2 2 0,-1 0 2 0,1 3 0 15,-2-3 3-15,0 3 1 0,0-3 1 0,-1 2 1 0,1-2 0 16,-1 1 1-16,-1-1 2 0,2-1 0 0,-4 2 3 0,1-1 1 0,2 1 0 16,-2-3-1-16,-1 2 1 0,1-1 0 0,-1-1-1 0,0 2 1 15,-1 1 0-15,0-3 1 0,0-1 1 0,1 3 1 0,-3-3 1 16,2 2 2-16,-1 0-1 0,2-2 0 0,-4 2 0 0,2-2 1 0,-1-1 0 16,-1 2 2-16,0-2 1 0,0 1 1 0,0 0 0 0,0-1 1 15,0 0 1-15,-1 1 2 0,-1-4 0 0,2 3 1 0,-4-1 0 0,2 0 2 16,-1-1 0-16,2 1-1 0,-3-2-2 0,0-1-2 0,0 4-2 15,-1-4-2-15,1 1-2 0,-4 0-4 0,2 0-2 0,-2 0-4 0,0-2-2 16,-1 2-3-16,0-1-2 0,-2 1-4 0,1 0-3 0,-2 0 0 16,-2-2-3-16,1 1 0 0,-1 1-1 0,-2-1 1 0,-2 0-1 15,2 1 0-15,-5 0-1 0,2-3 1 0,-2 4-2 0,-2-1 1 0,-1-1 1 16,-2 1-1-16,0 0 0 0,1-3 1 0,-4 5 0 0,1-2 1 16,-2 0-1-16,0 2 0 0,0-2-1 0,0 0 0 0,-2 0 2 15,0 2-1-15,2 0 1 0,0 1-1 0,0-1 0 0,2 1 0 0,-2-1 0 16,0 0 0-16,1 0 1 0,-1 1-1 0,0 0-1 0,0-2 1 15,0 2-2-15,0-1 1 0,0-1 1 0,0 1 1 0,-1-1 1 0,-3 1 2 16,-1-2 0-16,1 1 0 0,-4-2 1 0,0 2 0 0,-2-2 0 16,1 1 0-16,-4-1 1 0,0 0 1 0,-4 0 1 0,1-1 0 0,-3-1-1 15,-1 2-3-15,-1-2-3 0,-3 0-1 0,1-1-4 0,-2 0-2 16,-1 1-4-16,-1-1-4 0,-2-3 1 0,1 2 2 0,0 0 3 0,-3-1 1 16,-2 2 3-16,2-3 0 0,-4 3 0 0,0-2-2 0,-4 1 0 15,1 1-3-15,-4 0 0 0,-2 1-4 0,0 0-3 0,-3 0-2 0,-1 0-11 16,1 0-14-16,-5 4-12 0,2-1-10 0,-2 0-7 0,-2 2-9 15,2 0-11-15,-3 2-11 0,-1-1-11 0,0 2-11 0,-5 2-14 16,0-1-15-16,-1 3-23 0,-3 0-29 0,0 1-59 0,0 2-74 0,0 0-46 16,-2 3-33-16</inkml:trace>
  <inkml:trace contextRef="#ctx0" brushRef="#br0" timeOffset="28933.0328">12287 14052 7 0,'-28'-5'409'0,"0"0"-57"0,-2 1-87 0,-1-1-62 0,1 2-51 16,-1-1-28-16,-1 1-16 0,1 1-8 0,-1-3-5 0,-1 3-5 0,1-1-4 16,0 0-4-16,-2 0-3 0,2 0-6 0,2 2-7 0,-3-2-6 15,3 1-7-15,0 1-6 0,-1 1-4 0,1-2-4 0,1 2-4 0,-1 0-4 16,0 0-2-16,3 2-2 0,-2-2 0 0,-1 3-2 0,3-2 0 15,-3 2-2-15,2 1-2 0,0-1-2 0,-1 2-1 0,-1 2-2 16,3-2-1-16,-3 2-2 0,3-2-1 0,-3 4 1 0,0-1-2 0,2-1 0 16,-2 2-1-16,0 1 2 0,0 0-1 0,0 0 0 0,1 1 0 15,-1-1 1-15,0-1-1 0,0 1 1 0,2 3 2 0,-2-3 0 0,3 2 3 16,0 0 0-16,-2 0 0 0,3-1-1 0,0 1 0 0,0-1-2 16,2 0-1-16,1 2-1 0,1-1-1 0,2-1-2 0,1 3 0 0,-2-2-2 15,4 1-1-15,1 0-2 0,-1 1-2 0,1-2-1 0,2 2 1 16,-1 1-1-16,2 0 1 0,1-1-1 0,-1 0 0 0,1 0 0 15,2 0 0-15,0 2 1 0,0-3-1 0,4 2 0 0,-1 0 0 0,2 1 0 16,1 0 0-16,1-1-2 0,1 0 0 0,2 0 0 0,0 1 0 0,0-1 2 16,3 1 1-16,3-2 1 0,-1 3 3 0,0-1 1 0,3 0 0 15,0 1 0-15,1-2 2 0,1 2 0 0,1-1 0 0,1 0 2 0,1-2 1 16,1 1 0-16,-1 2 1 0,4-3-2 0,-2 2-1 0,2-1-1 16,-1 0-1-16,3 0-1 0,1-1 1 0,-2 2-2 0,2-3 1 0,1 0 1 15,1 1 0-15,0 0 1 0,2-1-1 0,-2-1 1 0,5 0 1 16,-2 0 0-16,2-1 0 0,1 1 1 0,-1-2 3 0,3 0 4 0,2-2 4 15,1 1 4-15,0-3 0 0,4 1 1 0,-1 0 2 0,5-1 3 0,-1-2 0 16,4 0 1-16,0 0 0 0,5-1-1 0,-1 0 0 0,2-2-3 0,4 2-2 16,-2-3-6-16,5 2-5 0,0-1-3 0,1-1-2 0,1 2-2 15,-1-1-4-15,1-1-2 0,-2 1-4 0,1 2-3 0,-4 0-3 0,0-1-2 16,-1 1-3-16,-2 1-4 0,-3-2-3 0,0 1-2 0,-1 2-3 0,-2-2-2 16,-2 1-1-16,-1-1-1 0,-2 2-1 0,0-2-1 0,0 1-1 15,-2-1 3-15,-1 0 1 0,1 0 2 0,0-1 4 0,-4 1 3 0,3-3 2 16,-1 0 4-16,2 0 2 0,0 0 1 0,-2 0 1 0,2-3 2 15,-1 3 2-15,1-4 0 0,3 0 2 0,-2 0 0 0,1-1 2 0,1 1 1 16,0-2-1-16,0 0 1 0,0 1 0 0,0-4 0 0,0 4 0 16,0-3-2-16,1 0 0 0,0 1 0 0,-1-2 0 0,-1 1 2 0,1 0 0 15,-1 1 1-15,-2 1 1 0,1-3-1 0,-3 4 0 0,2-2 0 0,-3-1 2 16,0 0-1-16,1 3-1 0,-3-2 2 0,0-1 0 0,-1 1 1 16,-2 1-2-16,0-2 1 0,0 1-2 0,-3 0-1 0,-1 0-2 0,0 0 0 15,-2 1 0-15,0-3-1 0,-2 1 0 0,-1 0 0 0,-1 1 0 0,0 1-1 16,-4-3 1-16,2 1 1 0,-2 0 2 0,-1-1 1 0,0 0 3 15,0 0 1-15,-2-2 1 0,-2 1 2 0,3 0 0 0,-2-2 0 16,0 0 0-16,-1 1 2 0,0-3 1 0,0 1 1 0,-1 0 1 0,-1-1 1 16,1-1-1-16,-1 0 0 0,1-2-2 0,1 3 0 0,-3-2 0 0,1 1-2 15,0-1-1-15,-1 1 1 0,0 0 0 0,1 0 0 0,-2-1-1 16,1 2-1-16,-2 0-1 0,1 3-2 0,-1-4 0 0,-3 5-2 0,2-2 1 16,-2 0-3-16,-1 2-1 0,-1-1-1 0,-1 3-2 0,0-4 1 15,0 3-1-15,-3 1-2 0,1-1 0 0,-1 0-2 0,-2 1-1 16,0-1-1-16,-2 1 0 0,-1 0-1 0,-2-1 0 0,-2-1 0 0,2 1 1 15,-4 1 1-15,0-2 0 0,-2 3 0 0,0-2 0 0,-4-1 1 16,2 0 1-16,-2 0 0 0,0-1 2 0,-3 1-2 0,-1-2 0 0,-1 2-2 16,-2-2-1-16,1 0-1 0,-3-2-1 0,-1 2-2 0,0 0-2 15,-1-1-1-15,-3-1-1 0,1 1-1 0,-2-1-2 0,-3 1-4 16,-1 1-6-16,-1 1-5 0,-1-2-4 0,-3-1-1 0,-1 2 1 0,-3 0 1 16,-2 0 2-16,-2 2 0 0,-1-2 2 0,-2 2 1 0,-4-2 3 15,1 2 0-15,-2 0 0 0,-4 1 5 0,1 0 4 0,-2 0 6 0,0 0 2 16,0 0 3-16,-1 2 2 0,-3-1-2 0,1 0-2 0,-2 1-6 15,2 0-7-15,-5 2-9 0,2 0-12 0,-3 1-11 0,0-1-14 16,-4 3-19-16,-1 0-24 0,-3 2-39 0,-2 2-47 0,0 0-79 0,-3 1-97 0,0 2-50 16,-3 1-30-16,0 1-10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19:52.914"/>
    </inkml:context>
    <inkml:brush xml:id="br0">
      <inkml:brushProperty name="width" value="0.05292" units="cm"/>
      <inkml:brushProperty name="height" value="0.05292" units="cm"/>
      <inkml:brushProperty name="color" value="#FF0000"/>
    </inkml:brush>
  </inkml:definitions>
  <inkml:trace contextRef="#ctx0" brushRef="#br0">1110 10939 159 0,'-4'0'208'0,"1"-1"-55"0,0-1-38 0,1 2-18 0,1-1-9 16,-1-1-4-16,0 2 0 0,1 0 3 0,1 0 3 0,-2-2 3 0,2 2 4 15,0 0-5-15,0 0-8 0,0 0-10 0,0 0-8 0,0 0-6 0,0 0-5 16,0 0-3-16,-2 0-2 0,2 0 1 0,-1 0 0 0,1-1 2 0,0 1 1 16,-2 0 1-16,2 0-2 0,0 0-2 0,0 0-2 0,-1 0-3 0,1 0-3 15,0 0-4-15,0 0-3 0,0 0-3 0,0 0-3 0,0 0-2 0,0 0-3 16,0 0-4-16,0 0-5 0,0 0-4 0,0 0-4 0,0 0-4 16,0 0-4-16,0 0-4 0,0 0 0 0,0 0-3 0,0 0-2 0,0 0 0 15,0 0-1-15,0 0 0 0,0 0 0 0,0 0-1 0,1 3 1 0,-1-1 0 16,2-1 1-16,-1 2 1 0,1 1 3 0,1 0-1 0,1-1 3 15,-1 2-1-15,2 0 2 0,0 1 1 0,0 2 0 0,0-2 0 0,0 1 0 0,0 2-1 16,0 0 4-16,0 0-1 0,2 2 0 0,-2-1 1 0,3 2 0 16,-2 0 3-16,0 2 4 0,-1-1 2 0,0 3 3 0,1-2 0 0,-1 3 0 15,-2-2 1-15,3 5 5 0,-1-3 0 0,-2 3 0 0,-1-2 1 16,-1 2 1-16,1 2 1 0,-2-3 1 0,0 2-1 0,-2 2-4 0,1-3-1 16,-2 1-1-16,-2 3 1 0,2-4 3 0,-5 3 0 0,3-1 1 15,-1 0-2-15,-2 0 0 0,0-1-1 0,-1-1-1 0,-1 3-3 0,-1-2-5 16,0 0-8-16,1 1-8 0,-5-2-14 0,3 0-13 0,-1 0-20 0,-2 2-24 15,1-4-36-15,1 0-45 0,-1 2-44 0,0-1-45 0,1-3-74 0,1-1-92 16,-1 0-44-16,-1-1-22 0</inkml:trace>
  <inkml:trace contextRef="#ctx0" brushRef="#br0" timeOffset="599.9441">1297 10871 15 0,'-2'-3'256'16,"2"0"-50"-16,0 2-44 0,0 0-25 0,0-1-15 0,-1-1-6 16,1 3-4-16,0-2 1 0,0 1 7 0,0 1-2 0,0 0-2 0,0 0-7 15,0 0-9-15,-2-2-12 0,2 2-14 0,0 0-10 0,0 0-8 0,0 0-6 16,0 0-4-16,0 0-5 0,0 0-5 0,0 0-4 0,0 0-8 16,0 0-6-16,0 0-5 0,0 0-5 0,0 0-2 0,0 2-2 0,2 1-1 15,-2-1 2-15,3-1-1 0,-1 2 2 0,1 1 1 0,0 0 1 0,2-1 1 16,0 2 1-16,1 0 2 0,-2 1 3 0,3-1 1 0,-1 2 0 15,1 1 1-15,2-1-1 0,-1 1-1 0,0 2-1 0,0 1 1 0,3 2 1 16,-3-2 1-16,1 2-1 0,2 2 2 0,-1 0 0 0,-2 1 2 16,1 2-2-16,-1 1 0 0,0 2 0 0,0 1 0 0,0-1 1 0,-2 1 1 15,-1 5-1-15,-2-2 1 0,0 1-1 0,-1 3-1 0,0-2-1 16,-2 4 0-16,-2-3 1 0,0 2 4 0,-1 1-1 0,-2-1-2 0,0 1-8 16,-1-1-8-16,-3 2-12 0,1 0-13 0,-2-4-14 0,1 3-16 0,-2-4-18 15,1 1-24-15,-2 1-32 0,2-1-40 0,1-3-45 0,-2 2-46 16,1-6-72-16,2-1-84 0,-3 2-40 0,3-3-20 0</inkml:trace>
  <inkml:trace contextRef="#ctx0" brushRef="#br0" timeOffset="1665.9208">1280 10783 220 0,'-2'-3'250'0,"1"1"-59"0,-1 0-49 0,-1 2-30 16,3 0-15-16,-2-2-10 0,2 2-6 0,-1-1-4 0,1 1 0 16,0 0-3-16,0 0-4 0,0 0-4 0,0 0-5 0,0 0-7 0,0 0-8 15,0 0-4-15,0 0-4 0,0 0 0 0,0 0 2 0,0 0 1 16,0 0 4-16,0 0 1 0,0 0 0 0,0 0 1 0,0 0-4 0,0 0 0 15,0 0-1-15,0 0-2 0,1 0 2 0,1 0 0 0,1 0-1 0,2 1 0 16,-2-1-1-16,5 2 1 0,-2-2-1 0,1 2 1 0,1 0-2 16,2 1 2-16,0-1-2 0,1 1 0 0,3-1-2 0,-1 1-3 0,3 1-2 15,-2-1-3-15,3 0-2 0,3-1-2 0,0 3-3 0,2-2-2 16,-1 0-2-16,2 2-3 0,1-2-3 0,3 3-1 0,0-2-2 0,-1 1-3 16,3-1 0-16,-2 2-3 0,2 0 1 0,-1 0-2 0,0 1 0 15,1 0 0-15,-1 3 1 0,-1-4-2 0,0 2-2 0,-2-1 2 0,0 2 1 0,-4 0-1 16,1 2-1-16,-3-3-1 0,0 4 0 0,-2-4 0 15,-1 3 0-15,0-1 0 0,-3 0-2 0,-1-1 1 0,1 2 0 0,-5-2 1 0,3 3 0 16,-3-6-1-16,0 3 1 0,-3-1 0 0,2-1 0 0,-2 1 2 16,0-3 0-16,0 2 0 0,-2-2 1 0,0 1 0 0,0-2 0 0,2-1 0 15,-4 1 1-15,2-1-1 0,-1 0 0 0,0-1 0 0,-1-1-1 16,-1 2-1-16,2-3-1 0,-2 2-3 0,2-2-4 0,-2 0-3 0,0 0-4 16,0 0-3-16,0 0-4 0,0 0-4 0,0 0-2 0,0 0-4 15,0 0-2-15,0 0-2 0,0 0-1 0,0 0-1 0,0 0 0 0,0 0 1 16,0 0 2-16,0 0 2 0,0 0 3 0,0 0 3 0,0 0 2 0,0 0 4 15,0 0 1-15,0 0 5 0,0 0 1 0,0 0 2 0,0 0 1 16,0 0 0-16,0 0 2 0,0 0 0 0,0 0 0 0,0 0 2 0,0 0-1 16,0 0 0-16,0 0 1 0,0 0 0 0,0 0 1 0,0 0 0 15,0 0 0-15,0 0 2 0,0 0-2 0,0 0 2 0,0 0 0 0,0 0 2 16,0 0 0-16,0 0 1 0,0 0 1 0,0 0-1 0,0 0-1 16,0 0 1-16,0 0 1 0,0 0-1 0,0 0 0 0,0 0 1 0,0 0 0 15,0 0 0-15,0 0 0 0,0 0-1 0,0 0 0 0,0 2-1 16,0-2-1-16,0 0 1 0,0 0 0 0,0 0 1 0,0 2 0 0,0-2-2 15,0 2 2-15,0-2 0 0,0 3 0 0,0-3 0 0,0 1 0 0,0 1 0 16,0-1 1-16,0 2 2 0,0-1 0 0,-2-1 3 0,2 1 0 0,-2 0 2 16,2 2 2-16,-1-1 2 0,-1-1 4 0,0 3 2 0,-1-2 2 15,2 1 2-15,-4 2 4 0,2-2 1 0,0 1 2 0,-2 3 1 0,2-2 0 16,-2 2 1-16,0-1-1 0,-2 2 1 0,-1-1 0 0,1 5-2 16,-1-2-1-16,-2 1-1 0,0 1-2 0,-3 1 1 0,1 2 0 0,-1 0 0 15,-3 1-1-15,0 1 1 0,-3-1 0 0,-1 6 1 0,1-3-2 0,-5 1 2 16,2 0 5-16,-3 4 0 0,1-3 2 0,-3 2-2 0,-1 0 0 15,1 0-2-15,-2 0-1 0,3 0-2 0,-3-1-1 0,2 2-2 0,2-5 0 16,-1 3-2-16,3-2-1 0,-1 0-4 0,2-1-6 0,1-2-6 16,3-2-9-16,-1 1-8 0,3 0-10 0,0-3-11 0,0-1-12 0,4 0-13 15,-1-1-14-15,2-2-20 0,0 3-24 0,1-6-31 0,2 2-36 0,-1-3-41 16,1-1-43-16,0 2-71 0,2-4-82 0,-2 0-38 0,3-2-19 16</inkml:trace>
  <inkml:trace contextRef="#ctx0" brushRef="#br0" timeOffset="2932.6448">2423 11056 254 0,'-2'-1'254'16,"0"-2"-51"-16,-1-1-43 0,-1 2-23 0,2 0-18 0,-1 1-7 0,0-1-3 15,0-1-1-15,-1 2 2 0,1-1-2 0,0 2-4 0,0-5-4 16,-1 5-6-16,0-2-3 0,1 1-2 0,0-1-4 0,0 2-5 0,-1-2-1 16,-1 1-3-16,2 1 0 0,-2-1-2 0,-2 1-2 0,2 0-3 0,0 0-3 15,0 0-4-15,1 1-3 0,-1-1-2 0,-1 3-9 0,1-1-9 16,-3-1-5-16,3 1-5 0,-1 3-4 0,-2-2-3 0,3 0-2 0,-1 2-2 16,1 1-1-16,-1-2-3 0,-2 4 0 0,3-3-2 0,1 2-1 15,-1 3-3-15,0-3 0 0,-1 5-1 0,1-4 0 0,-1 2-2 0,1 1 1 16,0-1 0-16,2 1-2 0,-3-1-1 0,3 3 1 0,1-1-1 0,-1 0 1 15,0-2-1-15,1 1 0 0,2 2 1 0,-1-2-1 0,-1 2 0 16,2-2 1-16,0-1-1 0,0 1 1 0,2-2 0 0,-1 4 1 0,-1-4 0 16,2 3 0-16,1-6 0 0,-1 3 1 0,1 0 1 0,0-1-1 0,1-2 1 15,-2 1 0-15,3 1 1 0,-2-3 1 0,2 0-1 0,0 0 1 16,-2-1 0-16,3-1 0 0,-1 2 0 0,-1-2 1 0,1-2 1 0,0 1-1 16,2-1 1-16,0 0 1 0,-1-1 0 0,1-1-1 0,1 0 1 15,1-2-2-15,-1-2-1 0,2 2-1 0,-1-2-2 0,0-3 0 0,1 0-4 16,2-1 0-16,0 0 1 0,-1-1 0 0,1-3 3 0,-2 3 0 0,1-3 2 15,0 1 2-15,-3-3 3 0,0 3 3 0,1-3 3 0,-2 1 2 16,-3 0 3-16,1-3 3 0,-3 3 2 0,-1-2 0 0,-1 0-1 0,-1 1-1 16,-2-2-2-16,-2 3-2 0,-2-1-3 0,-2 1-3 0,-2-2-5 0,1 1-3 15,-4 0-3-15,0 2-4 0,-3 2-3 0,2-2-8 0,-5 1-11 16,4 1-18-16,-5 2-19 0,1 2-30 0,-2 1-31 0,3 0-48 0,-3 3-58 16,0 1-98-16,1 2-119 0,-1 2-63 0,-2 1-34 0,-1 3-18 15,1 1-13-15</inkml:trace>
  <inkml:trace contextRef="#ctx0" brushRef="#br0" timeOffset="9633.8351">2208 8307 171 0,'0'0'153'0,"0"-1"-44"0,0 1-24 0,0-3-13 16,0 3-4-16,0 0 1 0,0 0 5 0,0 0 4 0,0 0 6 15,0-4 2-15,0 4 2 0,0-1-3 0,0 1-1 0,0-2-6 0,0 0-1 16,0 2-1-16,0-3 2 0,0 2 1 0,0 1 2 0,0-1-1 16,0-2-2-16,0 3-3 0,0-3-3 0,0 3-4 0,0 0-2 0,0 0-3 15,0-2-5-15,0 2-2 0,0 0-3 0,0 0-2 0,0 0-4 16,0 0-3-16,0 0-4 0,0 0-4 0,0 0-1 0,0 0-1 0,0 0-2 16,0 0-4-16,0 0-2 0,0 0-4 0,0 0-3 0,0 0-2 15,0 0-3-15,0 0-2 0,0 0-2 0,0 0-1 0,0 0-2 0,0 0 0 0,0 0-2 16,0 0-3-16,0 0 1 0,-2 0-2 0,0 2-1 0,2-2 0 15,-4 3 1-15,2-3 0 0,1 4 1 0,-1-1-1 0,-1 0 2 0,0 4-2 16,0-3 1-16,-1 2 0 0,1 1 1 0,-2 0-1 0,2 1 1 16,-3 1 1-16,3 0 0 0,-2 2 1 0,2 1-2 0,0 0 0 15,-2 2 0-15,3 0 0 0,-1 1 0 0,-1 0 2 0,1 0-2 0,-1 2 1 16,1 1-1-16,0-3-1 0,0 5 0 0,-1-1 1 0,1-1-1 0,0 0-1 16,0 2 1-16,0-1 2 0,2 0-1 0,-1-2-1 0,0 3 1 0,-1-1 0 15,1-1 0-15,1-2 2 0,-1 3-1 0,-1-2 1 0,3-2-1 16,-2 0 1-16,1-1-2 0,-1 0 1 0,2-2-1 0,0 1-1 0,0-1-1 15,0-2-1-15,0-1-3 0,0-2-6 0,2 1-6 0,-1-1-7 16,1-3-6-16,-2 1-7 0,0-1-6 0,2-1-4 0,-2 0-12 0,1-3-16 16,-1 0-27-16,0 0-33 0,0 0-35 0,0-2-36 0,2-2-32 15,-2 0-28-15,1-3-55 0,1 0-70 0,-2-3-36 0,0 0-24 0</inkml:trace>
  <inkml:trace contextRef="#ctx0" brushRef="#br0" timeOffset="10432.7961">2149 8203 18 0,'0'0'121'0,"0"0"-28"15,0 0-19-15,0 0-9 0,0 0-3 0,0 0 2 0,0 0 4 0,0 0 6 16,0 0 2-16,0 0 1 0,0 0-3 0,0 0-3 0,0 0-5 16,0 0 0-16,0 0 2 0,0 0 2 0,0 0 3 0,0 0 1 0,0 0 1 15,0 0-1-15,0 0-5 0,0 0-3 0,0 0-5 0,0 0-1 16,0 0-3-16,0 0-3 0,0 0-2 0,0 0-3 0,0 0-3 0,0 0-1 16,3 0-1-16,-1 0-3 0,0 2-1 0,-1-1-4 0,1-1-4 15,1 2 0-15,-1-2-4 0,1 3-2 0,1-3-2 0,-1 3 0 0,2-1-1 16,0 1-2-16,0 1-2 0,1 1-2 0,-1-2-4 0,4 1-1 15,-1 1-2-15,0 0 0 0,3 2-2 0,-3-2 0 0,3 1-2 0,0 2 0 16,0-1-3-16,1 1 1 0,0-1-1 0,2 3-1 0,0-3 1 0,-1 3-1 16,1 0-1-16,1 0 0 0,0-1 0 0,0 0 0 0,0 2 1 0,-2 1-1 15,4-3 0-15,-4 3 0 0,3-2 1 0,-2-1 0 0,-1 1 1 16,1-1-1-16,0 0-1 0,0-1 1 0,-1 0 1 0,-1 2 0 0,1-3 1 16,-1 1 2-16,0-2 1 0,-2 1 2 0,2-2 1 0,-4 1 2 15,0-1 3-15,0 0 2 0,1-1 2 0,-1-1 1 0,-3 1 3 0,1-1 0 16,-1-1 2-16,1 1 1 0,-1-1 0 0,-2 0 0 0,0-2 0 0,1 1-2 15,-1 1 0-15,-1-2 0 0,-1 0-2 0,1 0-2 0,-2 0-2 16,0 0 0-16,0 0-1 0,0 0-1 0,0 0-1 0,0 0-2 0,0 0-2 16,0 0-1-16,0 0-1 0,0 0-1 0,0 0-2 0,0 0-2 15,0 0 0-15,0 0-2 0,0 0 0 0,0 0-1 0,0 0-2 0,0 0 0 16,0 0-2-16,0 0-1 0,0 0 1 0,0 0-1 0,0 0-1 0,0 0-1 16,0 0 1-16,0 0-2 0,0 0-2 0,0 0 0 0,0 0 0 15,0 0 0-15,0 0 1 0,0 2 0 0,0-2 0 0,-2 0 1 16,2 1 0-16,-1 1 0 0,-1-2 3 0,2 1 0 0,-3 0 2 0,1 0 1 15,-1 1 1-15,1 1 1 0,-1-1-1 0,-2-1 1 0,2 2 0 0,-3 0 1 16,1 0 1-16,-1 0-1 0,1 0 0 0,-3 0 0 0,0-1 0 16,2 1-2-16,-2 1 0 0,0-1-2 0,-1 2 2 0,1 0 0 0,-2-3 0 15,1 3 0-15,-1 2 2 0,-1-4-4 0,-1 4 1 0,-1-2 1 0,1 1-1 16,-1-1 2-16,0 0 0 0,-1 3 1 0,-2-2-1 0,2 0 0 16,-1 1 1-16,-2 0 0 0,1 1 1 0,1-1 0 0,-2 0 0 0,2 2 2 15,-4-1 0-15,3-1 2 0,-1 1 1 0,1-1 0 0,0 0-1 16,2 1 1-16,-5 1-1 0,5-2 1 0,-2 1 0 0,0 0-1 0,-1-1 1 15,2 2-1-15,0-2-2 0,2 1 1 0,-1-1-1 0,-1 2 0 0,2-2-1 16,1 1 1-16,-3 0-1 0,5-2 1 0,-1 1-2 0,0 0 1 16,1-1-1-16,2-1-1 0,-1 0-1 0,3-1-3 0,-2 1-2 0,3 0-5 15,-3-3-5-15,2 2-6 0,1-1-8 0,2 0-8 0,-2-1-10 16,2-1-13-16,0-1-11 0,-1 2-13 0,1-2-15 0,-1 0-19 0,2 0-19 16,-1-2-18-16,2 2-16 0,-1-3-20 0,0 1-24 0,1-1-16 15,1 1-16-15,0-1-40 0,0 3-55 0,0-5-38 0</inkml:trace>
  <inkml:trace contextRef="#ctx0" brushRef="#br0" timeOffset="11200.1937">2801 8528 11 0,'-2'0'116'0,"2"-2"-20"15,-2 0-12-15,1 2-4 0,-1-1-2 0,2-1 3 0,-1 2 3 0,-1-2 0 16,2 2-2-16,-2-1-1 0,2-1-2 0,-1 2-2 0,1-2 0 0,-2 2 1 16,2-3 0-16,-2 3 3 0,1 0 3 0,1-3 0 0,-2 3-1 15,2 0-2-15,0-2-2 0,-1 2-4 0,-2-1-4 0,3 1 0 0,0 0-1 16,0-2-3-16,0 2-3 0,0 0-3 0,-2 0-6 0,2 0-5 16,-1 0-6-16,1 0-4 0,-2 0-4 0,1 0-3 0,-1 2-4 0,0-1-2 15,1-1-2-15,-1 2-4 0,-1-2-3 0,1 3-2 0,-1 0-3 16,-2-1 0-16,2 3-1 0,-1-2-1 0,-1 4 1 0,2-3 1 0,-2 1 1 15,2 2 0-15,-1-1 2 0,1 1-1 0,0 1-2 0,0-1 0 0,0 2-2 16,0-2 0-16,0 3 0 0,1-1-1 0,-1 1 1 0,3-2-1 16,-2 2 0-16,2-2-2 0,0 2 0 0,0-2-3 0,0 1 1 0,0-1-2 15,2 1 2-15,-1 1 0 0,1-3-1 0,3 1 1 0,-2-1-1 0,0-1 1 16,2 2 0-16,-2-3 0 0,3 0 2 0,-1 2 0 0,0-4 1 16,0 1 1-16,2-1 2 0,1-1 0 0,-1 1 1 0,-1-1 1 0,3-2-1 15,-1 0 2-15,0-2 0 0,2-1-2 0,-1 1 2 0,1-3-2 16,1 0 0-16,1 0-1 0,0-2 0 0,0 0 0 0,-1-1-2 0,0 0 0 15,2-3 0-15,-2 2-1 0,0-1-1 0,-2 0 0 0,1-3 1 16,-2 1-1-16,0 2 0 0,-2-3 1 0,-1 1-2 0,0 0 1 0,-2-3 1 16,-1 4-1-16,-2 0-1 0,0-1-1 0,-2 0-1 0,-1 0 1 0,-2 2-2 15,0-2 1-15,-1 2-2 0,-2 2-1 0,0-2 1 0,-2 2-2 16,-2 1-1-16,2-1-1 0,-1 1-2 0,-1 2-1 0,-1 0-5 0,-1 1-7 16,3 1-9-16,-2 0-11 0,-1 3-12 0,3 0-17 0,-3 0-17 15,1 3-26-15,2 0-30 0,-2 1-42 0,0 1-49 0,1 0-79 0,1 2-95 16,1 1-53-16,-2-1-31 0,2 0-11 0</inkml:trace>
  <inkml:trace contextRef="#ctx0" brushRef="#br0" timeOffset="12000.2511">3086 8630 29 0,'-1'-2'442'0,"-1"1"-43"0,-2-1-72 0,4 0-69 0,-2 1-62 0,2 1-38 16,-1-2-27-16,-1 2-13 0,2 0-6 0,0 0-7 0,0 0-4 15,0 0-9-15,0 0-9 0,0 0-12 0,0 0-15 0,0 0-11 0,0 0-9 16,0 0-4-16,0 0-5 0,0 0 0 0,0 0 1 0,0 0 0 0,0 0 1 16,0 0 2-16,0 0 0 0,0 0 2 0,0 0-1 0,2 0 2 15,-1 2 0-15,1-2 1 0,2 1 0 0,1 1-2 0,-2-2 1 0,2 0-1 16,1 2-1-16,4-2-1 0,-2 0-2 0,1 0-1 0,1 1-4 15,4-1-3-15,0 0-3 0,0 0-2 0,4 0-3 0,-1 0 0 0,3 0-2 16,1-1-1-16,1 1-2 0,2-2-1 0,1 2-3 0,-1-2-2 16,3 1-3-16,0-1-2 0,3 0-4 0,0-1-2 0,-2 1-2 0,4-1-3 15,-2-1-2-15,0 1-5 0,2 1-2 0,-1-1-2 0,-2-1-1 0,1 1-1 16,-2 1-1-16,1-1 1 0,-1 1 2 0,-1-1 2 0,-2 0 2 16,2-1 3-16,-5 1 3 0,2 0 0 0,-2 0 4 0,0 0 2 0,-6-1 2 15,1 2 0-15,-1-1-1 0,-2 0-3 0,-4 1-6 0,1 1-5 16,-3-1-6-16,-2 2-10 0,-3-2-11 0,-1-1-15 0,-2 3-15 0,0 0-26 15,-2 0-31-15,-4 3-39 0,-2-1-47 0,0 0-77 0,-5 1-93 0,0 2-50 16,-2-3-29-16,-4 4-14 0</inkml:trace>
  <inkml:trace contextRef="#ctx0" brushRef="#br0" timeOffset="12899.9144">1395 8749 69 0,'-3'0'160'0,"0"0"-23"0,0 0-13 16,-1 0-7-16,0 0 1 0,2 0 6 0,-1 0 2 0,2 0 1 16,-1 0-2-16,0 0-6 0,2 0-9 0,0 0-9 0,0 0-11 0,0 0-7 15,0 0-4-15,0 0-3 0,0 0 1 0,0 0 0 0,0 0 2 0,0 0-3 16,0 0-1-16,0 0-4 0,0 0-6 0,0 0-4 0,0 0-5 15,2-1-3-15,-2-1-5 0,3 2-4 0,-1-2-4 0,1 2-4 0,1-3-5 16,1 2-5-16,-2 0-5 0,2-2-4 0,2 1-2 0,-1 1-2 16,2-1-1-16,1-1 1 0,-1 1-2 0,3 1 0 0,0-2-1 0,1 0 1 15,0 2-2-15,1-1 0 0,2-1-2 0,3 0 0 0,-1 1-1 16,1 0-1-16,1 1 0 0,3-2-2 0,-3 1 1 0,4 0-2 0,1 1 0 16,0-1-1-16,-2-3 0 0,3 5 1 0,1-4-2 0,-1 1 1 0,0 1 0 15,2-1 1-15,-3-1-1 0,0 1 0 0,-1 1 0 0,-1-1-1 16,1 1 0-16,-3-1 0 0,2 0-1 0,-4 0 0 0,-1-1 0 0,0 2 0 15,-4-1-1-15,0 1-3 0,-1-1-5 0,-1 0-6 0,-4 2-6 16,2-1-9-16,-3-1-9 0,-2 3-11 0,0-1-15 0,-2 1-20 0,-2 0-32 16,0 0-39-16,0 0-69 0,0 0-84 0,-3 1-68 0,-2 2-63 0,0 0-27 15,0 2-10-15</inkml:trace>
  <inkml:trace contextRef="#ctx0" brushRef="#br0" timeOffset="17233.0818">2388 9937 349 0,'-4'-3'477'0,"0"0"13"0,1 0-81 0,1 0-126 0,1 0-80 0,-1 0-51 15,1 0-30-15,-1 0-20 0,2 2-9 0,-2-1-1 0,2 2-2 16,-1-4 1-16,-1 3-2 0,2-1-3 0,-2 2-6 0,2-1-9 16,-1-1-6-16,1 2-3 0,0 0-3 0,0 0-4 0,0 0 0 0,0 0 1 15,0 0 0-15,0 0 2 0,0 0-1 0,0 0-2 0,0 0-3 16,0 0-5-16,0 0-3 0,0-2-6 0,1 1-4 0,1-1-6 0,1 0-3 15,2 2-5-15,-2-3-3 0,2 3-2 0,4-2-3 0,-1 0-2 0,2 1-2 16,1-1-1-16,0 0-3 0,3 2-1 0,2-5-1 0,0 5-1 16,1-2 0-16,-1 2 0 0,2-1-1 0,2 1-1 0,0-2-5 0,0 0-4 15,0 2-5-15,2-1-8 0,-1-1-5 0,2 2-6 0,-1-1-6 0,2 0-8 16,-3 1-7-16,1-2-9 0,0 2-8 0,0-1-9 0,0-1-8 16,2 2-9-16,-4-1-5 0,1-1-4 0,0 2-4 0,-1-1-4 0,-4-1-4 15,1 0-5-15,-1 0-5 0,0 0-6 0,-3 1-7 0,1-1-8 16,-3-1-16-16,-3 2-22 0,1-1-18 0,-1-1-13 0,0 1-33 0,-1 0-40 15,-3-1-45-15,2 0-51 0</inkml:trace>
  <inkml:trace contextRef="#ctx0" brushRef="#br0" timeOffset="17599.3632">3098 9571 243 0,'-2'-3'444'0,"2"0"-40"0,-2 2-67 0,1-1-71 16,1-1-76-16,-2 3-43 0,2-1-25 0,-1-1-18 0,1 2-12 15,0 0-8-15,0 0-4 0,0 0-8 0,0 0-7 0,0 0-10 0,0 0-9 16,0 0-9-16,0 0-7 0,0 0-6 0,0 0-3 0,0 0-1 16,-2 2 2-16,2-1 5 0,-2 1 5 0,2-1 4 0,-1 2 3 0,-1 1 3 15,2 0 2-15,-3 1 2 0,2 0 0 0,-1 2 0 0,-1 0-1 0,1 2 1 16,1-2 2-16,-1 4-1 0,-1-1-1 0,1 0-2 0,-1 2-5 15,0 0-2-15,1 2-4 0,-1 0-3 0,-1-1-4 0,2 2-2 0,-1 1-3 16,0 0-1-16,1-1-2 0,1 1-1 0,-1-2-1 0,0 3-4 0,-1 0 0 16,2-1-3-16,-1-1-1 0,2 0-2 0,-2 1 1 0,2 0 0 15,-1-1 0-15,1-2-1 0,0 2 1 0,0-1 1 0,0 1 0 0,0-6-1 16,0 3-1-16,0-2-1 0,0 0-3 0,1-1-5 0,-1-1-9 16,0 1-9-16,2-1-13 0,-2-3-14 0,0 1-15 0,0-2-17 0,2 1-17 15,-2-1-22-15,0-1-24 0,0 0-36 0,1-2-40 0,-1-1-59 16,0 0-68-16,0 0-70 0,0 0-67 0,-1-2-29 0,-1-4-7 0</inkml:trace>
  <inkml:trace contextRef="#ctx0" brushRef="#br0" timeOffset="18133.2762">3071 9498 72 0,'-2'-4'518'0,"-1"1"11"16,-2 2 12-16,4 0 14 0,-1-2-102 0,0 1-157 0,1 2-91 0,-1-1-57 16,2-1-33-16,-3 2-24 0,3 0-13 0,0 0-7 0,0 0-10 15,0 0-9-15,0 0-10 0,0 0-13 0,3 0-11 0,0 0-11 0,-1 2-6 16,3-1-3-16,0 1-2 0,-1-2 2 0,3 3 3 0,0-1 3 16,0 1 1-16,1 2 3 0,4-1 1 0,-4-1 2 0,2 4 2 0,2-2-1 15,1 0-1-15,0 2-1 0,-1-2-2 0,1 1-1 0,3 0-1 16,-2 0-1-16,0 2 1 0,2-1-2 0,0 1 0 0,0-1-1 0,-1 0 1 15,0 3-1-15,2-3-1 0,-1 1 0 0,0-1 1 0,0 1-1 0,-1-1 1 16,0 0 1-16,2 0-1 0,-3-2 0 0,2 4 1 0,-2-2-1 16,0-1 1-16,-1-2-2 0,1 2 1 0,-1 0-1 0,-1-1 1 0,-2-1-1 15,0-1 0-15,0 2 0 0,-3-2 1 0,1 1-2 0,0-1 0 0,-1 0-1 16,-2-1 0-16,0 3-1 0,-2-5 0 0,1 2 1 0,-1 0 0 16,-2 1-1-16,1-3 1 0,0 2 1 0,-1-2 0 0,-1 0 0 15,0 0 0-15,0 0 0 0,0 0 0 0,0 0 2 0,0 0-1 0,0 0 1 16,0 3 1-16,-1-3-1 0,-1 2 1 0,0 0 1 0,-1 1-1 0,0-1 1 15,-2 1-1-15,0-1 1 0,0 1-2 0,-2 2 1 0,-1-1-1 0,0 1 0 16,1-1 1-16,-3 2-2 0,0 0 0 0,0 2 1 0,-2-3-1 16,1 2 0-16,-3 1 1 0,1 1 1 0,2-3-1 0,-5 4 2 15,3-2-1-15,-1 2 1 0,0-2 0 0,-3 4 1 0,2-3 1 0,-4 3-1 0,2-2 1 16,1 0 0-16,-4 2 1 0,4-2 0 0,-5 2 0 16,3 0-2-16,0-2 1 0,-2 0 1 0,2 1-1 0,-3-1-1 0,3 0 1 0,-2 2 0 15,2-3 0-15,-1 1-1 0,0 0 1 0,0-1 1 0,1-2-1 16,1 3 1-16,0-3-2 0,2 1 1 0,0-1-3 0,2 0-8 0,0-2-9 15,1 0-14-15,2 1-21 0,2-2-24 0,-1-1-36 0,2 0-40 0,3 0-66 16,-1-1-76-16,3-1-98 0,2-1-112 0,0 0-54 0,0 0-29 16,0-3-12-16,0-3-4 0</inkml:trace>
  <inkml:trace contextRef="#ctx0" brushRef="#br0" timeOffset="18866.4627">3643 9778 149 0,'-2'-3'474'0,"-1"0"11"0,1 2-67 0,1-1-103 0,1-1-77 15,-2 2-65-15,2-1-39 0,0-1-25 0,0 1-14 0,0 1-8 16,0 0-6-16,0 0-7 0,0-1-5 0,0 2-8 0,0 0-8 0,0 0-11 16,0 0-6-16,0 0-5 0,0 0-3 0,0 0 0 0,0 0 0 15,0 0 4-15,2-1 1 0,-2 1 4 0,0 0 3 0,0-2 0 0,1 2 1 16,1 0-1-16,1 0 0 0,-1 0-2 0,1-2-1 0,0 2-1 0,2-1 0 16,1 1 0-16,-1-2-2 0,1 0-2 0,2 2-1 0,3 0-4 15,-1-3-2-15,1 3-3 0,1 0-2 0,3-2-2 0,0-1-1 0,1 1-1 16,5 0-3-16,-2-1 0 0,3 1-3 0,3-1-2 0,2-1-3 15,2 0 0-15,1 1-2 0,3-3 0 0,2 1-1 0,3 0-1 0,1 0 0 16,2-1 0-16,2 1 0 0,1-3 0 0,2 1-2 0,1 0 0 0,-2 2 0 16,0-4 1-16,0 4-1 0,-1-3 0 0,-1 3-1 0,-3 0-1 0,0-1 0 15,0-1 0-15,-4 2-2 0,0-1 1 0,-1-1-1 0,-5 2 2 16,0 1 0-16,-1-3 1 0,-5 2 0 0,-1 0 1 0,-4 0 2 16,-1 2 1-16,-1-2 5 0,-4 3 3 0,-1-3 4 0,-2 2 1 0,-2 0 3 15,-1 2 3-15,-2-1-2 0,-2-1-1 0,1 3-5 0,-3-1-3 16,1 1-10-16,-1-1-12 0,-1 1-20 0,0 0-22 0,0 0-29 15,-1 1-33-15,-1 0-48 0,-1 2-58 0,0 0-64 0,-2 0-71 0,-4 2-75 16,1 0-81-16,0 3-38 0,-5-2-17 0,2 2-3 0</inkml:trace>
  <inkml:trace contextRef="#ctx0" brushRef="#br0" timeOffset="19432.7411">3210 10233 34 0,'0'-3'448'0,"0"1"11"0,0 0-63 0,0 0-99 0,0 0-75 16,0 2-64-16,0 0-35 0,0 0-24 0,0 0-12 0,0 0-9 15,0 0-3-15,0 0-2 0,0 0-6 0,0 0-6 0,0 0-9 0,0 0-9 16,-2 2-7-16,2-2-6 0,-2 2-1 0,1 0 0 0,1 0 1 15,-3 1 0-15,3 0 0 0,-1 0 1 0,-1 1-2 0,2 1-3 0,-2 0-1 16,1 3-3-16,-1-1 0 0,2 0-2 0,-1 3-2 0,-1-4-1 0,2 4-3 16,-2 0 1-16,2-2-3 0,-1 3-2 0,-1-1-3 0,0 3-5 15,1-3-8-15,1 2-9 0,-2 0-11 0,2-1-11 0,-1-1-14 0,-1 0-14 16,2 2-16-16,-2-2-18 0,2-1-22 0,0 0-27 0,0 0-31 16,0-2-34-16,2-1-37 0,-2 0-37 0,3 1-61 0,-1-3-72 0,-1 1-30 15,1-4-9-15</inkml:trace>
  <inkml:trace contextRef="#ctx0" brushRef="#br0" timeOffset="19966.8217">3186 10207 201 0,'-2'-4'490'0,"1"-1"10"0,-1 0-33 0,1 2-53 16,-1-1-97-16,2 1-118 0,0 1-67 0,0-3-41 0,0 3-24 15,0 1-11-15,2-3-7 0,-1 3-4 0,1-1-6 0,1 1-6 0,0 0-9 16,1 1-10-16,0-2-8 0,1 2-8 0,1-1-3 0,-1-1-2 0,1 2 2 16,1-1-1-16,-1-1 2 0,3 2 0 0,-1-1 2 0,-1-1-1 15,-1 2 0-15,2 0 1 0,-2 0 0 0,-1 0 0 0,3 0-1 0,-2 2 2 16,-1-1 0-16,0-1 1 0,-2 3-1 0,2-1-1 0,-2 1 0 16,0-1-1-16,0 1 1 0,0 2 1 0,0-3 0 0,-1 5 1 0,-1-2 0 15,1 0 1-15,-2 2-1 0,0-1 0 0,0 0 0 0,0 1 0 16,-2-1 1-16,1 0 2 0,-1 0 1 0,1-2 0 0,-1 3 1 0,-1-2 0 15,0 2 0-15,3-2-1 0,-3-2 1 0,3 4-2 0,-2-4 1 0,2 1-1 16,-1-1-1-16,-1 2 1 0,2-2-1 0,-2 0-1 0,1 0 0 16,1-2 0-16,-2 0-1 0,2 3-1 0,0-4 0 0,0 0-2 0,0 0-2 15,0 0-1-15,0 0-1 0,2 1-2 0,-2-1-3 0,0 0 0 0,1 0 0 16,1 0-2-16,0 0 1 0,-1 0-1 0,2 0-1 0,1 0 0 16,0 0-1-16,1 0 0 0,1 0 2 0,-1-1 0 0,0 1 1 0,1-2 0 15,2 0 1-15,0 2 1 0,0 0 0 0,0 0 1 0,1 0-1 16,1 0 0-16,-2 0 0 0,4 0-1 0,-4 0 2 0,2 2 1 0,-1 0 0 15,-1-1 2-15,2 1 1 0,-4 1 0 0,3 0 0 0,-4-1 3 0,0 3 1 16,1 0 0-16,-3-1 2 0,2 2 2 0,-2 1 1 0,-3 0 2 16,0-2 0-16,0 3 4 0,-3 0 4 0,-2-1 1 0,2 1 2 15,-3-1 3-15,1 1 1 0,-3 1 2 0,-1-1 1 0,-1 2 2 0,0-3 1 16,-2 1 1-16,1-1 1 0,-3 1 1 0,1-1 0 0,0 1-4 0,-2-1 0 16,2-1-2-16,-1 1-2 0,1-2-1 0,-3 0-2 0,5 2-3 15,-3-5-8-15,3 2-12 0,1-1-12 0,-2-1-15 0,4-1-22 0,0 1-25 16,0-2-34-16,0-2-38 0,4 1-49 0,-1-1-49 0,0 1-79 0,3-2-88 15,2-2-47-15,0 0-28 0,0 0-8 0</inkml:trace>
  <inkml:trace contextRef="#ctx0" brushRef="#br0" timeOffset="20432.6942">3568 10197 446 0,'-2'-4'538'0,"0"4"8"0,2 0-32 16,-1-3-51-16,1 3-108 0,0 0-139 0,0 0-79 0,0 0-48 16,-2 3-25-16,2-3-14 0,-2 4-6 0,1-1-3 0,-1 0-6 0,-1 4-4 15,1-4-6-15,-1 5-8 0,1-1-5 0,-1 1-3 0,0 0-1 16,1 1 1-16,1 1 1 0,-2 2 0 0,0-2 0 0,1 1-1 0,1-1 0 16,-1 0 2-16,-1 0-2 0,1 2-2 0,2-2 0 0,-1 2 0 15,-1-3-3-15,2 0 1 0,0 0-2 0,0-2 0 0,0 0-1 0,0 2-1 16,0-4-1-16,2 2-1 0,-1-2-3 0,1-2 0 0,1 2-4 15,0-5-5-15,2 3-9 0,-1-3-7 0,1 0-9 0,2 0-10 0,1-3-7 16,-2-2-7-16,3 3-6 0,1-4-6 0,-2-2-6 0,4 0-6 0,-2 1-2 16,0-2-2-16,0 0 3 0,0-1 1 0,-2 1 6 0,1 0 8 15,-1-4 12-15,0 4 11 0,-3 1 13 0,1-3 13 0,0 4 12 0,-1-2 14 16,-2 1 11-16,-1 2 13 0,0 1 10 0,-1-2 10 0,-1 2 3 16,0 1 5-16,0 1 3 0,0 1-1 0,0-3-2 0,0 5-3 0,0-2-6 15,0 2-5-15,0 0-7 0,0 0-5 0,0 0-7 0,-1 0-4 16,-1 2-6-16,2-2-3 0,-2 5-2 0,2-3-1 0,-3 3 1 0,3 0 0 15,-3-1 2-15,1 2 0 0,2 1 3 0,-1-1 0 0,-1 2 0 0,2-1 2 16,-3 1-2-16,2-1 0 0,1 2-1 0,-2-1-1 0,2 1-1 0,0-1-1 16,0 0-1-16,0 0-4 0,2 1-3 0,-2-2-5 0,1 0-6 15,2 0-8-15,0 0-8 0,-1-2-9 0,1 0-12 0,0 2-13 0,2-2-14 16,-2 0-17-16,2-5-18 0,1 3-21 0,-1 0-29 0,1-3-29 0,1 0-29 16,1 0-28-16,1-3-37 0,-1 0-43 0,0 0-50 0,4-1-54 15,-2-2-20-15</inkml:trace>
  <inkml:trace contextRef="#ctx0" brushRef="#br0" timeOffset="21233.7016">3950 10040 222 0,'-5'-4'532'0,"3"1"13"0,-1 1 13 16,0-3-88-16,0 3-138 0,-2 1-86 0,4-3-57 0,-1 3-34 15,-1-1-26-15,1 1-15 0,2 0-11 0,-1 1-13 0,1 0-15 0,0 0-15 16,-2 0-16-16,-1 1-16 0,1 0-14 0,1 2-9 0,-3 2-7 0,1-1-3 15,0 3-1-15,-3-2 0 0,3 5 4 0,-2 0 2 0,2-2 3 16,-2 2 3-16,2 1 2 0,-2 1 2 0,2 2 2 0,0-1 2 0,0 0 1 16,1 2 1-16,-1 0 1 0,3 0 1 0,-2 2 0 0,2-1 0 15,0-1-1-15,0 2-1 0,0 0-2 0,0 2-1 0,2-1-2 0,-2 0-1 16,2 2-2-16,-1-1 0 0,-1 0-1 0,0 1-2 0,0 1 0 0,0-2-1 16,0 2 1-16,0-2-1 0,0 3 2 0,0-3-2 0,0 1 1 15,0 1-1-15,0 1 1 0,-1-4 0 0,-1 2 1 0,2-3 0 0,-2 3-2 16,-1-6 1-16,1 2-1 0,1-1 1 0,-1 1-1 0,-1-2 1 15,0-3 0-15,-1-1 1 0,0 1 0 0,0-2-1 0,-1 1 1 0,0-3 1 16,-3 0 0-16,0 0 1 0,0-1 0 0,0-1 0 0,0-2-1 0,-4 1 0 16,2-1-2-16,0-1 1 0,0-1-2 0,-1-1-1 0,-2 0-3 15,4 0-4-15,-1 0-3 0,-2-1-4 0,2-2-5 0,2 0-4 0,-1 0-5 16,2-2-3-16,-1 1-3 0,2-1-5 0,1 0-7 0,-1-4-5 16,3 4-9-16,1-3-4 0,2-1-8 0,0 0-5 0,0-1-7 0,2-1-6 15,3 0-5-15,1-1-6 0,0-1-6 0,2 0-4 0,0-2-4 0,1 1-3 16,3-2-2-16,0 0-1 0,2 0 1 0,1 0 2 0,0 2 4 15,0-6 3-15,2 3 6 0,3 0 6 0,-4-1 8 0,5 0 8 0,-3-1 8 16,0 2 10-16,3-1 11 0,-4-1 9 0,4 0 11 0,-2 2 9 16,0-1 11-16,0 0 11 0,-2-2 11 0,2 1 8 0,0-1 9 0,-3 1 10 15,1-2 7-15,-1 4 6 0,1-2 7 0,-4 1 6 0,3-3 4 0,-2 4 4 16,-1-1 4-16,-2 0 1 0,0 1 4 0,1-2 2 0,-2 3-2 0,-2 1 1 16,0-1-1-16,-2 0-3 0,2 4 0 0,-3-1 0 0,-2-1 0 15,0 4 0-15,0-2-3 0,-1 2 0 0,-1 1-2 0,-1 2-2 0,0 1-5 16,0 0-4-16,-1 0-6 0,-1 2-3 0,2-1-5 0,-3 2-5 0,0 1-6 15,2 0-5-15,-3 1-9 0,1 1-5 0,0 0-5 0,-2 1-6 16,2 1-5-16,-2 3-3 0,-1-2-3 0,0 3-1 0,-1 0-1 16,1 2 0-16,1 0 1 0,-4 2-1 0,4 4 1 0,-1 1 0 0,-1-1 3 0,2 1 1 15,-2 0 2-15,2 4 1 0,0-2 1 0,0 3 2 0,2-1-1 16,0 0 2-16,1 3 0 0,-2-1-1 0,4-1 1 0,0 2 0 16,0-1 0-16,0-1 1 0,3 1 0 0,-2 2-3 0,2-3 1 0,1-2-2 15,-1 4-1-15,2-1 1 0,0-1-2 0,-2-1 0 0,2 1 0 0,-1-2 0 16,1 0 0-16,-2 1 2 0,2-2-2 0,-2 1 0 0,0-2 0 15,0-1 1-15,-1 1-1 0,2-1 2 0,-4 1 0 0,0-3 0 0,0 1 2 16,0-2 0-16,-4 0 2 0,1 1 1 0,-2-2 1 0,2-1 0 16,-2-1 2-16,-1 0 2 0,-2 0 0 0,0-2 2 0,0 3-1 0,0-5 3 15,-3 2 1-15,3-3 0 0,-3 1 3 0,0-2-1 0,0 0 0 0,1-3 0 16,0 0-1-16,-2 0-1 0,4-3 0 0,-2 0-2 0,1-2-2 16,1-1-4-16,-1-1-2 0,3-3-4 0,1 0-3 0,2 0-4 0,-2-4-4 15,3 1-4-15,2-1-5 0,0-3-4 0,0 1-6 0,4 0-7 0,-1-2-6 16,3-2-9-16,2-1-9 0,1 2-10 0,1-1-13 0,1-1-12 15,3 1-14-15,-1 0-15 0,3 1-19 0,-2-3-21 0,5 3-26 0,-3-1-33 16,3 1-40-16,0-1-41 0,-2 1-45 0,4 1-57 0,-3 0-65 16,0-1-24-16,1 3-8 0</inkml:trace>
  <inkml:trace contextRef="#ctx0" brushRef="#br0" timeOffset="21699.869">4335 10128 441 0,'-3'3'498'15,"1"1"0"-15,-1-4 1 0,0 3-102 0,2-1-154 0,1-1-94 16,0 2-62-16,0-1-35 0,1 1-21 0,2-1-9 0,0 2-5 0,-1-1-1 0,1 1 2 16,2-1 0-16,-2 1 0 0,2 0 0 0,0-1-3 0,2 2-1 15,-2-3-2-15,0 0 0 0,1 1 0 0,1-1-2 0,0 1 0 0,1-3-1 16,-1 2-1-16,1 0-3 0,-1-2 0 0,1 0-3 0,0-2-2 15,2 0-3-15,-1 2-3 0,-1-3-3 0,0 3-3 0,0-4-4 0,0 1-2 16,0 1-2-16,-2-3-3 0,2 2-3 0,-2-1-3 0,1 0-5 16,-2 0-2-16,1-1-3 0,-3 0-4 0,1 0 0 0,-2 0 0 0,1-1 0 15,-3 1 1-15,0-2 3 0,0-1 2 0,0 3 2 0,-1-4 3 16,-1 4 6-16,-1-2 5 0,-1 1 6 0,-1-1 9 0,0 2 7 0,0 0 9 16,0 1 8-16,-1 2 7 0,0-3 6 0,-2 2 5 0,1 1 5 15,-1-1 1-15,1 3 3 0,-1 0 3 0,0 0 0 0,0 0-1 0,-3 1-1 16,5 1-3-16,-1 1-2 0,-2 0-4 0,3 1-5 0,-1-1-3 0,1 2-5 15,-1 1-2-15,2-2-3 0,0 4-2 0,0-1-3 0,2 1-1 16,-1-1-2-16,3 3-1 0,-1-1-1 0,1-1-1 0,1 1 0 0,1 0 0 16,-1 0 0-16,3 0-1 0,-1 1 0 0,3-3-3 0,0 2-6 15,2-1-3-15,0-1-6 0,1 0-10 0,0-2-7 0,2 1-10 0,-2-2-12 16,2 1-11-16,2-1-15 0,0-1-15 0,-1-1-16 0,1-1-18 0,1 1-19 16,-1-2-21-16,1 0-23 0,0-2-26 0,0 1-15 0,-2-3-12 15,1 1-11-15,1 1-11 0,-2-3-21 0,0 1-23 0,0-2-26 0</inkml:trace>
  <inkml:trace contextRef="#ctx0" brushRef="#br0" timeOffset="22000.1799">4724 10040 174 0,'0'-5'477'0,"0"1"-18"0,0-1-44 15,-2 2-55-15,2-2-49 0,-1 2-47 0,-2 0-38 0,3 0-31 0,0 2-27 16,0-1-21-16,0-1-22 0,0 3-19 0,0 0-16 0,0 0-16 16,0 0-18-16,0 0-15 0,0 0-14 0,0 0-14 0,3 3-11 0,-2 0-6 15,1 0-5-15,1 1-2 0,-1 1 0 0,1 0-1 0,0 2-1 16,0 0 2-16,-1 3 2 0,1 0 2 0,0-1 3 0,1 2 1 0,0 0 0 15,-1-1 2-15,0 4 1 0,1-1 2 0,-3-1 1 0,2-1 0 0,-1 2 2 16,0-1 1-16,-1 0 4 0,1 0 4 0,-1-2 2 0,1 1-1 16,-2-2 5-16,2 0 2 0,-2-2 5 0,0-2 6 0,0 2 6 0,0-2 9 15,0 0 9-15,0-1 8 0,0-1 9 0,-2 0 9 0,2-1 6 16,0-2 2-16,0 0 1 0,0 0-2 0,0-2-5 0,0-3-5 0,0 0-7 16,2-2-9-16,0-1-10 0,0-1-12 0,0-2-13 0,-1-3-12 0,2 1-16 15,2-3-17-15,0-1-13 0,0-3-13 0,0 2-7 0,2-2-7 16,-2-1-8-16,3 1-8 0,0 1-12 0,1-3-11 0,1 3-16 0,0-1-15 15,2 1-18-15,-1 0-18 0,3 2-28 0,-1 0-32 0,0 1-57 16,2 0-68-16,0 2-79 0,2 0-85 0,-3 2-38 0,2 0-15 0,3 2 1 16</inkml:trace>
  <inkml:trace contextRef="#ctx0" brushRef="#br0" timeOffset="46332.6167">9752 11113 229 0,'4'-3'383'0,"-3"-2"-77"0,3 0-54 16,-2 2-43-16,1-1-27 0,0 0-19 0,-1 0-11 0,1-1-6 16,-1 1-6-16,1-1-7 0,0 1-7 0,-1 1-6 0,0-2-10 15,1 2-10-15,-1-1-7 0,0 0-9 0,1 0-6 0,-1 1-6 0,-1-1-4 16,1 2-4-16,1-3-3 0,-1 0-4 0,0 2-3 0,-1-1-3 16,-1 0-4-16,2 1-2 0,-1 0-3 0,1 0-3 0,-2-1-2 0,0 2-3 15,0 1-3-15,0-3-3 0,0 2-2 0,0 0-3 0,-2 1 0 16,1-1-2-16,-1-1-1 0,2 0-2 0,-1 2-2 0,-1-2-2 0,0 1-3 15,1-1-2-15,-1 0-1 0,0 0-2 0,-1 0 0 0,0 0 0 16,-1 3-2-16,-1-5 0 0,2 0-2 0,-2 2 0 0,0-1-1 0,0 0-1 16,-1 0 0-16,-2-1-1 0,2 1 0 0,-1-1 0 0,-1 1 0 15,-2-1 1-15,2-1-1 0,0 2-1 0,-2-1 2 0,1-1-1 16,-1 0 1-16,-1 1-1 0,0 0 0 0,1-2 1 0,-2 2-1 16,3-2 1-16,-3 2 0 0,0-2 0 0,1 2 0 0,-2 0 0 0,2 1 0 15,1-2 0-15,-5 1 0 0,4-1-1 0,-2 3 0 0,0-4 0 16,-1 2-1-16,0 0 1 0,1 1 0 0,-2-2 0 0,0 1-1 0,1 1 1 15,-2-1-2-15,-1 0 1 0,1 0 0 0,-1 2 0 0,-2-1-1 16,1 1 1-16,-1-2 1 0,0 2-1 0,0-1 0 0,-1 2 0 0,-1-3 1 16,-1 0 0-16,0 2-1 0,3-1 0 0,-3 1-1 0,1 1 2 15,-2-1 0-15,4-1-1 0,-3 1-1 0,1 1-1 0,0-1 0 0,1-1-1 16,-2 2 0-16,4 0-2 0,-4 1 1 0,4-1 1 0,0-1 0 16,-3 2 1-16,3-1 0 0,-2 2 1 0,2-1 2 0,-2 1 1 15,2-2 1-15,-1 1 0 0,-1 1 0 0,2 0 2 0,-3 0 1 0,4 0-1 16,-4 0 2-16,1 0-2 0,2 0 0 0,-4 0 1 0,4 0-2 15,-4-2-1-15,2 2-2 0,1-1 1 0,-2 1-1 0,1 0 1 16,1-2-1-16,-2 1 1 0,1 1 0 0,2 0-1 0,-4-2 1 0,4 2 0 16,-2 0-1-16,0 0-1 0,-2 0 1 0,4 0 0 0,-4 0 0 15,2 0 0-15,2 0 0 0,-4 0-1 0,3 0-1 0,-2 2 1 0,1-2 0 16,0 1 0-16,0 1 0 0,-3-2 0 0,3 3 1 0,-4-2-1 16,3 1 0-16,-3-1-1 0,2 2 2 0,-3 0-1 0,3 0 1 0,-4 0 0 15,1 2-2-15,0-2 2 0,-2 1-1 0,3-1 0 0,-1 2-2 16,0 0 1-16,-2-1 0 0,3 2-1 0,-1-2 1 0,3 1 2 0,-2-1 1 15,0 2 0-15,1 0 0 0,0 0 1 0,1-1-1 0,0 0-1 16,2 2 2-16,1-2 0 0,-2 0 0 0,1 2 1 0,2-2 1 16,-1 2-1-16,2-2-1 0,-2 1-2 0,3-1 0 0,-1 1 0 0,0 0-2 15,2 0 1-15,-2-1 0 0,1 2 1 0,0 0-1 0,0-1 0 16,2 2 1-16,-2-2-1 0,2 1 0 0,0 1 0 0,-2-1-1 0,2 1 2 16,-2-1-1-16,2 1 1 0,-2 0 0 0,3 1 0 0,-2 1 1 15,2 0-2-15,-2-4 1 0,0 5 0 0,2-2 0 0,-1-1 1 0,1 3-1 16,-1-2 1-16,1 2 0 0,-2-1 0 0,2 1 0 0,-1-1 0 15,1 1 0-15,0-2-1 0,1 3 1 0,-1-2-1 0,2 2 0 16,-1-1-1-16,0-1 0 0,2 2-1 0,0 0-2 0,0-2 0 0,0 3-1 16,0-1 0-16,3 0 1 0,-2 0 0 0,0 0 2 0,2 1 0 15,-1 1 0-15,1-1 2 0,0 1 2 0,1-2 0 0,-1 1 2 0,1 3-1 16,-2-2 1-16,4-1 2 0,-1 3 0 0,0-1 1 0,0-1-1 16,2 3-1-16,-3 0-1 0,1-1 0 0,2 2-1 0,-2-1 0 0,2 1-1 15,0 0 0-15,-1 1 1 0,0 1-2 0,1-1 1 0,1 1 0 16,-1 1 0-16,0 1 0 0,1-2 0 0,1 1-1 0,-3 1 1 15,3 1 0-15,-1-2 1 0,-1 1-2 0,1 1 0 0,2-4 1 0,-1 1 0 16,-1 4 0-16,2-5 0 0,0 1 0 0,0-1 0 0,0 1 0 16,0-2-1-16,2 0 0 0,-1-1 2 0,-1 2-1 0,2-2 0 0,0-3 1 15,-1 3 0-15,1-2 1 0,3 0 0 0,-2 1 0 0,0-2 1 16,2 1-1-16,-2-2 2 0,3 2 0 0,-1-1 1 0,1-1 1 0,-1 0 0 16,3 1 1-16,-2 2-1 0,2-2 1 0,-1-1-1 0,1 1-1 15,1 0 1-15,0-1 0 0,1 3 0 0,1-1-2 0,-2-2 2 16,4 2 1-16,-2-2 0 0,0 2 1 0,3-1 0 0,-1-1 1 0,0 0 0 15,1 1 1-15,0-1-1 0,0 2 1 0,1-2-1 0,0-1 1 16,0 0 0-16,0 1 0 0,0 0 1 0,0-4-3 0,0 4-3 0,2-1 1 16,-4-2-2-16,2-1-1 0,0 3 0 0,0-2-1 0,0-1-1 15,-1 3 2-15,0-4-2 0,0 1 0 0,-1 2 0 0,-2-5 1 0,3 4 0 16,-2 0 0-16,2-1 2 0,-3-1-1 0,3 0 2 0,0 1 0 16,-1 0 0-16,1-2 1 0,-1 1-1 0,1-1-1 0,0 3 1 15,0-3 0-15,-1 0-1 0,3 1 0 0,-2-1-1 0,2 1-2 0,-2-1 0 16,3 1-1-16,-2-1-1 0,2-1 0 0,1 1 1 0,-1 1 1 15,2-1 1-15,0-2 2 0,0 2 1 0,0-2-1 0,1 1 1 0,2 0 1 16,0-2-1-16,-1 3 1 0,1-4 1 0,2 4 1 0,-3-2-1 16,2 0 0-16,-1 0-3 0,2 0 0 0,-2-3-2 0,2 3-1 15,1-2 0-15,0 2-1 0,-1-2 0 0,-1 1 0 0,0 1-1 16,1-2 1-16,-1 1-1 0,1-1 0 0,-2 2 0 0,2-2-1 0,0 0 1 16,-2 1 0-16,0-1 0 0,0 0 0 0,0 0 0 0,-1 1 0 0,3-1 1 15,-2-1 0-15,1 1 0 0,-2 1 0 0,3-1 1 0,-1-1-1 16,1 0 0-16,-3-1 0 0,2 3 0 0,-1-3-1 0,2 1 0 15,-3-1-1-15,2-1 0 0,1 1-1 0,-2 0-2 0,1-1 0 0,0 2-3 16,1 0-1-16,-1-2 0 0,0 1 0 0,0-1 2 0,1 0 0 16,0 0 1-16,-1 0 1 0,1 0 2 0,2 0 1 0,-3 0 2 0,1 0 1 15,-1 0 1-15,0 0 3 0,0 0 0 0,1 0 0 0,-2 0 2 16,2 0-1-16,-2 0-1 0,2 0-2 0,-2 0 1 0,0 0-2 0,0 0-1 16,0 0-1-16,-1 0-2 0,1 0 1 0,-2-1 0 0,2 1-1 15,-2-2 1-15,0 0 0 0,0 2 0 0,-2-1 0 0,3 0 0 0,-4 1 0 16,4-1 1-16,-3-2 0 0,2 1 0 0,-2 0 1 0,1 1-1 15,1-2-1-15,0-1 0 0,0 2 0 0,-2-1 0 0,2-1 0 16,0 1 0-16,0-1 0 0,-1-1 0 0,-1 1-1 0,2 0-1 0,-1 1 2 16,0 0-1-16,0-2 0 0,0 2 0 0,0-1 0 0,0 1 0 15,0-2 0-15,0 1-2 0,-1 1 0 0,0-2 0 0,-1 2-2 0,1-2 0 16,1 3-1-16,-1-3-1 0,0 3 0 0,-1-3 0 0,1 0-2 16,-1 2 0-16,1-1-2 0,-1 1 2 0,0 0 3 0,-1 0 1 15,1-1 1-15,0 2 1 0,-2-1 2 0,1 0 2 0,1 0 1 0,-2 0 0 16,0-1 1-16,1 3 2 0,0 0 1 0,-2-2 1 0,2 2 1 15,-2-3 0-15,0 3 0 0,1-1-1 0,0 1-2 0,0-3 1 16,0 2-2-16,0 0 0 0,-1-1-3 0,0 1-2 0,0-1-2 0,-1-1-1 16,0 1-1-16,1 0 0 0,0 0-2 0,2-1 0 0,-2 4-1 0,0-3 1 15,1 0-1-15,0-2-1 0,0 2 1 0,0-1 0 0,0 1 2 16,0-2 2-16,0 1 0 0,-1 1 1 0,0-2 1 0,2 2 0 16,-2-2 0-16,2 3 1 0,-2-3 0 0,0 0 0 0,-1 0 0 0,1 0 0 15,1 1 1-15,-2-1 1 0,0 1-2 0,0-1 1 0,0 1-1 16,-2-1 1-16,4 1-1 0,-3-2-1 0,-1 2 1 0,1-1 0 15,0 1-1-15,0-1 1 0,-2 0-1 0,-1 0-1 0,4-2 1 0,-4 1-1 16,2 0-1-16,-1 2 1 0,-1-2 1 0,1-2-1 0,-2 2 0 16,3 1 0-16,-2-3-1 0,1 1 1 0,-1 0 0 0,-1-2-2 0,0 1 1 15,1 1-1-15,1-1-1 0,0 1 1 0,0 0-2 0,-2 0 0 16,2-1 1-16,0-1-2 0,0-1 0 0,-2 3 0 0,2-3 0 0,-1 4 0 16,1-2 1-16,-2 1 1 0,1-2-1 0,-1 1 0 0,0 0 2 15,0 1 0-15,1 0 3 0,-1-1 0 0,0-1 0 0,0 1 1 0,3 1 0 16,-3 1 1-16,0-1 1 0,1 1 2 0,-1 1-1 0,-1-4 1 15,1 4 1-15,-1-3-1 0,1 0 0 0,-3 1 1 0,2 0-1 0,0 2 0 16,0-1 1-16,-3-2-1 0,1 3 2 0,0-2-1 0,2 0 0 16,-2 0 0-16,0 0 1 0,0-2 0 0,1 2 0 0,-2-1 0 15,-1 1 1-15,3-1 0 0,-3 1 0 0,2-1 1 0,-2 1 1 0,0 0 1 16,0-3 1-16,-1 0 0 0,0 4 3 0,-1-3 0 0,1 0 2 16,0 0 2-16,-1 1 2 0,-1-4 2 0,3 3 2 0,-3-1 1 15,0 1 2-15,0-2 0 0,-3 0 0 0,3 1 0 0,-1 0 1 0,-1 0-1 16,0-3-2-16,-1 3-1 0,1-1-2 0,-1 0-2 0,0 1-1 15,1 0-2-15,-1 0-1 0,-2-3-3 0,1 1-1 0,-1 0 0 0,2 2-2 16,-3-1 0-16,1-2 0 0,0 2-2 0,0-2 1 0,-1 2 0 16,0 1 1-16,-1-2-1 0,1 0 0 0,-2 2 0 0,2-3 1 0,1 1 1 15,-1 0 1-15,-1 2 2 0,1-1-1 0,0-2 1 0,-2 2 1 16,3-2-1-16,-1 2 1 0,-2 1 1 0,3-1-2 0,-1 0 1 0,-1-1-1 16,1-1-1-16,-1 3 1 0,0-2-1 0,1 0-1 0,-1 1 1 15,0 1-1-15,-1-2 0 0,1 0 0 0,1 1 1 0,-1 1-1 16,-2-1 0-16,3 2-1 0,-2-4 0 0,1 2 2 0,-2-2-2 0,1 4-1 15,0-3-2-15,-1 1-2 0,-1 0-1 0,-1-1-3 0,0-1 0 16,-1 3-2-16,-1-2-2 0,-3 0 0 0,3 1-1 0,-6-2-1 0,2 1-1 16,-2 0 1-16,-1-2 0 0,-2 1 1 0,1-1 0 0,-3 0 2 15,-1 1 0-15,0 0 1 0,-2-1 0 0,0 1 0 0,0-2 1 16,-2 1 0-16,-1 1 0 0,0-1 1 0,0 1-2 0,-3 2-2 0,-1-6-1 16,-1 4-6-16,0 1-8 0,-3 0-10 0,0 0-16 0,-4 0-18 15,-1 1-26-15,-3-2-30 0,-2 3-51 0,-4-1-60 0,-1 2-116 16,-6 0-142-16,-2 0-79 0,-6 2-43 0,-3 0-26 0,-7-1-12 0,-1 0-5 15</inkml:trace>
  <inkml:trace contextRef="#ctx0" brushRef="#br0" timeOffset="51176.7288">2592 7857 45 0,'-2'-4'447'0,"1"0"10"0,-1-1-83 16,1 2-131-16,-1 1-74 0,2-1-46 0,-2 3-26 0,2-3-17 16,0 1-12-16,0 2-7 0,0 0-6 0,0 0-3 0,0 0-6 0,0 0-7 15,0 0-7-15,0 0-11 0,0 0-8 0,0 0-8 0,0 0-2 0,0 0-2 16,0 0 0-16,2 2 1 0,-2-2 3 0,2 3 1 0,-1-3 3 15,-1 3 3-15,2-1 1 0,-2 1 4 0,1 1 1 0,1 1 1 0,-2-2 1 16,0 1 2-16,0 1-2 0,0 0-1 0,0 0 0 0,2 1 0 16,-2 0-1-16,0 0-2 0,2 1 0 0,-2 1 0 0,0-1-2 0,0 1 0 15,2 0-2-15,-2 1-1 0,1-1-2 0,1 1-1 0,-2 0-6 16,2 2-6-16,-1-2-8 0,-1-1-8 0,0 4-9 0,2-3-12 0,-2-1-18 16,2 2-20-16,-1 0-29 0,-1-2-33 0,2 2-38 0,-2-2-38 0,0 1-71 15,0-4-84-15,0 2-50 0,0-2-30 0</inkml:trace>
  <inkml:trace contextRef="#ctx0" brushRef="#br0" timeOffset="51532.8459">2584 7498 351 0,'-3'-3'427'16,"-2"-2"-84"-16,2 5-129 0,-1-2-76 0,1 0-49 0,-1 2-26 0,1 2-14 15,1-2-10-15,-1 2-4 0,0 3-4 0,-1-2-3 0,1 3-5 16,0 2-7-16,0-1-4 0,1 1-3 0,-2 1-1 0,-1 0-1 0,4 2-2 16,-1-2 1-16,0 2-4 0,1 1-3 0,-1-1-1 0,2-2 2 15,0 3 0-15,0-1 1 0,0-2-1 0,0 1 1 0,0-2 0 0,2 0 0 16,-1 0 3-16,-1-2 2 0,2 0 6 0,0-2 6 0,-1 1 6 16,2-4 9-16,-1 1 1 0,2-2 0 0,-2 0-1 0,1-2 0 0,0-1 1 15,-1-1-1-15,3-2 0 0,-2 1-1 0,2-2-3 0,-2-1-2 16,3-1-6-16,-3 0-5 0,2-1-6 0,-2-2-4 0,-1 0-2 0,-1 1 0 0,1-1-2 15,-2 0 0-15,0 1-1 0,0 2 1 0,0-2 1 0,0-1-2 16,-2 6 0-16,2-3-1 0,-3 1-3 0,2 2-4 0,-1 0-7 0,-1 3-6 16,1-2-6-16,-1 3-5 0,1 0-8 0,0 2-4 0,0 2-11 15,-1 0-15-15,0 3-17 0,-1 0-20 0,-1 2-24 0,2 2-24 0,-3 2-26 16,0 1-26-16,1 2-56 0,0-2-71 0,0 5-45 0</inkml:trace>
  <inkml:trace contextRef="#ctx0" brushRef="#br0" timeOffset="51966.0855">2679 7801 470 0,'-2'-4'503'0,"2"2"3"0,0-3-95 0,0 3-145 0,0 0-84 0,0 2-56 15,0 0-34-15,0 0-26 0,0 0-18 0,2 0-12 0,-1 2-10 16,1 0-9-16,1 1-7 0,2-1-6 0,-2 4-7 0,0 0-2 0,0 0-3 15,-1 2 1-15,1-1 3 0,2 1 2 0,-3 0 4 0,-1 4 1 16,2-3 1-16,0 1 1 0,-3 0-1 0,2 1 1 0,-1 1-1 0,-1-1 1 16,0 1-1-16,0-3 2 0,0 2 0 0,0 0-2 0,-1-2 1 0,-1 1-2 15,2-2 0-15,-3-1 2 0,3 3-1 0,-1-5 2 0,-1 2 3 16,2-3 1-16,-1 1 3 0,-1-3 2 0,2 1 1 0,0 0 0 0,0-3 1 16,0 0 0-16,0 0-1 0,0 0 0 0,0-3 0 0,0 0-1 15,0 1-2-15,0-3-2 0,2-2-2 0,-1-1-2 0,2 0-4 0,0-2-4 16,0-1-1-16,2 1-1 0,-2-2-2 0,2 1 0 0,2-3-2 0,0-1 1 15,1 2 1-15,-2 0 0 0,1-1 1 0,1 1 0 0,-1 3 1 16,0-3-1-16,1 3 0 0,0 1-1 0,-2 1 0 0,0 2-2 0,1 0 0 16,-2 0 2-16,-1 4-1 0,4-1-1 0,-3 1 1 0,-2 2 0 15,2 2 1-15,-2-2 1 0,2 5 1 0,-2 0 0 0,3 1 2 0,-3 1 2 16,-1 1 2-16,1-1-1 0,0 4 1 0,-1-1 2 0,1 1-4 16,-1 1-5-16,-1-2-6 0,-1 4-8 0,2-2-8 0,-2-1-8 0,1 2-8 15,1 0-5-15,-2-4-14 0,3 3-19 0,-2-1-17 0,-1-2-17 0,2-1-24 16,-2 1-25-16,3-1-24 0,-1 1-22 0,-1-6-29 0,1 1-32 15,1 0-58-15,0-3-69 0,1 0-31 0</inkml:trace>
  <inkml:trace contextRef="#ctx0" brushRef="#br0" timeOffset="52599.6852">3009 7816 14 0,'0'2'365'0,"-1"-1"-67"0,-1 1-65 0,2 1-67 0,0 1-38 0,0-1-26 15,0 2-12-15,0 0-6 0,0 0-2 0,0 2-2 0,2-2-6 0,-1 2-7 16,-1 0-11-16,2 0-13 0,-1-1-8 0,1 2-8 0,1-2-3 16,-1 1-2-16,2-2-2 0,-2 3-1 0,-1-2-2 0,1 1-2 0,1-1-2 15,0 1-1-15,-1-2 0 0,1-1-3 0,-1 2 1 0,1-1 0 16,0-2-1-16,0 1-1 0,2 1-1 0,-2-4-2 0,0 2 1 0,-1-1 1 16,1 1 0-16,0-3 4 0,0 3 0 0,-1-3 1 0,1 0 2 15,0 0 0-15,2 0 0 0,-2-3-1 0,0 3 0 0,-1-3-1 0,1 1-1 16,2-2 1-16,-2 1-2 0,2-3-1 0,1 1-1 0,-3-1-2 0,2-1-1 15,-2 2-2-15,0-5-1 0,-1 3 0 0,1-2-1 0,0-2 0 16,-1 3 1-16,2-1-1 0,-2-3 1 0,-1 3 2 0,1-3 0 0,-2 2 2 16,2-2 2-16,-1 3 3 0,-1-2 4 0,2 2 4 0,-2-1 2 15,0 1 4-15,0 2 1 0,0-3 1 0,0 4 0 0,0-1-1 0,1 2-3 16,1 1-2-16,-2 1-3 0,2 0-5 0,-1 1-3 0,-1-1-2 0,2 3-5 16,0 0-5-16,-1 0-5 0,2 0-2 0,-1 3-2 0,2-1 0 15,-1 2 1-15,2 1 0 0,-2-1 2 0,2 1 2 0,-1 0 2 16,2 3 0-16,0-1 1 0,0 0 1 0,-1 0-1 0,2 2 1 0,-1-1 0 15,3-1 0-15,-1 2-3 0,-1-1-3 0,-1 0-2 0,3 1-1 0,-1-2-1 16,2 1-2-16,-1-3-1 0,-1 3-1 0,0-2-2 0,0-2-2 0,1 1 2 16,-1-1 2-16,0-1-1 0,-1-1 1 0,0-1 1 0,1-1 3 15,-1-1 2-15,1-1 1 0,-1 1 0 0,0-2 1 0,-1 0 1 16,-1-2 3-16,0-1 4 0,-2 0 3 0,3 0 4 0,-3-2 3 0,0 1 2 16,-1-1 4-16,0 1 4 0,-1-3 4 0,-1 4 4 0,-1-3 5 0,-1 1 3 15,0 1 4-15,1-1 3 0,-3 1 2 0,1 0 0 0,-3 0-2 0,3 1-3 16,-2-1-3-16,2 4-3 0,-2-2-4 0,-1 2-4 0,0 0-3 15,1 2-4-15,0-1-6 0,-1 2-2 0,-1 0-4 0,1 2-2 0,0-1-4 16,0 4-3-16,-1-2 0 0,2 3-1 0,-1-1 0 0,0 3 0 16,1 0-1-16,2 0 2 0,-2 2 0 0,2 0 1 0,0 2-1 0,0-1 2 15,1 2 0-15,-1-1 2 0,3 2 0 0,0-3 0 0,0 3-1 16,0-3 0-16,3 4 0 0,0-3-3 0,0 1-1 0,2-1-5 0,-2 0-7 16,2-1-5-16,0 0-5 0,3-2-6 0,-2 1-7 0,2-3-9 15,-2 1-9-15,4-1-14 0,-2-2-16 0,1-2-20 0,1 0-20 0,2 0-29 16,-2-3-35-16,4 0-27 0,-1 0-24 0,-2-3-56 0,3-2-71 0,0 1-44 15</inkml:trace>
  <inkml:trace contextRef="#ctx0" brushRef="#br0" timeOffset="52899.0162">3591 7752 131 0,'-2'-2'340'0,"1"1"-99"0,-1-1-67 15,2 2-51-15,0 0-33 0,0 0-23 0,2 2-14 0,-1-1-11 0,-1 2-12 16,2 0-10-16,1 2-8 0,-1-1-8 0,2 2-2 0,-1 1-2 15,0-2-1-15,1 2 1 0,-1 1-1 0,0 0 0 0,0 1 1 16,-1 0 2-16,1 0-1 0,-1-1-2 0,-1 4 2 0,2-4 3 0,-1 3 0 16,-1-2 3-16,-1 1 0 0,0-2 1 0,0 1 6 0,0-2 11 0,0 1 12 15,-1 0 13-15,-1-4 10 0,-1 1 10 0,2 0 9 0,-1-2 7 0,-1 0 8 16,0 0 4-16,0-3 3 0,-1 0 4 0,-1 0 0 0,2-1 4 16,-2-1-6-16,0-1-10 0,1 0-11 0,-1-2-12 0,2-2-13 0,0 2-10 15,0-4-11-15,1 1-9 0,-1 0-7 0,3-2-6 0,-2-1-5 16,2 1-6-16,2-2-9 0,-2-2-7 0,3 1-9 0,-1 1-9 0,3-2-13 15,-2 2-12-15,3-2-13 0,-1-2-11 0,4 3-16 0,-1-2-16 0,0 0-19 16,3 0-16-16,-3 1-16 0,3-1-15 0,0 2-12 0,0-1-11 0,1 1-6 16,0-1-3-16,-1 1 2 0,0 1 4 0,2 1 4 0,-2-1 8 15,0 1 12-15</inkml:trace>
  <inkml:trace contextRef="#ctx0" brushRef="#br0" timeOffset="53132.6818">3848 7391 128 0,'0'-5'155'0,"0"-3"5"16,0 4 3-16,0-2 3 0,-1 1 1 0,-1-1-1 0,2 3-2 0,-2-1-6 0,1-1-7 15,1 5-13-15,-3-5-9 0,3 5-12 0,-1-2-13 0,1 2-10 16,0 0-13-16,0 0-11 0,0 0-7 0,0 0-5 0,0 0-6 0,0 2-5 16,0 3-4-16,1-3-3 0,-1 2-1 0,3 2 2 0,-3 2 4 15,1-1 6-15,1 2 3 0,1 0 3 0,-1 1 0 0,-1 3 2 16,1-1-3-16,1 1-3 0,-1 2-4 0,0-2-2 0,-1 3-5 0,2 0-2 16,-1 2-4-16,0-1-5 0,-1 3-4 0,-1-3-5 0,3 1-6 0,-3 2-3 15,0 0-4-15,0-3-6 0,0 4-4 0,0-4-2 0,0 3-5 16,0-3-6-16,-3 1-8 0,3-1-9 0,-1-1-10 0,-1-1-13 0,2 0-14 15,-2 0-13-15,1-3-19 0,-1 0-20 0,2-2-23 0,-1 0-25 0,-1 0-33 16,2-4-35-16,-2 1-58 0,2-2-67 0,0-2-55 0,0-3-51 16,0 0-20-16</inkml:trace>
  <inkml:trace contextRef="#ctx0" brushRef="#br0" timeOffset="53298.9759">3744 7715 151 0,'-3'0'507'0,"0"0"8"16,1 0-80-16,2 0-123 0,0 0-79 0,0 0-57 0,2 0-35 16,1-2-25-16,0 2-16 0,1-2-10 0,3 1-13 0,-1 1-14 0,2-2-15 15,3 1-15-15,-1 1-19 0,-1-1-18 0,4-2-17 0,0 3-12 0,0-4-20 16,2 3-19-16,0-1-31 0,0 1-35 0,1-3-42 0,0 3-44 16,1-3-69-16,-3 1-84 0,4 1-55 0,-4-1-43 0,-1-1-14 0</inkml:trace>
  <inkml:trace contextRef="#ctx0" brushRef="#br0" timeOffset="53932.9077">4079 7651 195 0,'-1'3'376'0,"-1"0"-74"16,-1 0-67-16,3 2-61 0,-2-2-38 0,2 1-28 0,0 1-14 16,0-2-9-16,0 0-7 0,0 3-10 0,2 0-9 0,0-2-12 0,-1 0-9 15,2 1-7-15,2 0-8 0,-1-3-2 0,1 3-3 0,-1-2-3 0,0 2 0 16,1-1 1-16,0-1-1 0,1 0 1 0,0-1 0 0,1-1 0 0,1 1-1 15,-1-2 1-15,1 0-1 0,-1-2-2 0,-1 2 0 0,3-3-1 16,-2 0-1-16,1 0-1 0,-2 0-1 0,1-1 0 0,0-1-1 0,-2 0-2 16,0 1-2-16,-2-1 1 0,0-2-2 0,-1 3 1 0,0-5 0 15,-2 4 1-15,-2-2 1 0,0 1 3 0,1-2 2 0,-3 2 1 0,0 0 1 16,-1 3 2-16,-2-4 3 0,0 2 2 0,0 3 4 0,-1-4 2 16,0 4 3-16,-2-1 1 0,0 1 2 0,0 0-1 0,0 2 1 0,-2 0-3 15,3 2-1-15,-2 0-1 0,3 1-1 0,-2-1-2 0,1 4-3 16,1-2-2-16,0 1-2 0,3 2-3 0,-2 0-3 0,2 1-1 0,0-1-1 15,2 2 0-15,1-1-1 0,1 2-2 0,1 1-2 0,1 2-3 0,1-4-2 16,1 3 0-16,0-1-2 0,2-2-4 0,0 3-4 0,1-2-5 16,2 2-7-16,-2-3-6 0,2 0-8 0,3 0-9 0,-3-1-8 0,2-2-7 15,0 2-8-15,2-3-7 0,-1 2-11 0,1-5-8 0,-2 0-9 16,4-1-6-16,-3-1-6 0,-1-1-5 0,2-1-8 0,1 0-8 0,-2-1-2 16,0-4 0-16,0 1 3 0,0-1 3 0,-1-1 7 0,-1-1 9 0,-2 0 13 15,2-3 13-15,-1 2 17 0,-2-2 20 0,1 0 25 0,-1 1 26 16,-3-1 26-16,2 0 29 0,-2 1 21 0,0 2 18 0,-1-1 15 0,-1 0 12 15,1 2 9-15,0 1 7 0,-1 1 1 0,1-1-2 0,-2 3-8 16,1 0-11-16,2-1-14 0,-3 5-17 0,2-5-13 0,-1 5-14 0,-1 0-10 16,2 0-11-16,0 5-9 0,-1-5-9 0,2 3-7 0,-1 2-6 0,1-1-3 15,0 4-1-15,1-2 0 0,-1 1 0 0,-1 1 2 0,0 2-4 16,1 1 1-16,-1 2 0 0,0-4 1 0,1 3 0 0,-2 0 1 16,1-1-1-16,0 0 1 0,-1 2 1 0,-1-3-1 0,2 0-1 0,-2 0 6 0,0-1 9 15,0-3 12-15,0 2 15 0,0-3 15 0,0 2 16 0,0-4 10 16,-2-2 10-16,2 0 3 0,0-1 7 0,-3-1 1 0,1 0 2 0,1-2 2 15,-2-1 2-15,1-2-4 0,2-1-6 0,-2-1-10 0,2-1-13 0,-1-2-16 16,1 0-15-16,0-1-11 0,0-2-10 0,1-1-5 0,1 0-7 16,0-1-4-16,1-2-2 0,2 1-11 0,-1 1-10 0,1-4-17 0,3 2-17 15,0 0-21-15,0 0-19 0,2 0-29 0,0 1-32 0,2 0-50 16,0 2-60-16,2 0-92 0,2 0-110 0,-2 2-53 0,2 1-25 0,0 0-8 16</inkml:trace>
  <inkml:trace contextRef="#ctx0" brushRef="#br0" timeOffset="83866.015">17086 13336 319 0,'-5'-6'325'0,"-2"0"-93"0,2 2-66 0,0-1-49 0,0-1-30 16,1 2-22-16,-3 1-7 0,1-2-4 0,3 3 1 0,-2-3 1 0,0 2 3 15,2-1 0-15,-2 1-1 0,1-1-4 0,-1 1-3 0,-1 1-1 16,1-1-2-16,0-1-1 0,0 1 0 0,1-2-1 0,-2 3 0 0,1-3 0 16,0 1 0-16,0 0 1 0,-3 0 1 0,2 1-2 0,0-1-1 15,-1 1-1-15,3-2-3 0,-3 1-1 0,-2-1-2 0,3 0-2 0,-2 0-2 16,-1 0-3-16,0 0-2 0,1 1-2 0,0-1-1 0,-1 1-2 16,0 0-3-16,0-1-1 0,0 0 1 0,-2 1-2 0,1 1 0 15,-1-1-1-15,0-3 0 0,0 5-1 0,1-2 1 0,0-1 0 0,0-2 1 16,-2 3 0-16,1-1-1 0,-1 2 1 0,0-4-1 0,-1 2 0 15,1 0-1-15,1 2-1 0,-2-4-3 0,-3 2-1 0,3-1-2 16,-1-1-2-16,-2 4-3 0,1-4 0 0,0 2-3 0,-4-2 0 0,3 2-1 16,-1 0 0-16,-2 0 2 0,3-1 1 0,-2 2 3 0,0-1 1 0,-3 0 2 15,3 1 3-15,0-2 3 0,-1 3 2 0,3-2 2 0,-3 3 2 16,1-2 0-16,2 0 3 0,-2 3 0 0,2-2-2 0,-2-1 0 16,1 2-3-16,0 0-2 0,1 1-2 0,-1-1-3 0,2 0-1 0,-2 2-2 15,2 0-2-15,-1 0-3 0,0 0 0 0,0 0-2 0,-1 0 1 16,3 0-2-16,-2 0 0 0,1 2-1 0,0-2 0 0,0 2-1 15,-2-1 1-15,3-1-1 0,-2 2 0 0,0-2 0 0,-1 2 0 0,3-2 2 16,-4 0-1-16,2 3 0 0,-1-2-1 0,0-1 0 0,1 1 0 0,-3 1 0 16,1-2 0-16,0 1 1 0,0-1 0 0,-1 2 0 0,-1 0 0 15,2-2 2-15,-2 1 0 0,1 1 0 0,0-2 2 0,0 1 0 16,1-1 3-16,-2 1 1 0,1 0 1 0,1-1 2 0,0 2-1 0,-1 0 1 16,3-2 0-16,-1 1-1 0,1 1 0 0,0-2 0 0,2 1-1 15,-2-1-2-15,3 3 0 0,-1-1-2 0,1-1-4 0,0 2-1 0,1-2-2 16,-1 3 0-16,-1-1-1 0,3 0-1 0,1-3 0 0,-4 4 0 15,3 0-1-15,0 1 0 0,0-1-2 0,2-1 1 0,-4 2-1 16,4-1 1-16,-1-1 2 0,-1 1 1 0,0 1 1 0,1-2 0 0,0 0 1 16,-2 1 0-16,3 0 0 0,0 2 1 0,-1-3 2 0,0 2 2 15,0 1-1-15,1-3 2 0,0 1 0 0,-2 2 0 0,3-2 0 0,-3 1-1 16,0 0 0-16,1 0-1 0,1-1 2 0,-2 1 0 0,1-1-1 16,1 2 1-16,-2-3-2 0,1 1 1 0,1 2-2 0,-2-1 1 15,3-1-1-15,-2 1-1 0,2-1 2 0,-2 2-2 0,0-2 0 0,0 1-1 16,1 0 0-16,-1 0 0 0,1 0-1 0,0 2 0 0,1-2 0 15,0 1 0-15,0 0 0 0,-2-2 0 0,2 3 0 0,0 0-1 0,-1-1 1 16,1 1-1-16,0 1 1 0,0-1 1 0,1-2-1 0,0 3 0 16,1-2 0-16,-1 1 1 0,1-1-1 0,-2 2 2 0,4-1-2 0,-3-1 0 15,2 4 0-15,0-5 0 0,0 2-2 0,0 0 1 0,-2-1 0 16,2 1 0-16,2-1 0 0,-2 1 0 0,1 0-1 0,-1 0 0 16,2-1 0-16,-2 1 0 0,2-2 0 0,-2 2-1 0,0-2 1 0,1 2 0 15,-1-3 0-15,2 2-1 0,-2 0 0 0,2 0 0 0,1 0-1 16,-1 0 1-16,0-2 0 0,0 2-1 0,-2-1 1 0,2 2-1 0,0 0 1 15,0-2 1-15,1 2 0 0,-1-2 0 0,1 1 2 0,1 0 2 16,-1 1 0-16,1 0 1 0,1 0 2 0,-2-1 1 0,2 4 2 16,0-3 1-16,0 0 1 0,0 1 3 0,2-1 0 0,-2 2 1 0,1-2 2 15,2 3-1-15,-1-2 2 0,1 1 1 0,2 1-1 0,0-1 0 16,-1 1-1-16,3-1-1 0,-3 0 0 0,1 2 0 0,2-3-1 0,-1 4 1 16,3-3-3-16,-1-1 1 0,0 4-3 0,1-6-1 0,-1 3 0 15,1 2 0-15,0-4-1 0,2 1 0 0,-1 2-1 0,-1-1 0 0,3 1 0 16,-2-3-1-16,2 0-2 0,-2 0 1 0,1 3-3 0,0-3 1 15,0 1 1-15,1-1-1 0,0 0 0 0,-1 0 1 0,2 1-2 16,-2-3 1-16,0 1 1 0,1 0-1 0,0 0 2 0,-1 0 0 0,4 0 1 16,-3 0 1-16,0-1 0 0,3 0 1 0,-2 0 0 0,2-1 0 15,1 3 0-15,-2-2 1 0,2-2 0 0,1 2 1 0,0-3 0 0,0 2 0 16,1-1-1-16,1 2 1 0,0-3 1 0,2 2 0 0,-1-1-1 16,1 0 1-16,1-2 0 0,-2 1 1 0,1 0-2 0,1 0 0 0,-1-1 0 15,-2 1-1-15,1 1-1 0,1-3 0 0,-2 2-1 0,1-2-2 16,1 0 0-16,-2 2-2 0,1 1 0 0,2-3 0 0,-4 0-1 0,2 2-1 15,1-2 0-15,-2 2-1 0,2-1-1 0,-1-1 0 0,-1 0 0 16,3 0 0-16,0 0 2 0,-1 0-1 0,1 0 0 0,0 0-1 16,2 0 0-16,-2 0 1 0,2 0 0 0,-1 0-2 0,3 0 1 15,-4 0 1-15,3 0-1 0,0 0 0 0,-1 0 0 0,0 0-2 0,-2 0-1 16,2-1 0-16,-1-1-1 0,1 2 1 0,0-2-2 0,-2 2-1 16,0 0-1-16,2-3 1 0,-3 1-2 0,2 2 1 0,-1-2 0 0,0 1 0 15,-3-1 2-15,3-1 2 0,0 1-1 0,-2 2 3 0,0-2 1 0,0 0 2 16,-2 1 0-16,2-2 3 0,-1 1 0 0,1 1 2 0,-2-3 0 15,0 3 1-15,1 0 0 0,0-1 0 0,-2-1-2 0,4 2 1 16,-3-1-2-16,0-1 1 0,2 0-2 0,-2 0 1 0,3 1-2 0,-3-1 0 16,0-1-1-16,2 3-1 0,-1-3 0 0,0 1 0 0,2 1-1 15,-1-1 0-15,0-1 1 0,0 1 0 0,-2 1-1 0,2-1 1 16,-1-1 1-16,0 1-1 0,-2 1 0 0,2-1-1 0,-1 0 1 0,-1 0 0 16,-1-1 0-16,1 3 1 0,-2-2 0 0,0 0 0 0,0 0 0 0,-2 0 1 15,0 0-2-15,1 0 1 0,-1 1-1 0,-2-3 1 16,3 2 0-16,-1-1 0 0,0-1 0 0,-4 2 0 0,4-1 0 0,-1-1 2 15,-2 2-2-15,2-2 1 0,0 2-1 0,-3-1 0 0,4-2 0 16,-4 1 1-16,3 1-1 0,-2-1 0 0,0-1 0 0,0 1 2 0,2-2 2 16,-2 2 3-16,-1 0 2 0,2-2 3 0,-1 0 3 0,-1 1 2 15,0-1 5-15,-1 1 2 0,-1-2 8 0,-1 1 4 0,3-1 5 0,-4 1 3 16,0 0 2-16,-2-1 0 0,2-1-1 0,-2 1-1 0,-1-1-3 16,0 0-3-16,0 0-4 0,-2 0-2 0,-2-1-3 0,2-1-4 0,-4 1-4 15,1-1-4-15,0-1-6 0,-2 0-2 0,0 2-1 0,-3-3-1 16,-1 1-1-16,3-1-3 0,-6 0-2 0,0-1-7 0,-1 1-10 15,-1-2-14-15,0 1-18 0,-5-1-26 0,0 0-31 0,-5 2-43 0,0-3-51 16,-2 0-111-16,-3 1-141 0,-4 0-90 0,-3 1-63 0,-3-3-32 16,-4 2-19-16,0 0-5 0</inkml:trace>
  <inkml:trace contextRef="#ctx0" brushRef="#br0" timeOffset="97166.0874">13261 15415 12 0,'-2'-2'441'0,"-1"1"8"0,0 1 10 16,1-1-73-16,-2-1-116 0,1 2-73 0,1 0-50 0,1 0-33 15,-1 0-26-15,1 0-11 0,-3 0-7 0,4 0-3 0,0 0 0 0,0 0-1 16,0 0 1-16,0 0-4 0,0 0-6 0,0 0-7 0,0 0-5 15,0 0-4-15,0 0-4 0,0 0 0 0,0 0 0 0,0 0 4 0,0 0 1 0,0 0 6 16,0 0 2-16,0 0 3 0,0 0 1 0,0 0-1 0,0 0-1 16,0 0-2-16,0 0-1 0,0-1-3 0,0 1-1 0,2-2-2 15,-2 2-4-15,2 0-2 0,-2 0-3 0,1-1-5 0,-1 1-4 0,3 0-4 16,-1 0-4-16,1 0-2 0,1 0-3 0,0 0-2 0,0 0-2 0,3 0-2 16,-1 0-2-16,5 0 0 0,-1 0-3 0,1 0 0 0,3 0 0 15,0 0-1-15,2 0 1 0,3 0 0 0,0 0-2 0,1 0-1 0,1 0-1 16,3 0-2-16,1 0 1 0,0 0-2 0,2 0-2 0,2 0-1 15,1 0-2-15,0-2 0 0,1 1 0 0,4 1 2 0,-2-2 0 0,4 2 3 16,-1-2 1-16,3-1 3 0,1 3 0 0,0-4 1 0,2 1 1 0,1 2 2 16,2-3 1-16,0 1 3 0,1 1 2 0,3-3 0 0,3 2-2 15,-1-1-1-15,1 1-2 0,3-2-2 0,0 1-3 0,1 1-1 0,-1 0-3 16,2 0-3-16,0 0-2 0,0-1 0 0,1 2 3 0,1-1 1 16,-1 0 1-16,2 0 2 0,2 1 0 0,-2 2 3 0,3-2 0 0,-1-1 1 15,1 1 1-15,2 0 0 0,-2 1-1 0,4-1 0 0,-1 2-1 16,0-1-3-16,1 1-7 0,-1-1-6 0,1-2-5 0,0 3-1 0,-2 0-2 15,2 0 0-15,-2 0 2 0,-2 0-1 0,-1 3 3 0,-1-2 0 0,2-1 3 16,-2 1 3-16,-1-1 1 0,-2 2 3 0,0-1 3 0,1-1 2 0,-1 2 2 16,-1 0 2-16,-2-2-2 0,2 0 1 0,-4 0-2 0,0 0 1 15,-1 0-2-15,-2 0-1 0,0 0 0 0,-1 0-1 0,-3 0 1 0,1 0-1 16,-4 0 0-16,-2 0 0 0,0 0-2 0,0 0 1 0,-2 0 2 0,-2 0 2 16,-1 0 1-16,1 0 3 0,-4 0 2 0,2 0 2 0,-2 0 1 15,2 0 4-15,-5 0 1 0,1 0 2 0,2 0 3 0,-2 0 2 0,-1 0 2 16,1 0 1-16,-1 0-2 0,-1 0-2 0,1 0 0 0,-2 0-2 15,-1 0 1-15,2 0-2 0,-2 0-2 0,-1 0 1 0,1 0-2 0,-2 0 0 16,-1 0 0-16,-1 0 0 0,0 0 0 0,-1 0 0 0,0 0 1 0,-3 0 0 16,0 0 1-16,2 0 0 0,-5 0 2 0,2-2-1 0,-3 0 2 15,2 2 0-15,-2-1 2 0,-2-1-1 0,2 2-1 0,-3 0 1 0,1-1-3 16,-2 1 1-16,3-1-3 0,-4 1 0 0,0-3-1 0,0 3-1 16,0 0-2-16,0 0-1 0,-1 0-1 0,-1 0-1 0,0 0-2 0,3 0-2 15,-5 0 0-15,2 0-1 0,0-3 1 0,1 3-1 0,1 0-1 16,-2 0-1-16,1 0 1 0,-1 0 0 0,2 0-1 0,-1 0 0 0,2 0-1 15,-3 0 1-15,4 0-2 0,-2 0 0 0,1 0 1 0,-1 0-2 16,1 0-2-16,-2 0-2 0,4 0-3 0,-4 0-4 0,1 0-4 0,2 0-5 16,-2 0-6-16,-2 0-5 0,3 0-7 0,-1 0-7 0,-2 0-7 0,0 0-10 15,-1 0-10-15,0 0-10 0,-3 0-12 0,1 0-19 0,-2 0-25 16,1 0-30-16,-3 0-32 0,-1 0-48 0,0 0-57 0,0 0-69 0,0 0-76 16,-3 0-35-16,-2-1-14 0</inkml:trace>
  <inkml:trace contextRef="#ctx0" brushRef="#br0" timeOffset="107799.6653">16716 8901 351 0,'-3'-2'286'16,"-1"2"-90"-16,2-1-50 0,-1 1-29 0,1-2-12 0,1 0-5 0,-1 2-2 15,1-1-1-15,-1-1-2 0,2 2 2 0,0 0-1 0,0 0-5 0,0 0-3 16,0 0-5-16,0 0-7 0,0 0-5 0,0 0-5 0,0 0-8 15,0 0-4-15,0 0-3 0,0 0-4 0,0 0 0 0,0 0-1 16,0 0-2-16,0 0 0 0,0 0 0 0,0 0-1 0,2 0-2 16,-1 2 1-16,2-1 0 0,-1-1 0 0,1 2 2 0,0 0 1 0,2-2 1 15,0 1 0-15,3-1 1 0,-2 0 0 0,6 0 1 0,1 0-1 16,3 0 0-16,3 0-4 0,3 0-1 0,3 0-4 0,5-1-3 0,4-1-4 16,4-1-6-16,1 0-4 0,8-1-4 0,2 1-6 0,2-2-6 15,4 1-2-15,2-1-4 0,3-1-4 0,0 0-2 0,4 1-1 0,-1-3-1 16,2 2 2-16,0-1-1 0,2 0 0 0,0 1 1 0,-1-1 1 15,1 2 2-15,-1 0 2 0,0 0 1 0,1 0-1 0,-6-1 0 0,-1 2 0 16,0 0-1-16,-4 0-2 0,-5 1-3 0,-3-2-2 0,-3 3-2 16,-3 0-2-16,-4 1 0 0,-3-3-1 0,-2 4 0 0,-6 0 0 15,0 0-1-15,-3-3-6 0,-5 3-6 0,-2 0-11 0,-2-2-16 0,-2 2-23 16,-3 0-26-16,-2 0-42 0,0 0-46 0,-2 2-93 0,-1-2-111 16,-3 3-66-16,-2-3-44 0,0 0-22 0,-4 4-12 0</inkml:trace>
  <inkml:trace contextRef="#ctx0" brushRef="#br0" timeOffset="114298.5539">18915 8906 328 0,'0'-7'394'0,"-1"4"-84"15,1-2-75-15,-2 3-71 0,0-1-40 0,2 0-22 0,0 0-15 0,0 1-7 16,0 0-8-16,2 0-8 0,0 2-5 0,-2-2-6 0,1 1-7 16,4 1-9-16,-2 0-9 0,3 0-9 0,1 0-5 0,-1 0-6 0,2 0 0 15,6 1-1-15,-1-1 4 0,2 2 1 0,3-2 4 0,3 0 2 16,2 0 2-16,1 0 1 0,3 0 2 0,3 0-2 0,3 0-1 16,3 0 0-16,2 0-4 0,4 0 0 0,2 0-2 0,0 0-2 0,3 0-2 15,3-2-3-15,-2 1-3 0,4 1-1 0,-2-2-4 0,0 2-3 16,2-1-1-16,-3-1-4 0,2 2 1 0,-2-1 1 0,-2-1 2 0,1 2 2 15,-4-1 2-15,0-1 2 0,-3-1 1 0,1 2 1 0,-2 0 0 16,-3-1 1-16,-4-1 3 0,-1 1 1 0,-4 1 1 0,-1-2 3 0,-3 2-1 16,-5-2-5-16,0 1-3 0,-5 2-7 0,-2-2-8 0,0 1-12 15,-4 1-14-15,-1 0-15 0,-4 0-23 0,1 0-30 0,-4 0-39 16,0 0-48-16,-2 3-85 0,-3-1-106 0,-1 3-56 0,-2 0-29 0</inkml:trace>
  <inkml:trace contextRef="#ctx0" brushRef="#br0" timeOffset="130066.0476">23156 13737 139 0,'-5'-7'324'15,"-1"3"-58"-15,3-1-71 0,-2-2-38 0,0 1-23 0,2 2-17 16,-2-1-14-16,2 1-10 0,0-1-7 0,-1-1-6 0,0 2-3 16,1-1-3-16,2 1-5 0,-3 0-1 0,3 0-2 0,-1-1-2 0,1 2-1 15,-3-1-1-15,3 1 1 0,-3 1 1 0,4-3 2 0,-1 3 1 16,-2-1 4-16,3 0 0 0,-1 1-1 0,1 1-1 0,-2 0 1 16,0-2 1-16,2 1 1 0,-1 1 0 0,1-2-1 0,0 1-1 0,-2 0-2 15,2 2-1-15,0 0-2 0,0 0-3 0,0 0-3 0,0 0-1 16,0 0-3-16,0 0-3 0,0 0-4 0,0 0-6 0,2-1-6 0,-1 1-6 15,1-1-4-15,0 1-4 0,2 0-4 0,-1 0-2 0,2 0-4 16,0 0-1-16,1 0-4 0,2 0-1 0,5 0-1 0,-1 0-2 0,2 0-1 16,2 0 2-16,6 1-1 0,0-1 0 0,4 1 1 0,-1 1-2 15,5 0 0-15,2 1 0 0,2-2 0 0,1 1-4 0,3 1 1 16,0-2-1-16,5 2 0 0,-4 0-3 0,4 0-3 0,1-1 1 0,-1 3-2 16,1-3 1-16,-1 1 1 0,-2-1 1 0,2 0 2 0,-4 3 0 15,-1-2 2-15,2 2 0 0,-4-1 0 0,-1-1-1 0,0 2 1 0,-5-2 0 16,1 1-1-16,-2-1-2 0,-2 2-1 0,-2-2 0 0,-2 0-3 15,-2 0 0-15,0-1-3 0,-3 1 0 0,-1-1 0 0,-4 1-1 0,0-1 2 16,-3-2 1-16,-1 2 2 0,-2 1 1 0,-1-3 3 0,-1 0-2 16,-2 0 1-16,-1 0-2 0,-1 0-2 0,-1 0-5 0,0 0-4 15,0 0-9-15,-1 0-11 0,-3 0-11 0,1 0-13 0,-2-3-14 16,2 1-14-16,-2 2-14 0,-1 0-17 0,-2-2-16 0,0 2-20 0,-1-1-23 16,-4-1-26-16,4 2-27 0,-3 0-30 0,0 0-38 0,-1 0-42 0,-1 0-47 15,1 0-51-15,-2 0-21 0</inkml:trace>
  <inkml:trace contextRef="#ctx0" brushRef="#br0" timeOffset="130466.1106">23283 13686 174 0,'-13'-2'169'0,"-1"2"-33"0,1-1-18 0,1-1-10 0,0 2-5 0,4-1 0 15,-1 1-1-15,3-2 2 0,-1 1 0 0,2 1 2 0,1 0-4 16,-2 0-5-16,2 0-7 0,3 0-10 0,-1 0-7 0,1 0-8 16,1 0-6-16,0 0-6 0,0 0-5 0,0 0-2 0,0 0-2 15,1-2 0-15,1 2 1 0,-1 0 1 0,3 0 1 0,2 0 2 0,-2 0 0 16,1 0 1-16,2 0-3 0,1 0-2 0,2 0-2 0,0 0 0 0,4 0-1 16,-1 0 2-16,1 0-1 0,5 0 0 0,0 0-1 0,0 0 1 15,3 0 0-15,3-2-1 0,1 2-2 0,0 0-2 0,2 0-2 16,2 0-1-16,1-1-3 0,4 1-2 0,0 0-3 0,-1-1-2 0,5 1-3 15,-1 0-1-15,1 0 0 0,0-1 3 0,3 1 0 0,-2 0 4 16,3 0 2-16,0 0-1 0,0 0 1 0,-1 0 1 0,2 0 0 0,-2 0 0 16,2 0-1-16,-5 0 0 0,3 0 0 0,-3 0-1 0,-3 0-2 15,1 0-5-15,-6 1-5 0,1 0-6 0,-4-1-4 0,-1 0-3 16,-2 1-8-16,-5-1-4 0,0 0-7 0,-4 0-8 0,-2 0-12 0,-3 0-12 16,-2 0-17-16,-4 0-17 0,0 0-23 0,-3 0-27 0,-2 0-41 15,0 0-49-15,0 0-78 0,-5 0-95 0,-2 0-62 0,-3 0-46 0,0 0-23 16,-3 0-7-16</inkml:trace>
  <inkml:trace contextRef="#ctx0" brushRef="#br0" timeOffset="149798.6543">21635 11098 329 0,'-1'-5'457'0,"-1"2"-75"0,2-1-116 0,-2 1-65 16,2-2-40-16,-2 1-25 0,0 3-19 0,1-3-10 0,1 2-7 0,0-1-4 15,0 1-4-15,0-1-3 0,0 2-5 0,0-1-5 0,0 1-9 16,0 1-5-16,0-2-3 0,0 1-2 0,1 1-2 0,-1 0-2 16,0 0 0-16,2-2-2 0,-2 2-2 0,0 0 0 0,0 0-2 0,0 0-2 15,0 0-2-15,0 0-2 0,0 0-5 0,0 0-4 0,0 0-4 16,0 0-5-16,0 0-6 0,0 0-4 0,0 0-3 0,0 0-3 0,0 0-2 15,0 0-2-15,0 0-2 0,0 2-3 0,0 1-4 0,0-2 0 16,0 4-2-16,0-2 2 0,-2 2 2 0,1 0-1 0,1 2 2 0,-2 1 2 16,0 3-1-16,2-1 0 0,-1 1 0 0,-1-1-2 0,1 3 0 15,-1 1 0-15,0 0 1 0,-1-1 1 0,2 4 0 0,-1-2 0 0,0-1 0 16,2 2 1-16,-1 0 2 0,1 1 0 0,-2-1 2 0,0-1 2 16,2 2 1-16,-1-2 2 0,1 0 2 0,0 0 2 0,0 0 0 15,0 0-2-15,0-2 1 0,0 1-1 0,0-2 1 0,1 0-2 0,-1-1 0 16,2 2 0-16,0-3-1 0,-2 0-1 0,1 0-1 0,-1-1 0 15,0-3-1-15,0 2-1 0,0 0-1 0,0-4 0 0,0 3 1 16,0-2 0-16,0 0 0 0,2-2 0 0,-2 0-1 0,0 0-6 0,0-1-8 16,0-1-12-16,0 0-16 0,0-1-22 0,0 2-24 0,0-2-36 15,0 0-41-15,0 0-63 0,0 0-75 0,0 0-91 0,0 0-100 0,2-2-49 16,-1 0-28-16,2-3-10 0</inkml:trace>
  <inkml:trace contextRef="#ctx0" brushRef="#br0" timeOffset="151232.6969">20913 6036 156 0,'0'-2'133'0,"-2"1"-19"15,2-1-8-15,0-1-6 0,0 1-2 0,0 1-1 0,-1 0 0 16,-1-2 1-16,2 1-4 0,0 1-5 0,-1-2-7 0,1 1-9 0,-2 0-4 16,0 1-3-16,2 0-4 0,-1-1-5 0,-2-1 0 0,3 2-2 0,-1-1 0 15,1-1 1-15,-2 2-3 0,0-1-5 0,2-1-4 0,-1 2-4 16,-1 0-2-16,1-1 0 0,-1-1-1 0,0 1-2 0,1 1-1 16,-3-1-1-16,3 0-3 0,-2 2-3 0,-1-3-3 0,0 1-5 15,1 0-2-15,0 2-3 0,-1-1 0 0,1-1-3 0,2 0-1 0,-3 2-2 16,1 0-1-16,2-3-2 0,-3 3 0 0,1-2-2 0,1 2-2 0,-2 0-2 15,1 0-1-15,1 0-3 0,-2 2 0 0,0-2-1 0,1 3 1 16,-2-1-2-16,2 1 0 0,-3 1 1 0,0-1 1 0,-1 2-1 0,1 2-1 16,-3-2 2-16,1 4 0 0,0-2 1 0,0 4 2 0,-1 0-1 15,-1 1 1-15,0-2 1 0,1 2 0 0,0 3-1 0,0-1 0 16,1-1 0-16,-1 1 1 0,1 1 1 0,0-2 0 0,-1 2 0 16,1 0 1-16,3-1 0 0,-1-1 0 0,1 1 1 0,-1-1-1 0,1 1 0 15,2-2 0-15,-2-2 1 0,4 2-1 0,-3 0 2 0,1-3-1 16,3 0-1-16,-1 0 0 0,1-2 0 0,0 0 0 0,0 2 0 0,1-4 1 15,-1 0-1-15,3 0 1 0,1 0 2 0,-3-3 1 0,2 1 2 16,2-1-1-16,0-1 2 0,3-1 0 0,-2 0 0 0,2-1 0 16,2-1 1-16,0-1 1 0,2-1 0 0,2-1-1 0,-1 0 0 0,-1-2 0 15,4-1 0-15,-2-1 0 0,2 1-1 0,-2-3 1 0,0 1 0 16,-1 0 0-16,1-2 0 0,-3 0 1 0,0 0 1 0,-1 1 2 0,-2-3 1 16,-2 2 1-16,3 0 1 0,-4-2-2 0,-2 2 1 0,-1 1-3 15,0-3 0-15,-2 2-2 0,-2 0-1 0,0-2-2 0,-1 4-3 16,0-2-5-16,-3 2-6 0,1-1-13 0,-1 3-17 0,-1 0-25 0,1 1-30 15,-3 2-42-15,-1 1-50 0,-1 1-84 0,-1 3-107 0,0 3-56 16,-5 1-34-16,3 1-16 0</inkml:trace>
  <inkml:trace contextRef="#ctx0" brushRef="#br0" timeOffset="158665.0437">26923 7245 15 0,'0'-4'55'0,"0"3"-1"15,-2-1-2-15,2 0 0 0,-2 0 0 0,2 1-2 0,0-1-2 16,-1 0-2-16,-1 1-1 0,2 0 0 0,0 1 3 0,-1-3 3 0,1 1 0 16,-2 1 1-16,0-1-1 0,2 1-1 0,-2 1 3 0,0-2-1 15,2 1-1-15,-1-1 0 0,1 1 2 0,0-1 0 0,-2 2 0 0,2-1 0 16,-2-1-1-16,2 2-3 0,0 0-3 0,0 0-3 0,0 0-2 16,0-1-4-16,0 1-5 0,0 0-2 0,0 0-5 0,0 0-2 0,0 0-6 15,0 0-4-15,0 0-5 0,0 0-2 0,2 0-3 0,0 0-2 16,1 0-1-16,3 0-1 0,0 0 0 0,1 1 0 0,2-1 0 15,4 2 0-15,-1-1 1 0,2-1 1 0,2 2 0 0,3-1 1 0,1-1 2 16,1 2-1-16,1-1 0 0,4-1 1 0,-4 2-1 0,3-2 0 16,-1 1 1-16,3 1-1 0,-4-2 1 0,3 1-2 0,-4 1 0 0,2-2-1 15,-2 0-2-15,-5 0-7 0,2 0-9 0,-2 1-15 0,-2-1-19 16,-4 2-24-16,0-2-30 0,-5 1-28 0,-3 0-28 0,-3-1-70 16,-4 4-96-16,-4-1-46 0</inkml:trace>
  <inkml:trace contextRef="#ctx0" brushRef="#br0" timeOffset="160265.9291">26719 10643 12 0,'2'2'53'0,"-1"0"1"0,2-2 2 0,2 1 0 16,-4 1-1-16,4-2 1 0,-2 2 0 0,1-1 1 0,0-1 3 16,0 2 2-16,0-2 1 0,2 0 2 0,1 2 1 0,-2-2 1 15,1 3 0-15,0-3 1 0,0 0-2 0,1 0-1 0,-1 0-2 0,1 0-3 16,2 0-4-16,-3 0-4 0,2 0-3 0,-1 0-2 0,1 0-5 0,-1 0-2 16,0 0-2-16,2 0-3 0,0 0-3 0,-1 0-3 15,1 0-4-15,-1 0-2 0,2 0-3 0,0 0-1 0,0 0-2 0,0 0-2 16,2 0-2-16,-1 0 0 0,1 0-3 0,-1 0-2 0,3 0-2 0,-2 0 0 15,1 0-1-15,-1 0-1 0,1 0 1 0,1 0-2 0,-3 0-1 16,3 0 0-16,-1 2 1 0,-2-1-2 0,1-1 0 0,0 2 0 16,0-1 0-16,-2-1 0 0,-1 2-1 0,4-1 1 0,-5-1 1 0,0 2 0 15,0-2 1-15,1 1 3 0,-3 1 2 0,1-2 3 0,-3 1 1 16,1-1 3-16,1 0 1 0,-3 0 3 0,1 0 2 0,-1 0 3 16,-2 0 1-16,3 0 0 0,-4 0 2 0,0 0 2 0,0 0-1 0,0 0-2 15,0 0-4-15,0 0-3 0,0 0-1 0,0 0-2 0,0 0-3 0,0 0-1 16,0 0-3-16,0 0-3 0,0 0 0 0,0 0-1 0,0 0-3 15,0 0-1-15,0 0-2 0,0 0-1 0,0 0-1 0,0 0 2 16,0 0 1-16,0 0 0 0,0 0-1 0,0 0 1 0,0 0-1 16,0 0 1-16,0 0-1 0,0 0 1 0,0 0-1 0,0 0 2 0,0 0 0 15,0 0 0-15,0 0 0 0,0 0 0 0,0 0 0 0,0 0 1 16,0 0 1-16,0 0 0 0,0 0 2 0,0 0-1 0,0 0 1 0,0 0 0 16,0 0 1-16,0 0 0 0,0 0-1 0,0 0 1 0,0 0 0 15,0 0-1-15,0 0 0 0,0 0 0 0,0 0 0 0,0 0-1 0,0 0 1 16,0 0-1-16,0 0 1 0,0 0-2 0,0 0 1 0,0 0 0 15,0 0 1-15,0 0-1 0,0 0 2 0,0 0 0 0,0 0 1 0,0 0 1 16,0 0 1-16,0 0 1 0,0 0 0 0,0 0 2 0,0 0 0 16,0 0 1-16,0 0 2 0,0 0 1 0,0 0 0 0,0 0-1 15,0 0 1-15,0 0 0 0,0 0 0 0,0 0-2 0,0 0 0 0,0 0-1 16,0 0-2-16,0 0 0 0,0 0-2 0,0 0-2 0,0 0-1 16,0 0-1-16,0 0-1 0,0 0-1 0,0 0 0 0,0 0-2 0,0 0 0 15,0 0-1-15,0 0-1 0,0 0 1 0,0 0-1 0,0 0 1 16,0 0-1-16,0 0-1 0,0 2 1 0,0-2 0 0,0 0 1 0,0 0 0 15,0 0-1-15,0 0 1 0,0 0-1 0,0 0 1 0,0 0 1 16,0 0-2-16,0 0 1 0,0 0-1 0,0 0 2 0,0 0-1 16,0 0-1-16,0 0 1 0,0 0-1 0,0 0 1 0,0 0 0 0,0 0 0 15,0 0 1-15,0 0-1 0,0 0 0 0,0 0 1 0,0 0 0 16,0 0-1-16,0 0 0 0,0 0 1 0,0 0 0 0,0 0 0 0,0 0-1 16,0 0 0-16,0 0 0 0,0 0-1 0,0 0 1 0,0 0-1 15,0 0 0-15,1 0 0 0,-1 0 0 0,0 0 0 0,0 0 1 16,0 0-1-16,0 0-1 0,0 0 1 0,0 0-1 0,0 0 1 0,0 0 0 15,0 0 0-15,0 0 0 0,0 0 1 0,0 0-2 0,0 0 1 16,0 0-2-16,0 0-3 0,0 0-3 0,0 0-6 0,0 0-9 0,0 0-10 16,0 0-11-16,0 0-14 0,0 0-18 0,0 0-16 0,0 0-20 15,0 0-30-15,0 0-34 0,0 0-42 0,0 0-42 0,-1 3-62 16,1-2-70-16,-4 1-31 0</inkml:trace>
  <inkml:trace contextRef="#ctx0" brushRef="#br0" timeOffset="166265.4101">24315 8899 132 0,'1'-5'300'0,"3"1"-73"15,-3 0-42-15,1-1-27 0,-1 0-15 0,3 0-8 0,-3 0-7 16,2 2-5-16,-2-2-6 0,-1 2-6 0,4 0-10 0,-4-2-11 0,1 2-11 16,-1-1-10-16,2 2-6 0,-2-1-4 0,0-1-2 0,0 1-3 15,0-1-6-15,0-1-5 0,0 2-4 0,0 1-4 0,0-3-2 0,-2 2-3 16,2-2 1-16,-1 3 2 0,1-3-1 0,-4 2-2 0,0-1-2 16,3-1-2-16,-1 3-2 0,0-3-3 0,-1 2-1 0,0-1 0 0,0-1 1 15,-1 2-1-15,1-1 0 0,2 1-1 0,-3 1-1 0,0-1-3 16,1-1-4-16,0 3-3 0,0-1-2 0,-1 0-3 0,3 2-3 15,-1-3-3-15,0 3-3 0,-1 0-2 0,2 0-1 0,-1 3-2 0,-1-3-1 16,-1 2-2-16,0 1-1 0,3 1 1 0,-4 1 0 0,2 2 1 16,-4 1 0-16,2 1 1 0,0 1 1 0,0 2 0 0,-2 0 0 0,2 3 1 15,1 2 4-15,-1 0 2 0,-1 1 5 0,-1 3 4 0,4 0 2 16,-2 3 3-16,2-2 1 0,-2 5 0 0,2-1 2 0,-1-1 1 0,1 3 2 16,1 0 2-16,0 0 1 0,-1 0 1 0,2 0-1 0,1 1-2 15,-2-1-2-15,0 0-2 0,2 0-1 0,-1-1-2 0,1 0 0 16,-3 0-1-16,3-4 0 0,-2 2 1 0,0-1 0 0,2-3 1 0,-1-1 1 15,1-1 0-15,-2 1 0 0,-1-4 0 0,3-1-2 0,-1-2-2 16,-1-2-6-16,2 1-8 0,-1-3-8 0,-3 0-11 0,3-2-14 16,-1-1-17-16,-1 0-31 0,0-3-42 0,-1 0-42 0,0-2-45 15,-1 1-56-15,-1-4-63 0,1 1-63 0,-1-2-62 0,-1-3-30 0</inkml:trace>
  <inkml:trace contextRef="#ctx0" brushRef="#br0" timeOffset="166465.234">23956 9096 366 0,'2'-6'482'0,"-2"1"-67"0,1 1-102 0,1 1-75 15,1-2-59-15,1 2-43 0,0 1-31 0,0-1-22 0,4-1-14 16,0 3-13-16,2-3-10 0,-1 4-9 0,2-3-9 0,3 3-6 0,-1 0-8 16,3-2-8-16,-2 0-11 0,3 2-11 0,0 0-17 0,0 0-20 15,0 0-25-15,2 0-27 0,-2 0-33 0,3 0-31 0,-3 0-36 0,1 0-53 16,0 0-60-16,-1 0-58 0,0 2-54 0</inkml:trace>
  <inkml:trace contextRef="#ctx0" brushRef="#br0" timeOffset="167265.9088">24363 9053 292 0,'-1'0'386'0,"-2"0"-83"0,3 0-60 0,0 0-47 0,0 0-34 15,0 0-27-15,0 0-20 0,0 0-16 0,0 0-13 0,0 0-14 16,0 0-12-16,0 3-10 0,3-3-11 0,-2 2-9 0,3 0-7 0,-3 1-4 15,4-1-2-15,-2 2 1 0,4-1 1 0,-2 2 3 0,2-2 0 16,0-1 3-16,1 1 0 0,0 0 1 0,1 0-2 0,-1 0 0 0,1-1-3 16,1 1 0-16,-1-2-3 0,1 0-2 0,1-1-1 0,-3 0-1 15,0 0-4-15,0 0-2 0,1 0-3 0,-3-1-1 0,1 0-3 16,-2-2-4-16,-1 0-1 0,2-2-3 0,-3 0-1 0,1 2-2 0,-3-4-2 16,3-1-3-16,-3 3 1 0,-1-2-2 0,-1-2 1 0,-1 1-1 0,0 2 3 15,-1-2 1-15,-2 1 3 0,1-1 2 0,-1 3 2 0,-1-3 3 16,-1 2 3-16,2 1 1 0,-4 0 3 0,1 1 1 0,2 1 0 15,-1 0 2-15,-2 1 0 0,3 0 0 0,-2 2 0 0,1 0 0 0,-2 0-2 16,3 2-1-16,-1 1-1 0,1 1 0 0,0-1-1 0,-2 2-1 16,2 0 2-16,1 3-2 0,0 0 1 0,2-2 1 0,-2 4 0 0,1-2 2 15,0 2 1-15,3 2-1 0,-1-2 2 0,2 2 0 0,0 0 0 16,2 0 0-16,-1 0 1 0,3 0 0 0,0 1 1 0,1-4 0 0,0 4 0 16,-1-1 2-16,4-1-2 0,2-1 0 0,-2 0-1 0,1 0-1 15,4-1-3-15,-2-2-2 0,3 1-5 0,0-3-3 0,2 0-5 16,1-1-5-16,2-2-5 0,1 1-4 0,-2-3-5 0,3 0-6 0,-2 0-5 15,1-3-5-15,0 1-4 0,0-2-5 0,0-1-1 0,-2 0 1 16,1-3 2-16,-2 1 2 0,-2-2 2 0,0-1 5 0,-4 0 2 16,1 0 5-16,-2 0 9 0,2-1 9 0,-4-1 11 0,-1 0 12 0,0 0 9 15,-3 2 11-15,0 0 9 0,-1 1 8 0,-2 0 6 0,3 0 9 0,-4 2 6 16,0-2 5-16,0 6 3 0,0-4 0 0,0 2-4 0,0 0-4 16,0 3-7-16,0-1-7 0,0 0-9 0,0 1-7 0,0 1-8 15,0 1-10-15,0 0-7 0,0 0-7 0,0 0-5 0,0 0-4 0,0 1-3 16,0 1-2-16,0 1 1 0,0 0-2 0,0-1 2 0,0 3 2 15,0 2 2-15,0-2 2 0,0 2 3 0,0 1 2 0,0-1 2 16,0 0 2-16,0 2 1 0,0-1-1 0,1-1 1 0,-1 1 0 0,2-1 1 16,0 0-1-16,2 0-1 0,-3 1 2 0,1-3-1 0,0 2 3 15,-1-4 1-15,2 2 1 0,-1-2 1 0,0 0 1 0,-1 0 2 16,2-1 1-16,1 0 2 0,-3-2 2 0,3 0 0 0,0 0 0 0,-1-1 0 16,0 0 0-16,0-2-2 0,2-2-4 0,-2 1-4 0,2-2-4 0,-1 0-8 15,-3 0-5-15,3-3-4 0,0 2-5 0,-1-3-4 0,-2 1-2 16,3-1-2-16,-4 1-1 0,1-1-1 0,-1 0-1 0,0 0 1 15,0 1 1-15,-1-1 6 0,1 3 6 0,-2-1 6 0,0 3 6 0,-1-1 5 16,2 1 3-16,-1 0 1 0,-1 2 3 0,-1-1 0 0,0 3 3 16,1-1 0-16,-2 2 3 0,2 2 0 0,-2-1 2 0,-4 3-1 15,4-1-1-15,-3 2-3 0,2 1-1 0,-1 0 1 0,-2 2-1 0,0 1 1 16,1 0 1-16,1 1 0 0,0 1 1 0,-1 1-1 0,3 0 1 16,-2 0-2-16,1-1 0 0,2 4 1 0,0-2-1 0,3 0 2 0,-1 1-1 15,2-1 1-15,0 1-1 0,2-1-1 0,1 1 2 0,0-2-1 16,5 0 0-16,-2-2 0 0,1 2 2 0,1-2-2 0,2-1 0 0,2 1-5 15,2-3-5-15,2 1-9 0,-2-2-7 0,6-2-11 0,-1-1-11 16,2 0-13-16,1 0-15 0,3-3-18 0,1 0-20 0,-1 0-22 16,2-1-20-16,-2-1-23 0,4-1-24 0,-2-1-23 0,1-1-22 0,-1-1-15 15,0 0-11-15,-2 1-10 0,-3-4-11 0,2 2-15 0,-4-1-17 16</inkml:trace>
  <inkml:trace contextRef="#ctx0" brushRef="#br0" timeOffset="167731.4727">25475 9168 30 0,'-2'-5'282'16,"-1"-1"-21"-16,-2 2-17 0,2-1-13 0,-2 1-12 0,-1 0-10 15,-2-1-14-15,2 1-9 0,-1 1-15 0,-2 1-15 0,1 0-15 16,0 1-15-16,-1-1-17 0,-2 0-17 0,1 2-14 0,1 0-12 0,-4 2-8 16,4 0-9-16,-1-1-5 0,-1 1-6 0,2 0-4 0,-4 1-4 15,4 1-3-15,-3 1-3 0,2-1-3 0,-2 2-3 0,4-1 0 0,-2 0-2 16,2 3 0-16,0-2-3 0,-1 1 0 0,2-2-2 0,1 3-1 16,1-1-2-16,2-2 0 0,-2 4 0 0,1-2-1 0,3 1 0 0,-1-3 0 15,2 3 0-15,0-2 0 0,2 1 1 0,-1-2 1 0,3 0 1 16,1 0-1-16,-1-2-1 0,4 1-2 0,1-1-1 0,1-1-5 15,0 0-5-15,2-2-3 0,-1-4-4 0,5 4-4 0,-3-5-4 0,1 0-6 16,3-2-8-16,-1-1-7 0,0 1-8 0,1-4-7 0,-1 0-6 0,0-3-4 16,0-1-3-16,-1-2-2 0,-2 1-1 0,3-4 3 0,-5-1 3 15,0 0 5-15,2-1 4 0,-4-3 11 0,0 2 12 0,-2-2 15 0,-2 0 16 16,0 1 18-16,-4 0 16 0,1-1 19 0,-2 1 16 0,-2 4 15 16,2-2 13-16,-1 1 11 0,-3 1 9 0,1 2 4 0,0 3 4 0,0-2 1 15,-1 3-3-15,0 1-6 0,3 3-7 0,-3 0-11 0,3 1-13 16,-1 2-15-16,1 0-14 0,1 2-14 0,-2 1-15 0,0 1-11 15,2 1-9-15,-1 2-10 0,1 0-4 0,-2 2-5 0,-1 1-4 0,1 1-3 16,1 3 0-16,-4 3 0 0,4-2 0 0,-1 4 3 0,-1 1 3 16,1 0 1-16,-1 4 5 0,2 2 0 0,-3-2 1 0,3 3 1 15,-1 1 3-15,1 0 3 0,-3 1 2 0,3-1 1 0,1 3 3 0,-2-1 1 16,-1-1 2-16,3 0 2 0,-1 1 2 0,1-2 0 0,0 1 2 0,0-3-2 16,0 0-1-16,0-2-6 0,0 3-12 0,0-4-12 0,1-1-13 15,-1-1-14-15,3-1-15 0,-1-1-15 0,-1-2-16 0,3 1-19 16,-1-3-18-16,0-1-24 0,0-1-28 0,4-2-40 0,-3 0-45 0,4-2-41 15,2-2-36-15,-2-2-53 0,1 0-62 0,0-3-27 0,4-1-9 16</inkml:trace>
  <inkml:trace contextRef="#ctx0" brushRef="#br0" timeOffset="168765.3697">25804 8850 212 0,'-2'-6'514'0,"0"0"5"0,1 3-74 0,-1-1-112 0,2 4-76 16,-1-3-61-16,1 3-43 0,0 0-36 0,0 0-24 0,-2 0-20 0,0 3-18 15,1-3-18-15,-1 4-13 0,1 1-13 0,-4 0-8 0,2 3-9 16,-2-1-2-16,2 2-1 0,-2 0 3 0,2 2 6 0,-2-1 4 0,-1 2 0 16,1 2 2-16,2-2 0 0,-2 1-1 0,2 1 1 0,-2 0-1 15,2-2 2-15,-3 3 0 0,3-2 1 0,-2 0 0 0,0-1 2 0,2 1-1 16,2-1-1-16,-3 0 0 0,1-1-2 0,1-1 0 0,-2 0 1 16,3-2-2-16,1 1 1 0,-2-2 1 0,2 1-2 0,0-3 2 15,0 2 0-15,0-4 0 0,2 2 0 0,-1-2 2 0,1 0 0 0,2 0 2 16,-1-1-1-16,2 0-2 0,3-2-2 0,-1 2-2 0,2-2-5 15,0 0-4-15,1-2-2 0,2 2-3 0,1-2-3 0,1-1-3 0,1 1-1 16,0-1-1-16,0 0-2 0,-2 0 0 0,1 0-2 0,-2 1 3 16,1-1 1-16,-4-1 2 0,1 1 5 0,-1 2 4 0,-2-3 3 15,-1 4 3-15,-1-2 4 0,0 2 3 0,-1-2 3 0,-2 1 2 0,-2 1 4 16,0 0 0-16,0 0 1 0,0 0 2 0,-2 0 1 0,-2 1 0 16,-3 1 0-16,1 0 2 0,-1-2 0 0,-2 4 0 0,0-1 1 0,-3 0-1 15,2 2-1-15,-3-3 0 0,1 3-1 0,-1-1-1 0,0-1 1 16,0 2-1-16,4-3 0 0,-4 3 0 0,2-2-1 0,1 2-2 15,2-3 0-15,-2 1 0 0,2 1-2 0,1-3 0 0,1 3-3 0,-2-1-2 16,3-3-5-16,2 4-6 0,-2-3-8 0,2 1-8 0,2 0-10 16,-3-2-10-16,4 0-9 0,0 0-7 0,0 0-8 0,0 3-11 0,4-3-13 15,0 0-10-15,3 0-15 0,-1 0-9 0,5 0-10 0,0-3-3 16,3 3-2-16,2-2 3 0,1-1 6 0,3-1 6 0,-2 1 5 16,4-1 6-16,-1 1 3 0,3-2 10 0,-2 0 12 0,2 2 15 0,-3-2 18 15,0-1 21-15,1 0 22 0,-1 0 20 0,1 1 19 0,-1-2 17 16,-4-1 16-16,2 3 14 0,-2-2 12 0,-1 0 14 0,-2 0 17 0,1 1 12 15,-4-1 12-15,0 2 8 0,-2 0 5 0,0-1-1 0,0 2-2 16,-5 1-4-16,1-2-6 0,0 1-8 0,-2 0-10 0,-1 2-9 0,0 0-10 16,-2 1-13-16,0-3-12 0,0 4-13 0,-4 0-14 0,1 0-12 15,-2-3-12-15,-1 3-8 0,-1 0-10 0,-2 0-6 0,-2 3-6 0,0-3-5 16,-2 0-4-16,1 4-1 0,-4-1 0 0,3-1 0 0,-2 3 0 16,2 0 1-16,-3 0 1 0,3 0 0 0,-1 1 2 0,3 0 0 15,0 0 1-15,0 2 2 0,1-3-1 0,1 3 2 0,0-1 1 16,2 0 0-16,1-1-1 0,-1 0 1 0,3 0-1 0,-2 0 0 0,3-2-1 15,1 1-2-15,0 0 0 0,2-1-2 0,0 0-2 0,2-2-2 16,1 1-5-16,0-1-4 0,3 0-4 0,2-1-5 0,-1-1-4 0,1 0-4 16,2 0-3-16,0-1-2 0,1-1 0 0,3 0 0 0,-2-3 2 15,1 2 0-15,0-2 3 0,0 0 4 0,-2 0 5 0,0-1 9 0,2 2 9 16,-5 0 11-16,0-1 9 0,1-2 12 0,-1 5 8 0,-2-3 8 16,-1 3 4-16,-2-1 4 0,2-1 0 0,-1 3 1 0,0-3 2 0,-3 4-3 15,1-1-3-15,-1-1-7 0,1 2-8 0,-2 0-6 0,0 0-10 16,0 0-7-16,0 0-8 0,0 0-6 0,0 0-4 0,2 0-2 15,-2 2-1-15,1-1-1 0,-1 3 1 0,0-3 1 0,2 3 2 0,-1-1 2 16,1 1 3-16,0 1 1 0,-2-1 1 0,1 2-2 0,1-1-2 16,0 0-6-16,2 0-7 0,-3-1-10 0,3 1-7 0,0-1-12 15,0 1-8-15,1-2-13 0,-1 1-13 0,1-1-13 0,4-2-13 0,-2 3-13 16,1-4-12-16,0 0-10 0,3 0-12 0,-2 0-7 0,3-4-7 16,-2 1-5-16,1 1-3 0,2-3 3 0,-2-1 3 0,0-1 10 0,2-1 9 15,-1 1 16-15,1-2 20 0,-2 0 22 0,0-1 24 0,2 0 29 16,-4 0 31-16,3-1 30 0,-3 2 31 0,0-1 30 0,-1 1 26 0,0 0 24 15,-2 0 19-15,-1 1 18 0,-2 1 15 0,2 1 8 0,-2 0 3 16,1 1-3-16,-3 2-5 0,2-1-11 0,-2 0-14 0,-1 3-15 16,0-1-17-16,0 2-16 0,0-2-15 0,-4 2-16 0,3 0-16 0,-4 2-15 15,2-2-13-15,-2 2-10 0,-2 1-8 0,2 0-7 0,-4 2-4 16,3-1-2-16,-2 2-1 0,1 0-1 0,-2 1 2 0,3 1 0 0,-1-1 3 16,1 2 1-16,-1 1 1 0,2-2 1 0,-2 3 1 0,4-2 1 15,-2-1-2-15,4 4 0 0,-3-4-2 0,3 1 0 0,-1 1-3 16,2-2-3-16,0 2-3 0,2-3-5 0,-1 1-10 0,3-1-10 15,-1 1-11-15,2-3-14 0,0-2-14 0,3 2-17 0,1-1-18 0,0-1-20 0,1-3-19 16,2 0-20-16,1 0-17 0,1-3-26 0,1 1-25 0,2-1-22 16,-3-1-19-16,3-3-16 0,-1-1-12 0,2 0-28 0,-2-1-35 15</inkml:trace>
  <inkml:trace contextRef="#ctx0" brushRef="#br0" timeOffset="168932.2689">26769 8941 178 0,'4'-9'435'0,"-4"2"-33"0,1 1-55 0,-1 0-47 0,0-1-43 16,0 4-38-16,0 1-34 0,0 0-30 0,0 2-27 0,0 0-22 0,0 0-21 15,0 0-18-15,0 0-18 0,-1 4-15 0,-1-4-14 0,0 3-8 16,1 1-8-16,-2 1-2 0,-1 2 1 0,3-1 2 0,-4 1 3 16,1 2 3-16,0 0 3 0,0 2 0 0,0-1 2 0,0 1 0 0,-4-1 0 15,3 2-2-15,0 0-1 0,1-1-5 0,-1-1-8 0,1 1-12 16,0-1-14-16,-1 1-17 0,2-2-22 0,0 0-25 0,0-2-30 0,3 1-37 16,0-2-44-16,0 1-47 0,5-1-53 0,-2-2-68 0,3-1-77 15,2 1-36-15,0-1-14 0</inkml:trace>
  <inkml:trace contextRef="#ctx0" brushRef="#br0" timeOffset="169266.5511">27011 8922 321 0,'5'-7'588'0,"0"-2"1"15,0 6-4-15,-4-2-84 0,3 0-127 0,0 1-88 0,-3 1-70 0,-1 1-51 16,2 1-39-16,-2 1-31 0,0 0-26 0,0 0-24 0,-2 1-21 16,-1 1-15-16,-3 1-12 0,1-1-9 0,-3 5-5 0,0-2-1 0,-4 2 2 15,1 2 4-15,-3 2 3 0,1-1 3 0,-3 0 5 0,0 1 3 16,-1 1 1-16,3 0 2 0,-2 0-1 0,2-2 1 0,0 1-1 0,2-3 1 15,0 2 1-15,-1-2-2 0,4 1-2 0,1-1-3 0,0 0-3 16,2-2-5-16,-1 0-4 0,4-2-4 0,0 2-4 0,1-1-4 16,1-2-2-16,1 1-2 0,1-1-2 0,2 0-2 0,1-1-1 0,2 1-1 15,0-1 2-15,2 0 1 0,0-1 3 0,2 3 3 0,0-3 2 16,2 1 5-16,-3 0 5 0,4 1 3 0,-4-3 7 0,4 2 4 16,-2 1 2-16,-1 1 3 0,-1-1 0 0,3 1 4 0,0-1 3 0,-4 2 0 15,3 0 3-15,-2 1 0 0,-1 2 1 0,3-1 0 0,-3 1 0 16,0 1-2-16,3-1-1 0,-5 1-2 0,2 4 0 0,0-3 0 0,1 1 1 15,1 1-1-15,-4 0-1 0,3 0-2 0,-2 0-3 0,-1-1-5 16,3 2-7-16,-3-3-11 0,1 2-15 0,-2-2-17 0,2 0-18 0,-2-1-26 16,-1 0-28-16,1-2-47 0,3-1-55 0,0-1-92 0,-2-3-113 15,1 0-59-15,2 0-36 0,-1-2-13 0,1-2-2 0</inkml:trace>
  <inkml:trace contextRef="#ctx0" brushRef="#br0" timeOffset="200833.5193">26404 7134 42 0,'0'0'62'0,"0"0"3"0,0 0 3 0,0 0 3 15,0 0 2-15,0 0 3 0,0 0 3 0,0 0 1 0,0 0 2 16,0 0 0-16,0 0 0 0,0 0 2 0,0 0 0 0,0 0 2 16,0 0 0-16,0 0 3 0,0-2 0 0,0 2 1 0,0 0-1 0,0 0-1 15,0 0-1-15,0-1 0 0,0 1-3 0,0-2 0 0,0 2-5 16,0 0-1-16,0-1-4 0,0-1-3 0,0 2-3 0,0-1-6 0,0-1-5 15,0 1-4-15,0-1-7 0,0 2-4 0,0-3-4 0,0 3-3 16,0-2-3-16,0 2 0 0,0 0-2 0,0-2-2 0,0-1-2 16,0 3-2-16,0-3-3 0,0 2-2 0,0-2-1 0,0 3-1 0,0-4-1 15,2 3 0-15,-2-2-2 0,1-1 0 0,-1 1-3 0,2 1-2 16,0 0-3-16,-2-1-2 0,1-1 0 0,1 1-2 0,0-2 0 0,1 2-2 16,2-1-1-16,-1-1-1 0,1 1-2 0,1-1 0 0,1-1-3 15,1 2-2-15,2-1 0 0,2 0 0 0,1 1 0 0,4 0 1 16,1-3-1-16,2 3 1 0,3-1 3 0,2 1-1 0,4 0 2 0,2 1 0 15,1-2 2-15,3 2 0 0,3 0 2 0,3 2 1 0,-2-1 0 16,5 1 0-16,1-1 0 0,-1 2-3 0,4 0-3 0,-1 2-1 0,1-1-4 16,-1 2-4-16,0-1-4 0,1 1-3 0,-1 0-5 0,1 0-3 15,-1 1-5-15,-3 1-3 0,1-3-5 0,0 3-3 0,-2-1-2 16,0 3-2-16,-1-3 0 0,-2 0-2 0,-1 0 0 0,-1 1 0 16,0-2 0-16,-3 2-2 0,-3-2-2 0,1 0-1 0,-6 0-4 0,0 0-4 15,-4 0-4-15,-1 0-4 0,-2-1-4 0,-3-1-4 0,-4 1-4 0,1-2-8 16,-6 0-9-16,0 0-6 0,-2 0-6 0,-3-2 2 0,-3 1 2 15,0-2 5-15,-3-2 5 0,-1 2 6 0,-1-3 6 0,-4 3 5 16,1-4 4-16,-2 1 8 0,0-1 5 0,-1 2 16 0,-3-4 15 0,-1 2 15 16,1 0 13-16,2 0 10 0,-4-1 8 0,3-1 8 0,0 1 7 15,-2 3 11-15,3-2 8 0,0 0 9 0,2-1 8 0,1 4 8 0,0-2 5 16,1 2 4-16,3-2 0 0,-2 3-2 0,4-2-4 0,-3 2-6 16,5 2-6-16,-3-1-7 0,4 1-6 0,-3-1-8 0,3 2-6 15,0 0-7-15,3 0-4 0,1 0-6 0,-3 2-4 0,5-1-5 0,-3 1-3 16,4-1 2-16,-2 2 2 0,-1 0 5 0,1 0 4 0,3-1 7 15,-2 2 7-15,1 1 4 0,-1-3 2 0,2 3 2 0,-4-1-1 0,1 3 2 16,0-3-2-16,0 3 2 0,0-3 2 0,-2 1-2 0,1 2 0 16,-2-1-3-16,-1 0-1 0,1 1-5 0,-2-1-2 0,-2 0-3 0,2 2-1 15,-3-3 0-15,2 3 1 0,-5 0 1 0,1 0 2 0,-3 0-2 16,0 0-2-16,-1-1-2 0,1 2-3 0,-4 0-7 0,0-2-12 16,1 4-19-16,0-2-22 0,-2 0-35 0,2 2-42 0,-1-1-49 0,2-1-55 15,0 0-78-15,1 0-88 0,3 0-46 0,-1-1-26 0</inkml:trace>
  <inkml:trace contextRef="#ctx0" brushRef="#br0" timeOffset="201332.3495">28470 6820 111 0,'-1'-5'123'0,"-3"2"-42"0,3-2-22 16,-3 1-8-16,4 0-2 0,-2 1 6 0,0 2 4 0,2-3 4 16,-1 1 4-16,1 1 9 0,0 2 4 0,-2-2 3 0,2 2 2 15,-2-1 3-15,2 1 2 0,0-2 2 0,0 2 4 0,-1 0 3 0,1-2 3 16,-2 1 3-16,1 1-3 0,-1-1-4 0,0 1-8 0,1 0-10 0,-2 0-10 15,1 0-8-15,0 0-7 0,-1 0-8 0,0 0-6 0,-1 1-6 16,-1-1-6-16,-2 3-4 0,3-1-7 0,-1 1-7 0,-3-1-4 0,2 1-3 16,-2 2-1-16,0-1 0 0,-1 3-1 0,1-1-1 0,-1 1 1 15,3-1 1-15,-1 2-2 0,-2-1 0 0,3 2 0 0,0 0 0 16,1 0 0-16,-1 1 1 0,3 0 2 0,-1 0-1 0,1 2 3 0,2-1-1 16,-1-1 2-16,0 0 1 0,2 2 1 0,2-2 0 0,0 0 1 15,1-1 1-15,2 2 1 0,-2-2-1 0,3-2 0 0,0 0 0 16,1 1 1-16,1-1-1 0,2-3 0 0,2 1-1 0,-3 0 0 15,5-3 1-15,-1-1-2 0,1-1 0 0,1-1-2 0,0-1 2 0,0-1 0 16,2-1 2-16,-3-1-2 0,2 0 0 0,-2-2 0 0,2-1 1 0,-5-1 1 16,0 1 1-16,2-3 0 0,-4-1-2 0,-1-1-1 0,0-1-1 0,-5 2-3 15,0-3-3-15,-3 0-3 0,0 1-2 0,-1-1-4 0,-4 1-1 16,-3 0-3-16,2 1-2 0,-4-1-4 0,1 1-4 0,-4 2-6 16,2 1-11-16,-1 1-12 0,-1 0-16 0,-1 2-17 0,3 3-22 0,-2 0-31 15,-1 2-38-15,3 2-31 0,1 0-29 0,-1 3-68 0,2 2-91 16,0 1-45-16,2 0-21 0</inkml:trace>
  <inkml:trace contextRef="#ctx0" brushRef="#br0" timeOffset="201633.3759">28807 6768 259 0,'5'-11'518'0,"0"1"-11"0,-1 1-21 0,2 1-92 15,-3-1-130-15,1 3-71 0,-3 0-46 0,1 1-28 0,0 3-21 0,-1-3-19 16,1 2-19-16,-2 2-18 0,1-1-13 0,-1 2-16 0,0 0-14 16,0 2-8-16,-1 1-6 0,1 1-4 0,-2 2-2 0,1-1 1 0,-3 4 0 15,3 1 5-15,-3 0 3 0,0 4 5 0,-1 0 3 0,1 1 3 16,-1 0 3-16,-2 2 2 0,2 0 0 0,1 1 1 0,-2 2-1 0,-1-2 1 16,1 1-1-16,-1 1 1 0,1-1-1 0,-1 0 1 15,0 1 0-15,1-2 3 0,1 0 0 0,-4 1 1 0,2-2 0 0,1 0 1 16,-1-3 1-16,3 4 2 0,-4-4 0 0,2 1 3 0,-1-1 1 15,2-2 0-15,1-2-1 0,-2 2-5 0,1 0-8 0,2-3-12 16,-2 0-14-16,2-1-17 0,-1-1-16 0,1-1-17 0,1 0-16 0,-1-1-19 16,1-1-18-16,2 0-26 0,0 0-30 0,0-4-38 0,0 0-41 0,0 0-67 15,5-1-80-15,0-2-41 0,2-1-20 0</inkml:trace>
  <inkml:trace contextRef="#ctx0" brushRef="#br0" timeOffset="202101.7325">28924 6903 40 0,'3'-8'482'0,"0"1"-46"0,0 1-73 0,1 2-70 0,-3 0-68 16,3 1-44-16,-3 2-30 0,2-1-26 0,-3 2-23 0,1 0-20 16,-1 2-20-16,2 1-16 0,0 2-13 0,-2-1-12 0,0 2-11 15,0 1-5-15,0 4-6 0,0 1 2 0,0-1 2 0,-2 3 3 0,0 0 2 16,1 2 1-16,-2 1 1 0,2-1 1 0,-3 2 0 0,1-2 1 16,0 4-2-16,0-2 0 0,-1-1 0 0,1 1 1 0,-2-2 0 0,1 1 2 15,1-2 0-15,0 2 1 0,-1-5 0 0,1 2 1 0,0 0 1 16,0-4 0-16,0 0-1 0,1-2 0 0,0 2-2 0,1-4-1 15,-4-1-3-15,5 0-4 0,-1-1-4 0,-1-1-11 0,2-1-12 0,-1-1-14 16,1-1-14-16,-2-1-13 0,0-1-12 0,2-2-9 0,-1-1-11 16,1-2-7-16,0 0-10 0,0-3-7 0,0-2-6 0,0-1-1 0,0-1 0 15,1-3 6-15,-1 0 11 0,4-2 14 0,-3 2 19 0,2-3 15 16,2 1 15-16,-4-1 17 0,3 2 17 0,-1-2 19 0,2 3 16 0,-2 0 15 16,2-1 14-16,-1 2 9 0,1 1 9 0,0-1 8 0,-2 3 6 15,2 1 1-15,-2 0-2 0,2 3-3 0,-2-1-5 0,3 0-6 16,-3 3-11-16,3 0-7 0,-1 2-7 0,0 1-7 0,0-1-8 0,2 2-5 15,-2 0-6-15,3 2-7 0,0-1-7 0,1 2-2 0,-1 0-6 0,1 2 1 16,0-1-2-16,2 1 2 0,-1 1 2 0,-2 1 0 0,2-1 0 16,-2 3-1-16,4-2 1 0,-3 3 2 0,-1-3 1 0,-2 4-1 15,2-2 2-15,1 1 2 0,-2 2-1 0,-2-1 3 0,-1-1 1 0,0 1 3 16,-1-1 2-16,0 0 4 0,0 1 4 0,-3 0 3 0,0-2 9 0,0 1 5 16,-3-1 7-16,-3 0 5 0,1 0 3 0,-2-1 3 0,-1-1 1 15,-2 1-1-15,-2-3 1 0,1 3-4 0,-4-3-3 0,2 0-3 0,-4 1-3 16,0 1-5-16,0-3-8 0,-1 1-14 0,1-1-17 0,0 3-24 15,0-1-26-15,-1-2-38 0,2 2-45 0,1 0-64 0,0-1-74 16,0 3-83-16,0-3-87 0,3 1-45 0,1 0-23 0,1 0-12 0</inkml:trace>
  <inkml:trace contextRef="#ctx0" brushRef="#br0" timeOffset="204533.0924">27599 10456 103 0,'4'-5'338'0,"-3"0"-62"0,1-1-61 16,-1 1-63-16,4-2-32 0,-2 1-15 0,0-1-8 0,0 3-3 16,1-4 3-16,-1 3 3 0,0-2 6 0,0 2 4 0,1-1 2 15,0 0-1-15,-3 1-6 0,3-1-8 0,-3 0-5 0,1 1-9 0,-1-2-4 16,-1 2-4-16,2-2-1 0,-2 2 0 0,0 1 0 0,0-1-4 16,-2 0-1-16,2 0-4 0,-1 2-4 0,-1-2-7 0,-1 3-4 0,0-3-7 15,-1 2-3-15,-1 0-5 0,0 2-4 0,0-1-4 0,-1 2-1 16,-4 0-1-16,2 0-2 0,0 0-1 0,-1 0-3 0,-5 3-1 15,2 2 0-15,-1-1-2 0,-2 2-1 0,0 0 1 0,0 1-1 0,-2 3-2 16,2-1 1-16,-2-1-2 0,3 4-3 0,-2-1-3 0,3 1-3 16,-1 0-1-16,3-1 1 0,1 3-1 0,0 1 1 0,2-1 1 0,0-2 0 15,1 1 1-15,3-1 0 0,1 0 2 0,1 2 0 0,2-2 2 16,2 0 1-16,-1 0 0 0,5 0 0 0,1-2-1 0,-1 2-2 0,4-4-3 16,0 1-2-16,3-2-7 0,1 1-4 0,2-3-6 0,2-1-5 15,-1-1-6-15,0-1-5 0,3-1-5 0,-2-1-5 0,3-1-3 16,-2-3-2-16,0 2 0 0,1-3 0 0,-4 1 2 0,2-3 4 0,-2 2 3 15,-1-1 5-15,-4 1 5 0,3-3 7 0,-4-1 9 0,0 2 7 16,-1-3 10-16,-3 3 7 0,1 0 9 0,-2 0 6 0,-2 1 6 0,0-2 5 16,-1 2 5-16,-1 1 2 0,2-2 2 0,-3 2 1 0,0 0-1 15,-3 2-4-15,2-2-5 0,1 1-6 0,-4 4-5 0,3-2-7 16,-1 1-6-16,-1 1-6 0,0 0-6 0,-1 0-5 0,0 0-5 0,0 1-3 16,-1 1-2-16,0 3 0 0,0 0-1 0,0-1 2 0,0 3 1 15,2 1 1-15,0-1 2 0,-3 2 3 0,1 0 1 0,2 0 2 0,0 0 1 16,1 1 1-16,0 0 2 0,1 2-1 0,1-1 0 0,0-1 1 15,1 1 1-15,1-2-1 0,0 0 2 0,1 0-1 0,2 0 1 16,0-2 0-16,0 1 1 0,0-2 0 0,2-1-2 0,1-1 1 0,1-1-2 16,0 0 0-16,0-3 0 0,3 0-2 0,-3 0 1 0,3-3 0 15,0-1 0-15,-1 1 1 0,1-3-2 0,-2-2-1 0,2 3-1 0,-4-3-2 16,2-1 1-16,-2-1 0 0,0 1 0 0,0-1-1 0,-2 0 1 16,-1-1-1-16,-2 1-3 0,1 0-1 0,-3 0-2 0,1 0-2 0,-1 1-2 15,-1 0-2-15,-1 0-2 0,-1 1-1 0,-1 0-2 0,0 1-1 16,-2-1-1-16,0 4 0 0,-2-2-1 0,0 2 2 0,1 1 1 15,-2-1 0-15,-1 3 1 0,1 0 2 0,0 1 3 0,-1 0 1 0,0 1 3 16,1 0 1-16,0 3 3 0,-1-1-1 0,0 1 0 0,2 1-1 16,1-1-2-16,-2 0-3 0,3 3-5 0,1-2-5 0,-1 2-2 15,1-1-4-15,1 0-2 0,3 0-5 0,-1-2-4 0,1 2-1 0,1 0-3 16,4-1-2-16,-2-1-3 0,4 1 1 0,-2-2-1 0,4-1 3 16,-1 1 2-16,3-3 5 0,1 0 2 0,0 0 4 0,1-3 4 0,2 1 4 15,0-3 4-15,0 0 5 0,2 0 5 0,-2-1 6 0,2 1 10 0,-3-2 7 16,2 1 11-16,-2-2 7 0,0 2 10 0,-1 1 5 0,-2-2 4 15,3 2 4-15,-4 0 2 0,-2 0 1 0,1 0 2 0,-2 1-3 16,1 3-2-16,-4-3-6 0,0 2-7 0,0 0-5 0,-1 1-7 16,-1 1-6-16,-1 0-8 0,1 1-3 0,0 1-6 0,-2 0-1 0,0 2-4 15,0-1-2-15,0 1 0 0,0 2 1 0,0-2 2 0,-2 4 1 16,0-1 2-16,1 1 1 0,-1 1 1 0,1 0 2 0,-3-1 0 0,2 1 0 16,0 1 0-16,0 0 1 0,-1-1-2 0,2-1 1 0,1 1 0 15,-2-2 0-15,0 1-1 0,2-2 1 0,0 0 0 0,0-1 1 16,2-1 1-16,0-1-1 0,-1 0-1 0,2-1-3 0,1-1-1 0,2-1-3 15,0-1-2-15,2-2-2 0,2-2 0 0,0 1-2 0,2-3 0 16,2 2-3-16,-2-3-2 0,1-1-3 0,3 0 0 0,-2 1-2 16,2-4 1-16,-3 4-1 0,1-3 3 0,-1 2 2 0,1 0 1 0,-3 0 1 15,-2 0 1-15,4 1 1 0,-7 3 2 0,2-2 0 0,1 0 1 0,-2 2 1 16,-2 0 1-16,-1 3-2 0,0-1 1 0,-1 1 0 0,-1 0-3 16,2 2-1-16,-3-2-2 0,-1 2-1 0,0 0-1 0,0 0 1 15,0 2 0-15,2-2 0 0,-2 2 1 0,0 2 0 0,0-3 1 0,0 3 2 16,0 1 0-16,0 0 3 0,-2 0 1 0,2 2 3 0,0-2 2 15,0 2 2-15,0 0 0 0,0-1 0 0,0 0 1 0,0 0 0 16,2-1 1-16,0 1 0 0,-1-3 1 0,1 4 1 0,1-4 0 0,0 1 1 16,0-1-1-16,4-1-1 0,0-2-2 0,0 0 0 0,1-2 0 0,0 2-2 15,3-4 0-15,-2 1-1 0,3-3 0 0,-2 0-2 0,0 0-1 16,1 0-1-16,0-1-1 0,-1-1 0 0,-1 1-2 0,4 2 2 16,-5-3 0-16,0-1 2 0,1 4-1 0,-3-2-1 0,1 2 0 0,-3 0-1 15,1 1-2-15,1 1-1 0,-3 0-1 0,1 0-2 0,-1 1-1 16,0 1-1-16,-1-1-1 0,-1 2 0 0,3 0-1 0,-3 2 2 15,1-2-1-15,-1 1 1 0,4 2 0 0,-4 0 1 0,2 0 2 0,1 1 3 16,-3 1 0-16,2-1 2 0,1 3 3 0,-1-2 0 0,0 2 1 16,0 1 2-16,3-3-1 0,-3 4 1 0,2-2-1 0,-2 0 0 15,4-1 0-15,-2 1-2 0,1-2-4 0,0 2 0 0,1-1-1 0,1-2-2 16,0 1-1-16,2-1-4 0,0-3-6 0,2 1-4 0,0-2-4 0,0-2-3 16,2-1-5-16,-1-2-1 0,3 0 1 0,-2-2-1 0,2 0 1 15,0-2 1-15,-1-2 0 0,0 1 1 0,0-1-1 0,0-6 2 16,1 4 2-16,-4-3 0 0,2 1-2 0,-2-4 1 0,0 2 0 0,-1-2 2 15,-3 1 0-15,0 2 4 0,1-4 6 0,-2 1 8 0,-1 1 9 16,-1 0 9-16,-2 3 11 0,2 1 8 0,-1-1 9 0,-2 4 8 16,0 0 9-16,-1 2 3 0,-1 1 3 0,2-1-2 0,-2 4 0 0,0 0-5 15,0 3-7-15,-2-3-7 0,2 5-7 0,-1 0-7 0,-3 0-7 16,3 5-4-16,-5-1-6 0,1 1-3 0,-1 3 0 0,-2 4 1 0,-1-3 1 16,0 3 5-16,1 1 3 0,-1 4 3 0,-5 3 4 0,3-1 0 15,-2 4 2-15,0 1 0 0,-1 0-2 0,2 3 1 0,-1 3-1 0,-3 0-1 16,2 1 1-16,0 4-2 0,1-1-2 0,-3 2 0 0,3 1 0 15,-1 1 0-15,0 1 0 0,-2-1 0 0,2 1-1 0,-2 0-1 16,4-2-2-16,-6-1-5 0,6 0-8 0,-6 0-11 0,2-2-11 0,1 0-8 16,0-3-7-16,0-1-9 0,0-1-9 0,1-5-7 0,1 1-5 0,4-4-10 15,-4-3-7-15,5-2-15 0,-1-1-17 0,1-6-20 0,2-1-22 16,1-2-23-16,2-4-23 0,0-2-23 0,-1-3-22 0,4-3-36 16,0-3-41-16,0-1-46 0,4-7-50 0</inkml:trace>
  <inkml:trace contextRef="#ctx0" brushRef="#br0" timeOffset="204764.2106">28709 10596 113 0,'8'-16'457'0,"1"4"10"0,1-1-70 0,-1 1-110 0,-1 2-71 15,0 1-54-15,1 1-33 0,1 2-22 0,-2-1-14 0,1 2-8 16,-1 0-10-16,0 2-6 0,3 2-11 0,-3 0-10 0,0 1-11 0,0 1-9 16,1 0-6-16,-2 2-5 0,1 2-3 0,-2 0-3 0,-1 2 0 15,1-2 2-15,-1 1 0 0,-4 1 2 0,3 1 0 0,-4-1 1 16,0 1 3-16,0 1 3 0,-4-1 2 0,0-1 3 0,-1 3 4 0,-3-4 1 15,2 2 3-15,-5-1 4 0,1-1-1 0,1 0 1 0,-3 0-2 16,-1-2-1-16,1 1-1 0,3-2-2 0,-4 0-5 0,0-2-7 0,3 2-13 16,2-3-18-16,-2 0-21 0,2 0-27 0,-1 0-45 0,4-3-58 15,2 1-104-15,1-3-126 0,2 0-71 0,2 0-41 0,-1-1-23 16,4-2-13-16</inkml:trace>
  <inkml:trace contextRef="#ctx0" brushRef="#br0" timeOffset="205266.1148">29169 10293 380 0,'0'-6'533'0,"0"0"-8"0,0 2-19 16,0-1-90-16,0 1-123 0,0-1-70 0,0 2-45 0,0-1-26 15,0 1-18-15,0 1-15 0,0 0-13 0,0 1-15 0,0 1-17 0,0 0-17 16,0 0-16-16,0 0-14 0,0 0-12 0,0 0-9 0,0 0-7 0,0 1-3 16,-2 1-2-16,1 0 2 0,1 1 1 0,-2 2 6 0,0-1 1 15,1 4 4-15,-1 0 4 0,1 1 5 0,-4 0 5 0,4 3 2 0,-3 0 4 16,1 1 2-16,0 3 1 0,0-2 2 0,-2 1-2 0,0 2 0 16,-1 0-3-16,1 3-1 0,1-2-1 0,-1 2-3 0,-2 0-1 15,2 0-3-15,0 0-1 0,-2-2-1 0,2 4-2 0,1-1 0 0,-1-1-1 16,-1-1-3-16,3 0-3 0,-2-2-7 0,2-2-9 0,1-1-10 15,0-1-11-15,1 1-15 0,1-4-16 0,0 1-17 0,1-2-20 0,1-3-24 16,3 0-28-16,0-4-31 0,0 2-32 0,4-3-40 0,-3-1-45 0,4-1-48 16,0-5-50-16,2 0-52 0,-3-3-53 0,7-2-19 0,-5 0-3 15</inkml:trace>
  <inkml:trace contextRef="#ctx0" brushRef="#br0" timeOffset="205799.5108">29355 10333 318 0,'2'-9'526'0,"0"1"17"0,-2 3-52 15,1-1-85-15,-1 0-73 0,2 0-67 0,-1 1-44 0,-1 2-32 16,2-1-25-16,-2 0-19 0,2 0-17 0,-2 1-20 0,0 1-20 0,0-1-19 16,1 3-18-16,-1 0-19 0,0 0-15 0,0 0-13 0,0 0-8 15,0 0-6-15,0 0-3 0,3 3-3 0,-1-3 0 0,-2 4 1 0,1-1-1 16,1 2 2-16,-2 0 0 0,1-2 2 0,-1 3 2 0,2 1 3 0,0 1 3 16,-2-1 2-16,0 1 1 0,0 1 2 0,-2 1-1 0,0 0 0 15,1 0 1-15,-1-1 0 0,1 0 0 0,-4 1 0 0,4 0 1 0,-3 0-1 16,1-3 1-16,2 3 1 0,-1-3 0 0,0-1 1 0,-1 0 1 0,2-2 2 15,-1 1 2-15,0-2 4 0,2 0 3 0,0-1 2 0,0 1 3 16,0-3 2-16,0 0 1 0,0 0-1 0,2-2 1 0,0 1-1 16,2-1-3-16,0-1-1 0,0 0-2 0,1-2-2 0,3 0-3 0,-2-1-6 15,1 1-2-15,2-3-4 0,0-1-3 0,-1 2-3 0,2 1 0 0,1-1-2 16,-1 0 0-16,-2 2 0 0,1-1 0 0,-1 1-1 0,-2 1-1 16,1-1-1-16,2 2-1 0,-5 0 0 0,1 3-1 0,-1-5-2 0,0 5-1 15,0-2-2-15,-1 2-1 0,0 0 0 0,1 0 0 0,-2 0 0 0,0 2 0 16,1-2 1-16,-2 5 1 0,3-3 1 0,-3 2 2 0,1 1 1 15,-2-1 0-15,1 2 2 0,-1 0 2 0,2 0 3 0,0 0 0 0,-2 3 2 16,1-2 1-16,-1 1 0 0,0-1 1 0,2 1 1 0,-1 0 1 16,-1-3 1-16,2 3 0 0,1-3 0 0,-3 0 1 0,1 0 3 0,3 1 2 15,-3-3 1-15,2 2 1 0,1-3 2 0,-1 1 3 0,2 1 2 16,0-1 0-16,2-1 1 0,-1-1 1 0,2-1 0 0,2 0-1 0,2 0 0 16,0 0-1-16,0-1-1 0,-1-1-2 0,4-1-1 0,-1-1-2 0,0 1-3 15,2 1-1-15,-2 0-3 0,2-1-1 0,-2 0-1 0,0-1-1 16,-1 2-2-16,1-1-1 0,-3 1 1 0,1 0 0 0,0 0-1 0,-2 1 0 15,0 1-2-15,-2-2 0 0,-1 2-1 0,1 0-1 0,-3 0-1 16,2 0-1-16,-2 0 0 0,0 0-2 0,-2 0-2 0,0 2-9 0,0-1-7 16,-1 1-13-16,0 0-15 0,-1 2-19 0,-1-1-23 0,0 1-28 15,0 2-30-15,0-2-57 0,-1 4-68 0,-3-1-94 0,0 1-105 0,0 0-51 16,0-1-21-16,-3 1-8 0,0-1 4 0</inkml:trace>
  <inkml:trace contextRef="#ctx0" brushRef="#br0" timeOffset="206142.3427">29224 10885 466 0,'-3'-3'534'0,"0"1"10"0,-2 0-44 16,4 2-74-16,1-1-92 0,0 1-102 0,0 0-62 0,0 0-40 15,0-2-24-15,1 2-15 0,4-2-12 0,-1 2-10 0,1 0-13 0,2 0-10 16,1 0-11-16,-1 0-12 0,1 0-8 0,4 0-7 0,-2 0-5 16,2 0 0-16,-1 0-1 0,3 0-1 0,-1 0 0 0,1 0 1 0,0 0-1 15,2 0-1-15,0 0 0 0,1 0-1 0,-1 0 1 0,1 0-1 0,1 0 1 16,-3 0 0-16,3-1 0 0,-2 1-1 0,1-1 1 0,-3-2 1 15,-1 3 0-15,-1 0 3 0,0-3-1 0,0 2 3 0,-2 0 0 16,-2-1 2-16,-2 1 0 0,0-1-2 0,-1 0-7 0,0 1-7 0,-4-3-12 16,-1 4-18-16,0-2-18 0,0 1-20 0,-1 1-27 0,-3-2-26 0,0 0-32 15,-1 2-35-15,-4-1-53 0,1 1-65 0,0 0-79 0,-1 1-85 16,-3 1-41-16,1 0-14 0,-1 1 0 0</inkml:trace>
  <inkml:trace contextRef="#ctx0" brushRef="#br0" timeOffset="206966.3774">28167 11405 177 0,'5'-5'387'0,"-2"2"-49"0,2-1-66 16,-2 0-40-16,3-2-27 0,-3 2-16 0,2-2-12 0,-2 2-3 0,0-1-2 15,0 2-1-15,1-2 0 0,-3 2-4 0,1-2-5 0,-1 3-5 16,-1-3-7-16,3 2-4 0,-1 0-7 0,-2 0-5 0,0 1-6 0,0-2-5 16,-2 3-7-16,-1-2-9 0,3 2-8 0,-3-2-12 0,2 3-11 15,-3-3-12-15,1 2-11 0,-3 1-11 0,-1 0-8 0,0 0-9 16,-1 0-7-16,-2 1-5 0,-2 2-4 0,-1 0-2 0,0 1-1 0,-3 1-3 15,0 0 1-15,1 1-2 0,-2 1 0 0,1 1 0 0,-2 1 1 16,1-1-1-16,0 5 0 0,2-2 1 0,-2 2 1 0,2-2-1 0,2 2 1 16,0 1-2-16,-1-1 0 0,2 2 0 0,3 0 1 0,0-1-1 15,2 1 2-15,2-2 1 0,1 2 0 0,0 0 0 0,4-1-1 0,0 1 1 16,2-2-2-16,1 0 0 0,2-1-2 0,1 2 0 0,1-3-1 16,4-1-2-16,-2-2-1 0,4 2-2 0,-1 0-4 0,1-6-3 0,3 2-1 15,-2-4-2-15,5-2 0 0,-2 0 0 0,-1 0-1 0,2-5 2 16,-2 1-1-16,2-3 0 0,-1-2 1 0,-2-1-1 0,1-1 0 15,0-2 1-15,-3-3 1 0,0 1 3 0,-3-2 1 0,0-1 3 0,-3 0-1 16,0-1 1-16,-2-1 2 0,-2 2-1 0,-2-2 1 0,-1 0 0 16,-1 3 1-16,-2-1 1 0,-2 0-1 0,-2 2 1 0,1 0 0 0,2 1-1 15,-3 2-2-15,1 1-2 0,1 0-3 0,0 2-8 0,-2 2-12 16,3-1-17-16,1 4-19 0,0 1-16 0,1-1-16 0,1 2-14 0,1 2-13 16,0 1-16-16,0 0-18 0,1 1-28 0,2-1-30 0,1 3-38 15,2-1-39-15,3 2-29 0,-1 1-21 0,4-2-20 0,1 1-16 16,4-1 0-16,0 0 6 0,0 0 21 0</inkml:trace>
  <inkml:trace contextRef="#ctx0" brushRef="#br0" timeOffset="207199.14">28502 11301 155 0,'19'-3'342'0,"-3"-1"12"16,1 0 4-16,-3 1-10 0,0-1-17 0,-3 1-22 0,2 0-28 15,-2-1-21-15,-3 2-18 0,0 0-14 0,-1 1-12 0,2-1-15 0,-4-1-15 16,-2 3-17-16,2-1-20 0,-4-1-18 0,2 2-20 0,-1 0-16 16,-2 0-15-16,2 0-14 0,-2 2-12 0,0-1-9 0,0 2-9 0,0 2-7 15,-2-1-5-15,0 2-4 0,-1 2-2 0,0 1 0 0,0 4 0 16,-4 1 1-16,2 1 4 0,-4 1 2 0,1 4 3 0,-1 1 0 15,-2 1 0-15,0 2-1 0,-1 1-3 0,-1 1-4 0,1 1-4 0,-3 2-5 16,2-2-7-16,-1 1-7 0,-1 0-8 0,3-2-8 0,-2-1-10 16,1 1-8-16,0-2-9 0,4-3-10 0,-3 0-9 0,3-1-10 0,0-4-9 15,2-2-9-15,1 3-10 0,0-7-7 0,3 0-8 0,0-1-13 16,3-1-10-16,0-4-18 0,3-1-19 0,0-3-21 0,4 0-22 0,2-3-33 16,-1-1-34-16,5-3-58 0,0-1-69 0,2-2-49 0,4-2-37 15,-2-5-15-15</inkml:trace>
  <inkml:trace contextRef="#ctx0" brushRef="#br0" timeOffset="207599.4138">28880 11473 430 0,'7'-9'564'0,"-2"1"11"0,-2 3 10 0,2 0-78 15,-2 1-122-15,-1-1-88 0,0 2-71 0,-1 2-47 0,1-1-36 0,-1 1-26 16,-1 1-21-16,0 0-18 0,0 0-12 0,-1 1-11 0,-1 2-8 16,1 2-9-16,-3 1-9 0,1 0-5 0,-2 3-5 0,1-1-1 0,-1 4 0 15,-3 2 1-15,2 1 3 0,-4-1 1 0,2 6 2 0,-1-1 0 16,1-1-2-16,0 0-1 0,-1 5-4 0,1-3-5 0,0 1-3 0,0 0-4 15,0 1-7-15,2 0-5 0,-2-1-6 0,3-1-8 16,-3 0-10-16,4-2-6 0,0-1-5 0,-1-1-5 0,2-2-5 0,0 0-1 16,0-4-1-16,1 0-3 0,1-2-3 0,-1-5-7 0,-1 3-7 0,3-5-3 15,0-1-2-15,3-4 4 0,-1 1 3 0,-1-4 3 0,1-1 2 16,1-4-4-16,0 1-6 0,2-6-10 0,0-3-10 0,1 3-8 16,2-4-5-16,1-1 1 0,0-2 3 0,1 1 4 0,2-3 3 0,0 0 3 15,2 0 2-15,-1 1 8 0,3-1 9 0,-2 2 13 0,3 0 16 16,-1 0 17-16,0 3 20 0,-1-1 20 0,2 1 18 0,-3 6 15 0,2-2 15 15,-2 3 15-15,0 2 14 0,-1-1 11 0,1 2 10 0,-1 1 4 16,-3 3 4-16,2 1 0 0,-1 0 0 0,0 1-1 0,-2 0-5 0,-1 3-3 16,3 0-6-16,-1 1-4 0,-4 1-6 0,2 1-8 0,1 1-9 0,-1 0-7 15,0 3-9-15,-3 0-7 0,3 1-8 0,-3 0-6 0,-2 1-6 16,0 1-3-16,-1 1-4 0,-1 1-1 0,-1 0-3 0,-1-1 0 0,-4 2-1 16,-2 1 0-16,-2-1-1 0,0 1-2 0,-4 1-2 0,-3 1-10 15,0-2-14-15,-3 0-23 0,-3 0-27 0,-3-3-39 0,1 4-47 0,-3-2-102 16,-1-3-135-16,-1 0-90 0,-2-2-72 0,1-3-38 0,-3-2-21 15,1-3-13-15,-1-3-10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25:05.317"/>
    </inkml:context>
    <inkml:brush xml:id="br0">
      <inkml:brushProperty name="width" value="0.05292" units="cm"/>
      <inkml:brushProperty name="height" value="0.05292" units="cm"/>
      <inkml:brushProperty name="color" value="#FF0000"/>
    </inkml:brush>
  </inkml:definitions>
  <inkml:trace contextRef="#ctx0" brushRef="#br0">11847 14806 366 0,'-4'-3'414'0,"0"0"-23"16,0-2-76-16,1 2-103 0,0-1-55 0,1 3-34 0,-2-3-20 0,2 1-14 15,1 2-8-15,-1 0-5 0,2-1-3 0,-1 1-1 0,-1-1-3 0,2 2-6 16,0 0-9-16,0 0-9 0,0 0-8 0,0 0-7 0,0 0-1 16,0 0-4-16,0 0 4 0,0 0 1 0,0 0 3 0,0 0 3 0,0 0 3 15,0 0 3-15,0 0 0 0,0 0 0 0,0 0-2 0,0 0-1 16,0 0 0-16,0 0 3 0,0 2 3 0,-2-1 3 0,2 1 2 0,-3 0 1 16,3 4 1-16,-1-2-1 0,-1 1-1 0,0 2 0 0,1 0-1 15,-1 1 1-15,1 1-1 0,-3 1 1 0,3 0-2 0,-1 2-4 0,2 0-5 16,-3-1-5-16,3 3-5 0,-1-1-4 0,-1 0-3 0,2 2-3 15,0-1-1-15,0-1-3 0,0 3 1 0,0-4-1 0,0 5-2 0,0-3 0 16,2-2-3-16,-1 2-2 0,-1 1-5 0,3-3-5 0,-3 0-11 0,2 1-9 16,-1-2-19-16,1 1-20 0,0-2-26 0,-2 1-29 0,1-1-46 0,2-2-55 15,2 0-99-15,0-1-121 0,-2-3-68 0,2 2-40 0,-1-3-21 16,1-1-8-16,-2-2 0 0</inkml:trace>
  <inkml:trace contextRef="#ctx0" brushRef="#br0" timeOffset="1632.7908">11910 10885 59 0,'-2'0'157'16,"1"0"-13"-16,-1 0-7 0,2-3-6 0,-2 1-2 0,1 2-2 15,-2 0-2-15,1-2-3 0,0 2-5 0,1-1-5 0,-1-1-8 16,1 2-6-16,-1-2-7 0,0 1-4 0,1 1-4 0,-2-1-5 0,2-2-7 15,-1 3-5-15,2 0-3 0,-2 0-2 0,2 0-3 0,-1 0-1 16,-1 0-5-16,2 0-3 0,-2 0-5 0,2 0-5 0,-1 0-3 0,1 0-1 16,0 0-1-16,-2 0-2 0,2 0 0 0,0 0-4 0,-3 0-2 15,1 0-4-15,1 0-1 0,-1 0-3 0,-1 0-2 0,1 3 1 16,-2-2-1-16,1-1-1 0,0 3-2 0,-1-1 0 0,1-1-4 0,-2 1-2 16,2 3 1-16,-2-2 0 0,-1 0 1 0,2 2 0 0,-3-1 0 0,2 2 0 15,-1 0 1-15,-2 0-1 0,2 2-1 0,1-1 0 0,-1 0 0 16,1 3 0-16,-3 0 0 0,4-2-2 0,0 1 0 0,0 1-1 15,0-1-1-15,1 0-1 0,1 1 1 0,-1 3-1 0,2-3 1 16,-1 0-1-16,2 1 1 0,0-1 1 0,0 1 1 0,2-2 0 0,-1 2 2 16,2-1 1-16,-1-4 2 0,1 1 2 0,-1 1 1 0,1 0 2 15,2-3 2-15,-2-1 1 0,3-1 3 0,0 2 2 0,-1-1 3 0,2-3 3 16,-1-1 1-16,3 0 2 0,-1-1-1 0,2-3 1 0,2-1 1 16,-2 2 1-16,1-3 0 0,2-2-1 0,-2-1 1 0,0 0-2 0,1-2-2 15,1-1-1-15,-2-1-3 0,0 0-4 0,-1-1-1 0,1-1-3 16,-3 0-1-16,-2 0-1 0,1-1-3 0,-2 1-2 0,-1-2-6 0,-3 3-1 15,1-2-3-15,-2 0-3 0,-2 1-2 0,1 1-5 0,-3 0-5 16,0-1-5-16,-1 3-9 0,-1 1-11 0,-1-1-14 0,-1 3-17 16,-2 0-23-16,0 2-26 0,0 0-28 0,0 1-37 0,-2 3-41 0,0-1-37 15,1 4-37-15,-2 4-72 0,-1-1-89 0,3 3-42 0,-2 2-19 16</inkml:trace>
  <inkml:trace contextRef="#ctx0" brushRef="#br0" timeOffset="4133.937">11910 14943 149 0,'-2'-3'405'0,"-1"0"-58"16,1-1-87-16,2 1-62 0,-1 1-50 0,-1-3-31 0,1 2-20 15,1-1-11-15,0 1-3 0,0-2-2 0,0 1-2 0,0 1 0 0,0-2-3 16,0 1-4-16,1 0-4 0,-1 0 0 0,0 1-3 0,0-1 0 16,0 2 2-16,0-3 0 0,0 2 3 0,0-2 1 0,0 1 0 0,0 1-2 15,0 1-2-15,0-1-4 0,0-1-5 0,0 1-4 0,-1 1-5 0,-1 0-6 16,2 1-4-16,-2-1-7 0,2 0-4 0,-1 1-5 0,-1 0-6 16,2 1-4-16,-1-2-3 0,-1 1-4 0,2 1-4 0,-2-2-3 15,-2 2-2-15,3 0-2 0,-1 0 1 0,0 0-2 0,-1 0-1 0,1 0 1 16,1 0 1-16,-1 0 2 0,-1 2-1 0,1-2 3 0,-1 1 0 0,0 1 1 15,0-2 1-15,-2 1 2 0,2 0-1 0,0-1 0 0,1 2 0 16,-1 0 2-16,0-2 0 0,0 1 2 0,0 1-2 0,-1 0 1 0,0 0-1 16,2 1 2-16,-1 0 0 0,0 0 0 0,-2-2 1 0,0 5 1 15,2-4 1-15,-2 3 0 0,2-1 0 0,-3 2 1 0,3 0 0 0,-2 0 0 16,2 0 0-16,-2 2 1 0,2 1-1 0,-2-2 0 0,2 2 0 0,0-1 0 16,0 2 0-16,0-1 0 0,0 2-1 0,1-1 0 0,0 1-1 0,1 2 0 15,-1-2-1-15,2 2 0 0,0-2-2 0,2 1 0 0,-1 1-1 16,1-1 1-16,1 2-1 0,0-1 0 0,1-2 0 0,0 1 1 0,1 1-1 15,1-1 1-15,-1 2-1 0,1-4 1 0,-1 2-1 0,3-1 1 16,-2 1 0-16,-1-3 1 0,3 1 1 0,-2-3-1 0,0 1 2 0,1 1 0 16,-2-3 1-16,1 0 1 0,-1-1 1 0,2-1 2 0,-2 1 0 15,2-2 3-15,-1 0 1 0,-1-2 1 0,2 1 0 0,0-2 0 0,-1 0 0 16,1-2 0-16,-1 1 0 0,0-2-1 0,0 0 0 0,1-2-2 16,-1 1-1-16,-1-1-2 0,4-1 0 0,-4 0-3 0,0-1-3 0,1 0 0 15,-1-1-3-15,1-1 0 0,-3-1-1 0,2 2-1 0,0-3-1 16,-2 2-1-16,0-2 0 0,-1 2-2 0,0-2 0 0,-1-1 1 0,-1 0-2 15,0 1 1-15,0-1 1 0,0 0-2 0,0 1 1 0,-1 0 1 0,-1-1-2 16,0 0 2-16,1 1 0 0,-2-1 0 0,-1 2-2 0,1-1 2 16,0 1 0-16,-2-1 0 0,2 1-1 0,-3 1 2 0,3 0 0 0,-2 0 0 15,2-1 0-15,-1 3 0 0,-2-1 0 0,0 1-2 0,1 0 1 0,1 1 0 16,-3 0 0-16,2 0-1 0,0 0 0 0,0 1 0 0,0 0-1 16,0 2 1-16,-2-2-2 0,3 1 1 0,0 0-2 0,-3 1-1 0,4 0 1 15,-2 0-2-15,0 1 1 0,0 0-1 0,-1 0-1 0,0 1 0 16,1 1 0-16,0-2-1 0,0 2 0 0,-1 0 1 0,0 0 0 0,0 2 0 15,-1-2 0-15,1 1 1 0,-1 1 0 0,1 2 1 0,0-1 1 0,0 0 0 16,-1 0 2-16,-1 1 0 0,-1 1 1 0,4 0-1 0,-3-1 1 16,3 2-6-16,-4 0-9 0,1 0-10 0,3 2-11 0,-3-1-17 0,2 1-16 15,0 0-19-15,-1 1-21 0,1 2-33 0,1 0-39 0,-1-1-49 16,2 1-55-16,0 0-79 0,1 1-94 0,1 0-40 0,2 0-18 0,-1-1-3 16</inkml:trace>
  <inkml:trace contextRef="#ctx0" brushRef="#br0" timeOffset="11333.7745">18179 11146 106 0,'0'-6'428'0,"-2"2"-73"0,0-1-108 0,2 1-65 15,-1-2-41-15,1 1-24 0,0 1-15 0,0-1-6 0,0 1-5 16,0 1-2-16,0-1-2 0,0-2-2 0,0 4-5 0,1-3-3 0,-1 2-1 16,2-1-3-16,0 1-1 0,-2-2-5 0,1 1-4 0,-1 1-3 15,2-2-3-15,-2 2 2 0,1 0 4 0,-1 0-1 0,0 0 0 0,2 0-4 16,-2 0-3-16,0 2-2 0,0-1-1 0,0 2-3 0,0-5-1 16,0 5-2-16,0-2-1 0,0 1-3 0,0-1 1 0,0 2-5 15,0 0-3-15,0 0-3 0,0 0-4 0,0 0-4 0,0 0-3 0,0 0-4 16,0 0-4-16,0 0-3 0,0 0-3 0,0 0-1 0,0 0-3 0,0 0-2 15,0 0-2-15,0 0-1 0,0 0-3 0,0 0-1 0,0 0-3 16,0 0-1-16,0 0-4 0,0 0-1 0,0 0 1 0,0 0-2 16,0 0 1-16,0 3 0 0,0-1 0 0,0-2 0 0,0 5 2 0,-2-3 1 15,2 2 1-15,-1-1 4 0,-1 1 1 0,2 3 3 0,-1-3 1 16,1 2 4-16,-2 2 1 0,0-1 1 0,2 1 2 0,-1 1 0 16,-1-1 2-16,2 0-1 0,-2 2 2 0,2 0 2 0,-1 0 0 0,-2 0 1 15,3 2 2-15,-1 1-2 0,1-3 0 0,-2 2-7 0,0 0-12 0,-1-1-15 16,2 2-19-16,-1 1-22 0,0-2-28 0,-1 1-46 0,1 1-58 15,-1-2-74-15,0 2-83 0,-3 1-74 0,3-1-70 0,-2 1-35 16,0-1-18-16</inkml:trace>
  <inkml:trace contextRef="#ctx0" brushRef="#br0" timeOffset="12800.7578">18278 14238 138 0,'-1'-7'411'0,"-1"3"-19"0,2 0-63 0,-2-3-89 0,2 3-49 0,-1-2-36 16,-1 2-21-16,2-1-15 0,-1 0-8 0,1-2-3 0,0 2-3 15,0 0-2-15,0-2-4 0,-2 2-3 0,2 0-5 0,-2-1-5 0,2 2-6 16,0-3-4-16,-1 3-3 0,-1 0-1 0,2-1-2 0,-1 2 0 15,1-2-2-15,-3 2-1 0,1-2-3 0,2 1 0 0,-1 1-3 16,-1 1-5-16,2 0-5 0,-2-1-6 0,1 3-5 0,-1-2-5 0,2 2-4 16,-1 0-2-16,1 0-5 0,0 0-1 0,0 0-4 0,-4 0-4 0,3 0-4 15,-2 0-2-15,-1 2-4 0,1 1-1 0,-1-1-1 0,-1 3-1 16,0-1 1-16,0 1-2 0,1 0 0 0,-5 3-2 0,2-1-1 16,2 1 0-16,-1 1 0 0,-1 0 0 0,1 1 1 0,-2 0 0 15,2 2 0-15,-1-2-1 0,1 1 2 0,0 2 2 0,1-1-1 0,1 0 0 16,-3 2 0-16,2-3 0 0,2 2 1 0,0 0 1 0,-1-1 0 15,2 1 0-15,0 0 1 0,1 0-1 0,-1-3 0 0,2 2 1 0,0 0 0 16,2-1 0-16,-1-1 0 0,1 0 0 0,0 0 0 0,2-3 1 0,-1 1-1 16,0 1 1-16,2-2 0 0,-2-2 1 0,2 2-1 15,0-1 2-15,1-2 1 0,0 1 1 0,-1 0 0 0,2-1 0 0,1-1 1 16,-1-1 0-16,1 1 2 0,0-3-1 0,0 1 0 0,1-1 0 16,-1 0 1-16,2-1-1 0,-1-1 0 0,1 1 1 0,-1-1 0 15,2-3-1-15,-3 2 0 0,0-2-1 0,0 1 0 0,3-3-1 0,-3 1 0 16,0-3 0-16,0 2 0 0,-2-2-1 0,0 0 0 0,3 0 0 0,-5-1-1 15,1-3 0-15,-1 0-2 0,-2 1 0 0,1-2-2 0,1 1 2 16,-3-2-1-16,-1-1 1 0,2 2-1 0,-2-3-1 0,0 2 1 16,-2-2-2-16,2-2 0 0,-1 3 1 0,-1-2-2 0,0 1 0 0,-1 0 0 15,1 1 0-15,-1 0 0 0,2 2-1 0,-4-3-1 0,2 5 0 16,-2-1-2-16,2 0-4 0,1 2-9 0,-2 2-12 0,0 1-19 0,0-1-22 16,-4 4-24-16,2 0-29 0,-2 0-47 0,-3 3-57 0,1 2-102 15,-3 2-128-15,-5 1-69 0,-3 2-43 0,0 2-22 0,-4 2-11 0,-5 1 1 16</inkml:trace>
  <inkml:trace contextRef="#ctx0" brushRef="#br0" timeOffset="17967.3648">12891 14287 387 0,'-3'-3'429'0,"-1"0"-72"0,0 2-112 16,1-2-72-16,0 1-49 0,0 2-29 0,1-3-21 0,-1 1-9 15,1 0-5-15,1 1-6 0,-1-3-6 0,2 3-3 0,-2 1-3 16,2-2-6-16,-1 0-6 0,1 2-7 0,0 0-9 0,0 0-4 0,0-3-2 15,0 2 0-15,0 0 1 0,0-1 4 0,0 2 1 0,0-3 2 16,0 3 1-16,-3-3 2 0,3 3 5 0,0-2 5 0,-1 0 5 0,1 2 3 16,-2 0 3-16,2-2 2 0,0 2-1 0,-2-1-1 0,2 1-4 15,0 0-2-15,0 0-4 0,0 0-2 0,0 0-2 0,0 0-5 16,0 0-4-16,0 0-7 0,0 0-5 0,0 0-6 0,0 0-5 0,0 0-1 16,0 0-2-16,0 0 0 0,0 0-1 0,0 0 0 0,0 0-1 15,0 0 1-15,0 0 0 0,0 0 1 0,0 0 1 0,0 0 0 0,0 0 2 16,0 0 1-16,0 0 0 0,0 0 2 0,0 0 0 0,0 0 2 15,0 0 0-15,0 0 1 0,0 0 1 0,0 0 0 0,0 1 1 16,0-1 0-16,0 2-1 0,0 0 1 0,-1 0 0 0,1 1 2 0,-2 0 0 16,2 1 1-16,-1-1-1 0,-1 2 1 0,2 2-1 0,-2-2 1 15,2 0-1-15,-1 2 1 0,-1-1-1 0,2 2 1 0,0 0-1 0,0-1 1 16,0 2-1-16,0-1 0 0,0-1-1 0,0 0 0 0,0 1 0 16,0-1-1-16,0 1 1 0,0 1 0 0,0-4-1 0,0 2 1 0,0 0-1 15,2-2 2-15,-1 0-1 0,-1-1 2 0,0-1 1 0,0 0 1 16,0-1 1-16,0 0 2 0,0 1 1 0,0-1 2 0,0-2 0 0,0 0 3 15,0 0 1-15,0 0 2 0,0 0 1 0,0 0 2 0,0 0 1 16,0 0 1-16,0 0 1 0,0 0-2 0,0 0 1 0,0 0-3 16,0 0-2-16,0-2-2 0,0 2-1 0,0-3-2 0,0 1-3 15,0-1-2-15,0-2-2 0,0 1-4 0,0 0-4 0,0 0-4 0,0-1-3 16,0-1-1-16,-1 0-1 0,1 0 1 0,0-1 0 0,0 1-1 16,0-2 1-16,0 2 0 0,0 1-1 0,0-3 0 0,0 1-1 0,0 0 1 15,0 0 1-15,0 0 1 0,0 2 1 0,0-3 0 0,0 2 2 16,0-1-1-16,0 1 0 0,0 1 2 0,0 0-1 0,0 0 1 0,0-2-1 15,0 3 2-15,1 1 1 0,-1-2-1 0,0 1 2 0,0 1-1 16,0 1 0-16,0-1 0 0,0 2-1 0,2 0 0 0,-2-1-2 0,0 1 1 16,0 1-2-16,0 0 1 0,0 0-2 0,0 0 0 0,0 0 0 15,0 0 0-15,0 0-1 0,0 0 0 0,0 0 0 0,0 0 1 16,0 0 0-16,0 0 2 0,0 0-1 0,0 0-1 0,0 0 1 0,0 0-1 16,0 0 1-16,0 0 2 0,0 3 0 0,0-2 2 0,0 0 3 15,0 2 2-15,0 2-1 0,0-3 1 0,0 5 1 0,0-2-1 16,0 2 1-16,0 0 1 0,-2 1 2 0,2-2-1 0,-1 3 2 0,1 0 0 15,-2 0-1-15,2-1-1 0,-1 4-2 0,1-3 1 0,0 1-2 0,-2-2 0 16,0 1 1-16,2 0-1 0,0-2 0 0,0 1 1 0,0-1-1 16,0 1 1-16,0-3-1 0,0 2-1 0,0-2 0 0,0 0 2 15,0 0-1-15,0-1 1 0,0-1 1 0,0 0 2 0,0-2 0 0,0 3 2 16,0-3 1-16,0 1 1 0,0-2 1 0,0 0 2 0,0 0 1 16,0 0 0-16,0 0 1 0,0 0 0 0,0 0 0 0,0 0-3 15,0 0-4-15,0 0-4 0,0 0-9 0,0 0-9 0,0 0-12 0,0 0-13 16,0 0-14-16,0 0-19 0,0-3-21 0,0-1-32 0,0 3-39 15,0-3-60-15,0-1-69 0,0 1-77 0,0-1-79 0,0 0-35 16,0-4-13-16</inkml:trace>
  <inkml:trace contextRef="#ctx0" brushRef="#br0" timeOffset="27201.2032">16312 15492 15 0,'0'-2'311'0,"0"0"-82"0,0 1-55 0,0 1-46 16,0-3-28-16,0 2-18 0,0-1-10 0,0 1-4 0,2-2-5 16,-1 1-4-16,-1 2-5 0,3-2-4 0,-1-1-6 0,-2 3-5 0,1-2-2 15,-1 0-1-15,2 2 1 0,-1-1 1 0,-1-1 3 0,2 2 3 0,0-1 2 16,-2 1 3-16,0 0 2 0,0 0 0 0,0 0-1 0,0 0 3 0,0 0-1 15,0 0 0-15,0 0-3 0,0 0-2 0,0 0-2 0,0 0-3 16,0 0-4-16,0 0-2 0,0 0-3 0,0 0-3 0,0 0-3 16,0 0-2-16,0 0-4 0,0 0 0 0,0 0-3 0,0 0-1 0,0 0-3 15,0 0-1-15,0 0-2 0,0 0 0 0,0 0-1 0,0 0 1 16,0 0 1-16,0 0-1 0,0 0 0 0,0 0 2 0,0 0 0 0,0 0 2 16,0 0-1-16,0 0 2 0,0 0 1 0,0 0 2 0,0 0 1 0,0 0 1 15,0 0-1-15,0 0-1 0,0 0 0 0,0 0-1 0,0 0 0 16,0 0-1-16,0 0-1 0,0 0-1 0,-2 1 1 0,0 1 0 0,2-1-3 15,-1 3 0-15,-1-4-3 0,2 3 0 0,-1-1-1 0,1 1 0 16,-2 0-1-16,-1 0 1 0,2 1 0 0,-1 0-1 0,2 2 0 0,-2-2 0 16,2 1-2-16,-1 1 0 0,-1-3 0 0,2 4-2 0,0 0 1 15,0 0-1-15,0 1 1 0,2-3-2 0,-1 3-1 0,-1-1 0 0,2 1 1 16,0 1-1-16,-1-3 0 0,4 2-1 0,-4 0 2 0,2 0-2 16,2-2 1-16,-2 1 0 0,2 0 2 0,0-2-1 0,3 1 1 0,-4-1 3 15,1 1 1-15,2-2 1 0,-1 1 1 0,3-2 3 0,-1 0 0 0,0-2 2 16,0 0 2-16,1-1 1 0,1-1 1 0,1 0 0 0,0-2 1 0,0 0 1 15,2 0 0-15,0-3-1 0,-1 0 0 0,-1 0-1 0,0-2-1 16,3 1 0-16,-4 0-1 0,0-2 0 0,0-1 0 0,-2 0 1 0,0 2 1 16,1-2 1-16,-4 0 1 0,0 2 0 0,0-2 0 0,-2 1 2 15,-1-1-1-15,-1 0 0 0,1 4-2 0,-2-3 0 0,-2 0-1 0,-1 0 0 16,0 1-3-16,1 1-5 0,-2 0-4 0,-1 0-3 0,-3-1-8 16,3 3-5-16,-3-1-9 0,0 1-10 0,-2 1-14 0,2 1-14 0,-4 0-17 15,2 1-20-15,-2 1-34 0,0 1-40 0,1 1-47 0,-1 1-50 0,0 1-84 16,3 0-97-16,-3 1-51 0,3 1-29 0,-1-2-9 0</inkml:trace>
  <inkml:trace contextRef="#ctx0" brushRef="#br0" timeOffset="31867.4741">12829 11959 108 0,'0'-1'195'0,"-1"-1"-28"0,-1 2-20 0,-2-1-13 0,2 1-9 0,1-2-7 16,-1 1-4-16,-1 1-5 0,1 0-5 0,1-2-5 0,-1 0-6 16,0 2-7-16,-1 0-7 0,2-1-9 0,-1 1-7 0,0 0-8 0,1-1-4 15,-1 1-6-15,-2 0-4 0,2 0-3 0,-1 0-3 0,3 0-4 16,-1 0-5-16,1 0-5 0,-4 0-1 0,3 0-1 0,-1 1-1 15,0 0-1-15,-1-1-2 0,2 2-1 0,-3 0-1 0,1 1-1 0,-1-2-1 16,2 2 1-16,-1 0-2 0,-2 0 0 0,2 2 1 0,-2-2 2 16,0 0-2-16,2 4-2 0,-3-1-1 0,1 1 0 0,1-3-2 15,-1 4 2-15,0-3 1 0,0 3 0 0,-2-1-1 0,2 1 1 0,0-1-1 16,0 1-2-16,0 0-1 0,-1 1 0 0,2-1-1 0,0 1 1 16,0-1-1-16,0-1 0 0,1 1-1 0,2-1-1 0,-3 1 0 15,3-1 2-15,-1 2-1 0,2-1 1 0,0 0-1 0,0-1 1 0,0-1 2 16,2-1 0-16,-1 2 0 0,-1-1 2 0,4-1 1 0,-3 0 1 0,2 0 2 15,1-1 0-15,-1 0 0 0,0 1 1 0,0-1 0 0,3-1 1 16,-3-1 2-16,2 0 0 0,0 1 1 0,0-3 0 0,0 2 1 0,2-2 0 16,-2 0 1-16,0-2 0 0,0 2 1 0,-1-3-2 0,1 1 1 15,1 0-1-15,-1-1 0 0,1-2 0 0,-1 0-1 0,0-2-1 16,0 2 0-16,2-1-1 0,-3-3-2 0,0 1-1 0,0 2-2 0,1-3-2 16,-4-2-2-16,4 2 0 0,-3-3-2 0,0 2 1 0,0 0-3 15,-1 0-1-15,-1-1-1 0,0 1-1 0,0-1-1 0,-1-2 0 0,-1 3-3 16,2 2 1-16,-4-2-3 0,2 0-1 0,-1 2-5 0,2 0-7 15,-1 0-7-15,0-1-6 0,-1 2-11 0,1 0-12 0,-1 3-20 16,2-2-18-16,-3 2-27 0,1 0-27 0,-1 2-32 0,2 0-32 0,-1 1-27 16,-2 1-27-16,2 1-57 0,-2 1-73 0,0 0-38 0</inkml:trace>
  <inkml:trace contextRef="#ctx0" brushRef="#br0" timeOffset="37268.5649">16853 11018 254 0,'-4'-4'480'0,"3"0"11"0,-1-1-80 0,0 1-125 0,2 1-77 0,-1-2-53 16,-1 2-31-16,2 0-20 0,0 0-9 0,0 2-6 0,0-1-5 16,0 1-5-16,0 1-5 0,0 0-6 0,0 0-7 0,0 0-8 0,0 0-4 15,0 0-4-15,0 0-2 0,0 0-3 0,0 0-1 0,0 0-3 16,0 0-2-16,0 0-3 0,0 0-4 0,0 0-4 0,0 0-5 0,0 0-3 15,0 0-4-15,0 0-2 0,0 0-3 0,0 0-2 0,0 0-3 16,0 0-1-16,0 0-2 0,0 0 2 0,0 0-2 0,0 0-1 0,0 0-1 16,-1 0 0-16,-1 1 0 0,2 1-1 0,0-1 1 0,0 2 1 15,0-1-1-15,-2 1 2 0,2 1 1 0,0 1 1 0,-1 0-1 16,-1 2 0-16,2-2 2 0,-2 5-1 0,0-3 1 0,0 2 0 16,2 2 0-16,-1-2 1 0,-1 1-1 0,2 2 0 0,-1-1 0 0,-3 2 1 15,4-2 0-15,-3 2 0 0,1-1 1 0,1 0-1 0,-1 2 1 0,1-1 0 16,-1-2 1-16,0 1-1 0,2-1 2 0,-1 0 0 0,-1 2 1 15,2-5 1-15,-2 1 0 0,2 0 0 0,-2-1 1 0,2-1 0 0,0-2 1 16,0 0 0-16,0-1-1 0,0 2-2 0,0-2-12 0,0-1-13 16,0 0-22-16,0 1-27 0,2-4-45 0,0 4-56 0,0-3-105 15,-1 1-131-15,3 1-76 0,-3-1-49 0,1-2-27 0,-1 2-15 0</inkml:trace>
  <inkml:trace contextRef="#ctx0" brushRef="#br0" timeOffset="50169.1612">18876 12856 302 0,'0'0'505'0,"-2"-1"6"0,2 1-31 15,0 0-48-15,0 0-105 0,0 0-136 0,0 0-75 0,0 0-46 16,0 0-22-16,0 0-10 0,0 0-3 0,2 0 0 0,1 0 2 0,2 0 2 16,-2 1 0-16,2-1-7 0,2 2-4 0,0-1-4 0,-1-1-3 15,2 2-1-15,3-1 0 0,-2 1 2 0,3-1 1 0,2 0 0 0,-1 3 1 16,2-3 0-16,0 1-3 0,0 1-1 0,1-3-3 0,5 3-2 15,-5-2-2-15,4 2 0 0,0-2-2 0,-2 1 0 0,4 1-1 16,0-1-1-16,2 0-1 0,-3 1 0 0,1-1-1 0,0 0 0 0,0-1-3 16,0 1 1-16,2 0-4 0,-2 1-4 0,-1-2-4 0,1 2-7 0,-2-2-5 15,-1 1-7-15,0 0-4 0,-2-1-6 0,-1 1-5 0,0-2-5 16,-3 1-6-16,-2-1-5 0,1 1-4 0,-4 0-3 0,0-1-5 16,-2 0-5-16,1 0-3 0,-4 0-3 0,-2 0-8 0,1-1-8 15,-2 1-6-15,0-1-6 0,-2 0-1 0,-1-2 0 0,-2-1 2 0,1 0 1 16,-4 0 1-16,2 0 3 0,-2-1 4 0,-3-2 7 0,1 1 10 15,-1-1 10-15,-1 4 14 0,-3-4 15 0,1 2 16 0,1-1 17 0,0-1 16 16,0 4 14-16,0-4 12 0,-3 3 11 0,3-2 10 0,-1 1 10 16,3 0 9-16,-3 1 8 0,4-2 6 0,-1 2 6 0,0-1 5 0,2 1 4 15,1 0 2-15,1 0-2 0,-2 1-2 0,4 0-3 0,1 2-5 16,-3-2-4-16,4 1-6 0,0 0-7 0,0 2-9 0,1-1-6 0,2 0-8 16,0 1-8-16,0 0-8 0,0 0-8 0,0 0-6 0,0 0-8 15,0 0-3-15,0 1-7 0,2 0-3 0,2 1-2 0,0 0 0 16,-1 1-1-16,2-2 1 0,-1 2 2 0,3 0 2 0,0 1 2 0,0 0 0 15,-1 0 3-15,2-2 1 0,3 3 1 0,-3 0 1 0,0 2 1 16,0-4-1-16,1 2 0 0,1-1 2 0,-2 3-1 0,1-2 0 16,-1-1 1-16,-1 0-1 0,1 1 2 0,-3-2-1 0,0 1 3 0,0-1 1 15,-2 0 1-15,1 0 2 0,-1 0 0 0,-2-1 0 0,1-2 0 16,0 4-2-16,-2-4 0 0,0 0 1 0,-2 3 1 0,0-2 2 16,-1 1 3-16,-2 1-2 0,0 1-4 0,1-1-17 0,-5 2-23 0,-3 2-38 15,1 0-43-15,-3 0-107 0,0 2-138 0,-2 1-88 0,0 0-63 0,-3 3-35 16,0-1-21-16,0-1-15 0</inkml:trace>
  <inkml:trace contextRef="#ctx0" brushRef="#br0" timeOffset="51635.8998">18970 13716 58 0,'-3'-5'513'0,"0"2"11"0,-2-1 13 16,4 1-77-16,-4-2-122 0,2 0-88 0,2 4-68 0,-1-2-44 0,0 0-29 16,-1 0-13-16,3 2-7 0,-2-2-6 0,2 1-4 0,-1 0-9 15,-1 1-7-15,2 1-12 0,0-1-14 0,0 1-10 0,0 0-8 16,0 0-4-16,0 0-5 0,0 0-3 0,0 0-2 0,0 0 0 0,0 0-2 16,0 0 0-16,0 0-2 0,0 0-1 0,0 0-3 0,0 0-1 15,0 0-2-15,0 0 1 0,0 0-1 0,2 0 2 0,-1 0 0 0,3 1 3 16,1-1 2-16,-2 1 3 0,4-1 1 0,1 2 2 0,0 0 2 15,2-1 2-15,2 1 3 0,1-1-1 0,1 2 1 0,2-1-1 16,3-1-2-16,-1 2-4 0,4-2-5 0,-2 1-6 0,4 0-7 0,-3 1-10 16,0-2-8-16,3 1-9 0,0 1-12 0,-2-2-8 0,2 0-11 0,-1 1-7 15,1-1-9-15,-3 1-6 0,2-2-5 0,-2 2-6 0,-2-2-2 16,2 0 0-16,-6 0 2 0,1 0 5 0,0-2 7 0,-3 2 3 16,-2-2 5-16,0 1 4 0,-3 1 1 0,-4-2 6 0,1 0 7 15,0 0 4-15,-4 1 3 0,-1-2 2 0,0 0 3 0,-4-1 3 0,-1 3 0 16,0-3 2-16,-3-1-1 0,0 2 3 0,-3-2 3 0,-1 3 7 15,-1-2 8-15,0 0 5 0,0-1 3 0,1 2 7 0,-1-2 11 0,1 1 10 16,-1-1 9-16,2 2 8 0,0-2 6 0,1 2 5 0,2-1 5 16,-1 1 7-16,1 0 7 0,3-1 6 0,1 3 4 0,-1-2 4 0,0 2 5 15,1-1 2-15,2 1-2 0,0-1-2 0,1 2-3 0,1 0-2 16,0 0-4-16,0 0-3 0,0 0-2 0,0 0-3 0,0 0-5 16,0 0-6-16,0 0-6 0,1 0-3 0,1 0-2 0,1 0-2 0,0 0-1 15,2 0 3-15,-2 2 1 0,0-1 1 0,2-1 2 0,0 3 1 16,0-1 1-16,0-1 1 0,0 0 3 0,0 3 2 0,2-1 3 0,-3 1-1 15,1-1-2-15,0 1-2 0,3 1-3 0,-5 2-2 0,0-3-1 16,0 1-1-16,1 2 1 0,-3-1-1 0,1-1 0 0,-4 3-1 16,1 1-4-16,-3-1-14 0,-2 2-20 0,-5 0-35 0,1 2-43 0,-6 3-105 15,-1-2-141-15,-2 2-97 0,-3 1-78 0,-5 0-44 0,0 1-25 16,-3 1-16-16</inkml:trace>
  <inkml:trace contextRef="#ctx0" brushRef="#br0" timeOffset="56335.9685">11745 10498 13 0,'0'0'140'0,"0"0"-9"16,0 0-5-16,0 0-2 0,0 0-5 0,0 0-4 0,0 0-7 16,0 0-7-16,-1 2-7 0,1-2-8 0,0 0-7 0,0 0-8 15,-2 0-9-15,2 0-11 0,0 2-7 0,0-2-7 0,0 0-6 0,-2 1-9 16,2-1 0-16,-1 2-1 0,-1-2 2 0,2 0 0 0,-1 2 2 15,-1 1 1-15,2-3 1 0,-3 2 0 0,3-1 2 0,-1 2 4 0,-1 0 2 16,2-1 1-16,-1 2 1 0,-1 1 2 0,2-2 0 0,-3 1-3 16,1 1-2-16,0 1-3 0,1-1-3 0,-1 3-1 0,1-1-1 0,-1 0-3 15,0 3-1-15,1-4-2 0,-1 2-2 0,2 1 0 0,-1 0-1 16,-1 0-2-16,2 3 1 0,-3-2 0 0,3 2 0 0,-1-1-1 16,-1 1 1-16,2-1-1 0,-1 3-2 0,-1 0 1 0,2 1-3 0,-2 0-1 15,2 0 0-15,-1-1-1 0,-1 2 0 0,2 0 0 0,-2 1-1 16,2-3 0-16,-1 3-1 0,-1 0-2 0,2-1 0 0,0-1-1 0,0 0 1 15,0 1-1-15,0-1 2 0,0 1 0 0,0-1-1 0,0-2 1 16,2 1 0-16,-1-2-1 0,-1 0 1 0,2-2-2 0,-2 1 2 16,2-2 1-16,-2-2 1 0,1 2 1 0,-1-3 1 0,0 1 2 0,0-3 3 15,0 1 3-15,2-3 3 0,-2 1 5 0,0-1 7 0,0-1 7 16,2 1 8-16,-2-2 8 0,0 0 2 0,0 0 3 0,0 0 0 0,1-2 0 16,-1 1-1-16,2-1-3 0,-2-1-3 0,0-1-2 0,1-1-5 15,-1 0-4-15,3 0-7 0,-3-3-9 0,2 1-8 0,-1-2-6 16,-1 0-7-16,2-2-1 0,-1 2-3 0,-1-5-2 0,2 1-1 0,-2-1-1 15,3 0 0-15,-3 0-1 0,2-2 0 0,-1 1-2 0,-1-2 0 16,2 1-3-16,-2-1-2 0,2 0-1 0,-1-2-3 0,1 3 1 0,-2-1-1 16,2-1 1-16,-1 1-1 0,-1 1 1 0,2 0-1 0,-1 2 1 15,-1-3-1-15,3 2 1 0,-3 1 1 0,2 2 2 0,-1-2 1 16,-1 4 2-16,2-3 2 0,-1 4-1 0,-1 1-1 0,2 0 1 0,-2 1-1 16,2 0-1-16,-1 2-2 0,-1 0-4 0,0 1-2 0,0 2-6 0,0-1-1 15,0 1-3-15,0 2-1 0,0 0-3 0,0 0 1 0,0 2 0 16,0 1-1-16,0 0 0 0,0 3 1 0,0-1 2 0,0 2 2 15,0 1 3-15,0 1 3 0,0 1 4 0,0 2 3 0,0 3 2 0,0-4 2 16,0 4 2-16,0 0 2 0,0 2-1 0,0 0 2 0,-1 0 0 16,-1-1 1-16,2 2 0 0,-2 1 0 0,2 0 2 0,-1-1 0 15,-1 0 1-15,2 0-1 0,0 0 0 0,0 0 0 0,0-1 0 0,0 2 0 16,0-3 1-16,0-1 0 0,0 0 0 0,0 0 0 0,0-1 0 16,2-2-1-16,-1-1 0 0,-1 0 2 0,2-2-1 0,-2-1 1 15,2 1 0-15,-1-4 3 0,-1 3 0 0,0-1 3 0,0-2 3 0,0-2 4 16,2 0 3-16,-2 0 5 0,0-1 5 0,0-1 5 0,2 0 9 15,-2-1 3-15,0 0 2 0,0 0 3 0,0 0-1 0,1-1 0 0,-1 0-2 16,0-2-2-16,0-2-3 0,0 2-4 0,0-2-3 0,0-3-6 16,0 1-3-16,0 0-7 0,0-2-7 0,0-1-5 0,0-1-4 0,0-1 0 15,0 1-2-15,0-4-2 0,-1 1 0 0,-1 0-2 0,2-2 0 16,-2 0 0-16,2 0-2 0,-1 0 1 0,-1-2-2 0,0 1-1 16,2 1-1-16,-1-1 0 0,-1 1-1 0,2-1 0 0,-1 2 0 0,-1-2 2 15,2 3-1-15,0 2 0 0,0 0 0 0,0 0 1 0,0 2-1 0,0-2 0 16,0 5 1-16,0-3-4 0,0 5 0 0,0-1-2 0,0 2-3 15,0-1-2-15,0 2-3 0,2 0-3 0,-1 2-2 0,-1-1-1 16,0 2-2-16,2 0 0 0,-1 2-1 0,1-1 1 0,1 2 0 16,-1 0 2-16,0 3 1 0,-1 0 2 0,2 2 4 0,-1 1 2 0,0-1 2 15,-1 4 3-15,1-1 0 0,-1 3 4 0,-1-2 2 0,3 2 1 16,-3 2 1-16,2 0 1 0,-1 1 1 0,-1 1 0 0,0-2 1 16,0 2 1-16,0 0 0 0,0 0 0 0,0 0 1 0,0 1 1 0,0-2-2 15,0 0 2-15,0-1 0 0,0 1-1 0,0-1 1 0,0-2-1 16,0-1 1-16,0-2 0 0,0 2 0 0,0-2 2 0,0-1 1 0,0-1 4 15,0-1 4-15,0-2 9 0,0 0 9 0,0-2 9 0,2 1 9 16,-2-5 8-16,1 3 8 0,-1-1 5 0,0-2 3 0,0 0 2 0,0 0 1 16,0-2 0-16,2-1-3 0,-2-1-4 0,0 0-5 0,0-2-8 15,2-1-9-15,-1-1-10 0,-1-1-11 0,2-4-10 0,-2 1-12 16,2-2-7-16,-1-1-8 0,1-1-2 0,-1-2-4 0,1-1-1 0,1 0-3 16,-1 0 1-16,-1-3 0 0,2 3-2 0,0-2 1 0,-3 0-1 15,2 0 2-15,0 2 2 0,-2-2 3 0,1 3 3 0,-1-2 4 0,2 4 2 16,-2-1 0-16,0 2 1 0,0 1 2 0,0 1 0 0,0 1 0 15,0 2-1-15,0 1-1 0,0 1-3 0,0 2-3 0,0 0-2 16,0 2-5-16,0-1-4 0,0 2-2 0,1 1-2 0,-1 2-2 0,0 0 0 16,0 0-3-16,0 2 1 0,2 1-1 0,-2 2 2 0,2 2 1 15,-2-2 2-15,0 4 1 0,0 0 4 0,0 1 4 0,0 2 4 0,0 1 3 16,0 4 0-16,0-5 4 0,0 3 0 0,0 1 1 0,0 3 2 0,-2-3 0 16,2 2 1-16,-2 0 0 0,2 1 0 0,-1-2 2 15,-1 3 0-15,2-4 0 0,-1 2 0 0,1-2 2 0,-2 0-1 0,0 0 0 16,1-2 0-16,-1 0 0 0,2 1 1 0,-3-2 0 0,3-1 0 15,-1-3 2-15,-1 0-1 0,2-2 2 0,-1 2 3 0,-1-5 3 0,2 3 3 16,0-2 3-16,0 0 8 0,0-5 6 0,0 3 9 0,0 0 6 16,0-3 5-16,0 0 4 0,0 0 1 0,0 0 2 0,2-1-2 0,-1-1-1 15,-1-1-2-15,2-2-3 0,-1 0-4 0,-1-2-4 0,3 0-7 16,-3-3-5-16,3 1-9 0,-1-3-8 0,0 0-5 0,-1-1-4 0,2-3-2 16,-1 1-1-16,-2 0-1 0,2-1-1 0,-1-2 1 0,-1 1-1 15,3-1-1-15,-3 2 1 0,0-3 0 0,0 3 0 0,0-2-2 16,-3 2 2-16,3-2-1 0,-1 2-1 0,-1-2 1 0,2 4 0 15,-2-1-1-15,-1 1 1 0,2 0-1 0,-1 1 1 0,0 1-1 0,-1 0 0 16,3 3 1-16,-3 0-2 0,3 3 1 0,-1-4-3 0,-1 3-2 16,2 2-2-16,-1 0-4 0,-1 2-4 0,2-1-3 0,-2 2-3 0,2 2-2 15,0 0-2-15,0 0-2 0,-1 2 0 0,-1 0-1 0,2 3 0 16,-1 0 0-16,-1 2 2 0,0 3 2 0,1-2 2 0,-1 4 3 0,0 0 4 16,-1 2 3-16,2 3 4 0,-1 0 1 0,-1 0 2 0,3-1 2 15,-1 2 1-15,-1 1 2 0,2 1 0 0,-1-1 1 0,-1 1 1 0,2 1 1 16,0-4 0-16,0 2 1 0,0-1-2 0,0 3 4 0,0-6-1 15,0 2 0-15,0-3 0 0,0 2 1 0,2-3-1 0,-2-1 2 0,1 0-2 16,-1-3 1-16,0-1 2 0,2 1 3 0,-1-4 2 0,-1 2 5 16,0-1 5-16,3-4 4 0,-3 3 7 0,2-3 5 0,-1-1 4 15,1 1 5-15,-2-2 1 0,0 0 1 0,1-2 0 0,-1-1-1 16,2-2-1-16,1 2-2 0,-1-6-4 0,0 2-6 0,-1-3-5 0,2-1-10 16,1-1-11-16,-1-3-14 0,1 0-14 0,-2-3-14 0,-1 0-14 0,3-1-13 15,-3-2-13-15,1-2-13 0,-1 1-13 0,1-2-11 0,0-3-13 16,-1 4-18-16,-1-2-20 0,0-2-20 0,0 6-18 0,0-4-21 15,-3 3-23-15,1 1-36 0,1 0-39 0,-1 2-54 0,-1 0-60 0,0 3-27 16</inkml:trace>
  <inkml:trace contextRef="#ctx0" brushRef="#br0" timeOffset="71936.9724">16849 10908 13 0,'0'-3'154'0,"-3"0"-19"0,3 0-12 0,-2 0-10 15,1 1-5-15,-1-1-4 0,1 2-4 0,-1-2-4 0,0 1-3 16,1 2-1-16,-1-5 1 0,-2 5-3 0,2-2-2 0,-1-1 1 0,2 1-2 16,-1 1-3-16,0-3 0 0,-1 4 0 0,1-3-1 0,1 2-1 15,-1-2-1-15,1 2 1 0,-3-1-3 0,3-1-6 0,-3 1-4 0,0 0-6 16,1 0-3-16,1 2-5 0,-1-1-4 0,-2-3-4 0,2 4-8 16,-2-2-6-16,2 2-3 0,-3-3-1 0,3 3-2 0,-2-2-3 15,2 2-3-15,-2-1-2 0,0-1-1 0,-2 2-1 0,2-1-1 0,0-1-3 16,0 2 1-16,1 0-1 0,-3 0 1 0,1 0 1 0,0 0-2 15,-1 0-2-15,1 0-1 0,1 0 2 0,-2 0-1 0,2 0 1 16,0 0 1-16,0 0-1 0,0 0-1 0,-2 2 1 0,2-1-1 0,0-1 0 16,0 2 0-16,0-1-2 0,-1-1 0 0,0 2 0 0,1-2-2 15,-3 3-1-15,3-2-2 0,1 0 0 0,-4 3-2 0,2-3 0 0,1 1 1 16,-2 2 1-16,1-1-2 0,-1 0 0 0,0 1 1 0,2-1 0 16,0 2-1-16,-1 0 0 0,-2-3 1 0,2 3-2 0,1 1 1 0,-1-1-1 15,1-1 0-15,-3 1 0 0,4 1 1 0,-1 0-2 0,0 0 0 16,0-3 0-16,-1 6 0 0,0-4 1 0,1 3-1 0,0-1 1 15,0 0 0-15,0 0 0 0,-2-1 1 0,4 0-1 0,-2 2 2 0,0-3-1 16,2 2 0-16,-2 0 2 0,3 0-2 0,-1 1 1 0,0-1-1 16,-1 1 0-16,2-2-2 0,1 2 1 0,-3-1 0 0,3-1 0 0,-1 2 0 15,2-1 0-15,-2 2-2 0,2-2 1 0,-1 0-1 0,1 0 0 16,0 1 0-16,0-1-2 0,0-1 2 0,0 2 0 0,0-1 0 0,1-2 0 16,-1 4 0-16,2-4 0 0,-2 3 0 0,2-1-1 0,-1 0 2 15,1 0-1-15,0-1 1 0,-1 0 1 0,2 2 1 0,0-3 0 0,-1 2 0 16,-1 0 0-16,2-1 2 0,-1 1 0 0,0-2 2 0,1 1-1 15,0 0 2-15,0 0 1 0,1-2 1 0,-1 3 2 0,0-3 2 16,1 1-1-16,-1-1 2 0,-1 1-1 0,1-2 2 0,1 1 0 0,-1 1 2 16,0-1 0-16,0 0 1 0,0 0 0 0,3-1 1 0,-1 0 2 15,-2-1-2-15,2 3-1 0,-2-5 0 0,2 3 0 0,-2 0 1 0,3-1 0 16,-1-1-1-16,0 1 0 0,0 0-1 0,1 0 0 0,-1 0-2 16,1-2 1-16,-1 1-2 0,0 1-1 0,-1-2 1 0,1 0-1 15,0 0 0-15,3 0-1 0,-4 0-1 0,1 0-1 0,0 0 0 0,2-2 1 16,-2 1-2-16,2 1 0 0,-1-2 1 0,-1 0 0 0,2 0-1 15,-2 0 0-15,2 1 1 0,-1-1 0 0,-1-1 0 0,2 0 0 0,0 3 2 16,-1-5 1-16,1 3 2 0,-1-1 0 0,-1 0 3 0,3-1 2 16,-2 1 0-16,-1-1 0 0,1 1 1 0,-1-1 2 0,1-2 2 0,-1 4-1 15,0-2 3-15,0 1 3 0,-1-2 0 0,1 1-1 0,1-1-1 16,-1 1-1-16,-2-1-2 0,2-1 0 0,-2 1-1 0,2 0 0 0,-2-2 0 16,3 3-2-16,-3-2 0 0,2-1-3 0,-2 0-1 0,2 2-3 15,0-3-2-15,-2 2-2 0,3-1 1 0,-3-1-2 0,2 1 0 16,-2-3-1-16,2 3-1 0,-1-1 0 0,0 1-1 0,2 0 2 0,-3-1 0 15,1 0 2-15,-1 1 1 0,0-2 0 0,0 2 2 0,1-3 0 16,-3 3 2-16,2-2 0 0,1 2 1 0,-3-2 1 0,2 1-1 16,-2-1-2-16,1 3 0 0,0-4-1 0,-1 0-3 0,-1 3-1 0,2-2-2 15,-1 0-1-15,1 0-3 0,-2 2 1 0,0-2-3 0,0 1-2 16,0 1-1-16,0-3-2 0,-2 3-3 0,1 0-7 0,-1-1-8 0,2 1-12 16,-1-1-15-16,-1 1-18 0,0 1-27 0,-2 1-28 0,1-2-38 15,-2 1-40-15,2-1-56 0,-2 5-64 0,0-1-98 0,-1-1-117 0,-3 3-56 16,2-1-22-16,-1 2-6 0,0 0 3 0</inkml:trace>
  <inkml:trace contextRef="#ctx0" brushRef="#br0" timeOffset="72769.917">17685 11376 504 0,'0'0'531'0,"0"0"1"0,0 0-86 0,0 0-128 0,0 0-82 16,0 0-57-16,0 0-34 0,0 0-23 0,0 0-14 0,0 0-10 0,0 0-9 15,0 0-8-15,0 0-7 0,0 0-6 0,0 0-8 0,2 0-8 16,-1-3-4-16,1 3-4 0,1 0-3 0,0-4 0 0,2 3-2 16,2 0-2-16,0-2-2 0,3 0-5 0,0-2-3 0,3 2-3 0,2-2-5 15,0 1-2-15,3 0-2 0,3-1 0 0,1-2 2 0,0 1 0 0,3-1 0 16,4 0-1-16,1 0-2 0,0-1 0 0,3 1-2 16,2-2 0-16,1 1-2 0,-1-1-2 0,1 0-3 0,2 1 0 0,0-2-2 15,1 0-1-15,-1 2-1 0,-3-1-1 0,0 1 2 0,-2 0-1 16,-1 0 1-16,-2 1 2 0,0-3 1 0,-1 3 1 0,-3 0 0 0,0 0 2 15,-5 2 2-15,0-1 2 0,-2 0 0 0,0 1 0 0,-3 1 1 16,0-1 0-16,-4 2 0 0,2-2-2 0,-4 2-1 0,1-1-1 0,-2 2-2 16,-1-1-3-16,1 0-6 0,-5 2-7 0,1 0-12 0,3-1-15 15,-4 2-21-15,0 0-19 0,-1 0-29 0,-1 0-31 0,-2 0-54 16,3 0-65-16,-3 0-105 0,1 3-126 0,-1-3-66 0,0 0-36 0,0 4-17 16,-3 0-5-16</inkml:trace>
  <inkml:trace contextRef="#ctx0" brushRef="#br0" timeOffset="77704.0121">12926 14272 203 0,'3'-2'214'0,"-1"2"-42"0,-1-3-29 15,1 1-23-15,0 0-13 0,-1 1-10 0,1-3-1 0,-1 4 3 0,-1-3 3 16,2 1 4-16,-2 0-2 0,2 1-2 0,-1-1-6 0,-1-1-3 16,0 1-3-16,0 0-2 0,0 2-1 0,0 0-1 0,0-2-3 15,0 2-2-15,0 0-4 0,0-1-2 0,0 1-7 0,0 0-6 0,0-2-4 16,0 0-4-16,0 2-4 0,0 0-1 0,0-1-4 0,0 1-4 15,0-2-1-15,0 2-3 0,0 0-1 0,0 0-3 0,0 0 0 16,0 0 0-16,0 0-3 0,0 0 0 0,0 0 0 0,0 0-2 16,-1-1-2-16,1 1-2 0,0 0-1 0,0 0-2 0,0 0-2 0,0 0-1 15,0 0-2-15,0 0-1 0,0 0-1 0,0 0 1 0,0 0 0 16,0 0-3-16,0 0-1 0,0 0 1 0,0 0-3 0,0 0-2 0,-2 0 0 16,2 0-1-16,-2 0-2 0,2 0-1 0,-1 1-3 0,-1-1-2 0,2 2-1 15,-1-1-3-15,-1-1-1 0,2 2-1 0,-2-2 0 0,2 3 0 16,-3-1 1-16,2-2 0 0,-1 4 2 0,0-1 0 0,-1 2 3 15,0-3 1-15,-1 3 0 0,0 0 2 0,1 0 0 0,0 0 0 0,1 1 0 16,-1 0 0-16,0-2 1 0,0 3-4 0,1-1 2 0,1-1 0 16,-4 2 0-16,4-2-1 0,-1 2 0 0,0-2 0 0,-1 0 1 0,0 2-1 15,1-2 2-15,1 1 0 0,-1 0 0 0,-1-2 2 0,1 3-1 16,2 0 0-16,-1-1-1 0,-1-1 1 0,0 2 0 0,2-1-1 16,-1 2 0-16,-2-3 0 0,2 3 1 0,-1-3 0 0,2-1 0 15,-2 3-1-15,2 0 1 0,-1-1 0 0,-1-1 0 0,2 0 1 0,0 1 0 16,0 0 2-16,0-2-1 0,0 1 1 0,0 0-1 0,0 0 1 0,2 0-1 15,-1 0 1-15,-1-2 0 0,2 1 3 0,1-1 0 0,0 2 0 16,0-2 0-16,0 1 1 0,1 1 0 0,0-3 1 0,0 0 0 16,2 1 1-16,0-1 0 0,-1 2 2 0,1-1-1 0,-1-1 1 0,3-1-1 15,0 1-1-15,0-1 0 0,0 0 2 0,0-1-1 0,1 3 2 16,-1-3 0-16,2 0 2 0,0 0 0 0,-2 0 0 0,0 0 0 0,0 0 0 16,1-3 1-16,0 3 0 0,-1-1 0 0,1 0 0 0,-1 1 0 15,1-2-2-15,-1 1 0 0,1-1-2 0,-2-1 0 0,1 1-2 16,0 0 0-16,1 0-1 0,-1-1 1 0,0 1-2 0,0 0 0 15,-2-1 0-15,2 0 0 0,0-2-3 0,0 1 2 0,-2 1 0 0,2-2 0 16,-1 2 0-16,1-1 0 0,-1-1 0 0,-2 1-1 0,2-1 0 0,-3 0 0 16,1 0 0-16,1 0-1 0,0-2 1 0,-1 2 0 0,-1-1 0 15,0 0-1-15,0 0 0 0,-1 0 0 0,1 0 0 0,-1 0 2 16,0-1-1-16,-1 1 1 0,0-2 0 0,-1 2-1 0,1-1-1 0,-2 0 1 16,2 0 0-16,-2 0 0 0,0 1-1 0,0-2 1 0,0 2-1 15,-2-2-1-15,2-1-1 0,-2 2-1 0,2-1-1 0,-1 1 1 0,-1 0-2 16,0-2 0-16,-1 1 0 0,2 1 0 0,-1-1 0 0,0 1 0 15,-2 0 0-15,1-1 1 0,1-1-1 0,-1 2-1 0,0-1 0 16,-2 0 1-16,3 1-1 0,-1-1 1 0,0 0-1 0,-3 1 0 0,3-1 0 16,-2 1 0-16,2 0 1 0,-2 0 0 0,2 0 0 0,-2 1 0 15,1 0 1-15,-1 0-1 0,0 2 0 0,0-1 0 0,0 0 0 0,-1 2 0 16,0-1-1-16,1-1 0 0,0 2 1 0,-3 1-2 0,2 0-1 0,0-1-1 16,0 1-1-16,-1 2 0 0,-1 0-1 0,-1 0 2 0,1 0-2 15,0 0 1-15,1 0-1 0,-2 2 1 0,1 0 0 0,-1-1 0 16,-2 3-1-16,3-1 1 0,-2-1 1 0,1 1-1 0,-2 2 1 15,3-1-1-15,-2 1 2 0,0-1-1 0,-2 1 1 0,1 0-1 0,0 2 2 16,2-1 0-16,-4-1 0 0,5 2 0 0,-3 0 0 0,3 0 2 16,-3 1-1-16,2 1 1 0,0-1 0 0,-1 1 0 0,0 0 0 15,0-1 0-15,1 2-1 0,1 0-1 0,0 1-1 0,0-3 0 0,-2 2-2 16,3 0-1-16,-1-1-2 0,1 0-2 0,0-1-3 0,2 2-5 16,0-3-6-16,-1 3-5 0,1-3-7 0,-1 1-9 0,3-1-11 15,-2 1-14-15,2 1-16 0,1-3-21 0,1 1-24 0,-1-1-40 0,2 1-48 16,0-2-89-16,2 2-108 0,-1-2-67 0,1 0-44 0,0-1-20 0,-1 2-8 15</inkml:trace>
  <inkml:trace contextRef="#ctx0" brushRef="#br0" timeOffset="82287.8827">15967 15898 346 0,'-3'0'479'0,"1"0"10"0,2-2-80 0,-1 1-121 16,-1 1-74-16,2 0-51 0,0-1-30 0,0 1-22 0,-1 0-10 0,1 0-4 15,0-3-2-15,0 3-3 0,0-3-3 0,0 3-3 0,0-3-4 16,0 1-5-16,1 0-4 0,-1 0-2 0,2 0-2 0,-2 1-2 16,1-2 1-16,-1 1 0 0,2 1 2 0,-2-2 0 0,2-1-1 0,-1 2 1 15,-1-1-3-15,2 0-6 0,-1 0-1 0,1-1-1 0,1 1-4 16,-1-2-5-16,0 2-4 0,2-3-3 0,-1 1-5 0,2-1-4 0,-2 2-3 16,2-4-4-16,0 1-4 0,1 1-1 0,0-2-3 0,2 1-1 0,0-3-4 15,0 2-2-15,1-1-3 0,1 0-3 0,0-2 0 0,2 1 0 16,-1-1-3-16,2 1 0 0,-2-2 0 0,2 1-1 0,1-2-1 0,-2 1-1 15,4 0-1-15,-1 0 0 0,0-2-2 0,1 2 0 0,0-1-1 0,-2-2-1 16,5 1 2-16,-3 2 0 0,1-1 2 0,-1-1 0 0,1-1 2 16,1 0 0-16,-4 2 2 0,3-1-1 0,-1 1 0 0,0-2 2 0,-2 1-1 15,2-1 1-15,-2 1 1 0,0 2-1 0,-1-5 1 0,0 5-1 16,1-2 0-16,-1 1-1 0,-1-1-1 0,-1 2 0 0,2-1-2 0,-2 1 1 0,-1-2 0 16,0 4 1-16,0-2 0 0,0 1 1 0,-2 1 0 0,1 0 3 15,-1 0-1-15,-2 1 1 0,3 2-1 0,-2-1 1 0,-1 1 1 16,-1 1-2-16,2-1 1 0,-3 2 0 0,2-1-1 0,-1 0 1 0,-2 2 0 15,2-1-2-15,0 2 1 0,-2-2-2 0,0 1-1 0,0 2 0 0,0-1 1 16,1 0-2-16,-3 0 1 0,1 2 0 0,-1-1 1 0,-1 1-1 16,2-1 0-16,0 2 0 0,-2 0 1 0,0 0-1 0,0 0 0 0,0 0 0 15,0 0-1-15,0 0-3 0,1-3-3 0,-1 3-4 0,0 0-8 16,0 0-8-16,0 0-10 0,0 0-11 0,0 0-15 0,0 0-19 0,0 0-22 16,0 0-26-16,0 0-34 0,0 0-39 0,0 0-53 0,0 0-63 0,0 0-89 15,-1 3-103-15,-1-3-49 0,2 0-24 0,0 0-8 0,-2 2 2 16</inkml:trace>
  <inkml:trace contextRef="#ctx0" brushRef="#br0" timeOffset="82938.191">16985 15520 198 0,'0'-4'490'0,"0"1"7"0,0 3 7 0,0-3-80 16,0 1-121-16,0 1-75 0,0-2-49 0,0 3-32 0,0 0-25 0,0 0-13 15,0-2-7-15,0 2-7 0,0 0-5 0,0 0-5 0,0 0-7 16,0 0-6-16,0 0-8 0,0 0-5 0,0 0-6 0,0 0-4 0,0 0-4 15,0 0-2-15,0 0-4 0,0 0-3 0,0 0-2 0,0 0-3 16,0 0-4-16,0 0-5 0,0 0-4 0,0 0-4 0,0 0-5 0,0 0-4 16,0 0-3-16,0 0-3 0,0 0 0 0,-3 2-1 0,3-1 0 0,-1 1 1 15,-1 1-1-15,0 0 2 0,1 0 2 0,-1 4-1 0,-1-2 0 16,1 0 1-16,1 2 1 0,-1 1 3 0,1-1 1 0,-3 0 3 0,1 2 7 16,2 2 2-16,-4-2 2 0,2 1 2 0,0 1-1 0,0 2 2 15,-1-4 0-15,1 5-1 0,2-2 1 0,-3 1-1 0,-1 1 2 0,1-1-1 16,1 0-2-16,-2 3-4 0,0-1-6 0,2-3-3 0,2 2-2 0,-3-1 2 15,1 0 2-15,0 1 0 0,-1-1 2 0,0 1 1 0,1-1-1 16,2-4 2-16,-3 3 0 0,3-2 0 0,-1 0 1 0,-1 0 1 0,1 0 0 16,2-3-1-16,-1 0-1 0,-1 1-1 0,2-3-2 0,0 2-3 15,0-3-2-15,0 1-4 0,0 1-4 0,0-3-6 0,0 0-5 0,2 1-10 16,-1-1-12-16,-1-2-19 0,2 1-22 0,-1 1-28 0,1-1-30 16,0-2-51-16,1 2-61 0,0-2-107 0,0 0-132 0,-3 0-70 0,0 0-40 15,0 0-18-15,0 0-8 0,0 0 3 0</inkml:trace>
  <inkml:trace contextRef="#ctx0" brushRef="#br0" timeOffset="86270.717">17912 14490 331 0,'-4'0'467'0,"1"0"11"15,1 0-78-15,1 2-125 0,-1-2-70 0,1 0-46 0,-1 0-30 0,-1 0-23 16,2 0-10-16,1 0-4 0,0 0 0 0,0 0 3 0,0 0 0 16,0 0 1-16,0 0-3 0,0 0-4 0,0 0-3 0,0 0-4 0,0 0 0 15,0 0 1-15,0 0 3 0,0 0 2 0,1 0 2 0,2-4 0 16,-1 3-3-16,1-1-6 0,0 0-8 0,4-1-6 0,-3 1-10 15,4-3-8-15,1 2-6 0,3-3-8 0,0 1-8 0,3-2-7 0,3 0-7 16,0-1-10-16,6 1-6 0,-1-1-5 0,4-2-6 0,1 1-6 16,4-3-8-16,3 1-9 0,1-1-12 0,1 0-11 0,4-1-20 0,0-1-20 15,2-1-30-15,2 0-33 0,1-1-51 0,3 0-61 0,2-3-82 16,0 0-92-16,-1-2-59 0,0 1-43 0,1-2-18 0,-2 4-4 16</inkml:trace>
  <inkml:trace contextRef="#ctx0" brushRef="#br0" timeOffset="89737.6399">12904 11848 61 0,'-3'-2'245'0,"0"-1"-51"15,-1-1-34-15,1 1-18 0,2 0-12 0,-4 0-3 0,4-1-2 0,-1 1-6 16,-1 3-9-16,0-3-8 0,1-1-5 0,0 2-8 0,-1-1-7 15,2 1-8-15,-1-1-9 0,0 2-6 0,-1-2-6 0,1 1-4 16,1 0-2-16,-2 0-2 0,0 0-2 0,1 1-2 0,1-1-4 0,-1-1-2 16,2 2-4-16,-1-1-1 0,-1 2 0 0,2-5-2 0,-2 5 0 15,2 0 0-15,-1-2 0 0,-1 2-1 0,2-2-1 0,-1 1-1 16,1 1-2-16,0 0 1 0,0 0 1 0,-2-2-3 0,2 2-1 0,0 0-2 16,-2-1-2-16,1 1-2 0,1 0 0 0,-2 0 1 0,2-1 1 15,0 1-1-15,-2 0 1 0,2 0 0 0,-1 0-1 0,-1 0-1 0,2 0-2 16,0-3 1-16,0 3-2 0,-2 0 0 0,2 0 0 0,0 0-2 15,0 0-1-15,0 0-1 0,0 0-3 0,0 0 0 0,0 0-2 0,0 0-1 16,0 0 1-16,0 0-1 0,0 0-1 0,0 0-3 0,0 0-2 16,0 0 0-16,0 0-1 0,-2 3 0 0,2-3-2 0,-2 1 1 15,2 0 0-15,-1 1-1 0,-1 1 0 0,2 2 1 0,-1-1 2 0,-1 0 1 16,2 1-1-16,-2 2 5 0,1 1 3 0,-1 1 1 0,0 1 2 16,-1 3 1-16,2-3 2 0,-1 4 2 0,0-1 2 0,-1 0 1 0,-1 2 0 15,-1 0 1-15,4 0 0 0,-3 2 0 0,-1-2-2 0,2 1 1 16,-2 3-1-16,2-3 0 0,-3 2-2 0,3-2 1 0,-2 2-3 15,2 1-1-15,-2-3-1 0,0-1-2 0,2 3 0 0,-1-1 0 0,1-2-2 16,-1 2 1-16,3-2-1 0,-1 1 1 0,-1 0-2 0,3-1 0 16,-2-2 1-16,2 2-2 0,-1 1-1 0,-1-2 0 0,2-3-1 0,0 1-1 15,0 0 1-15,0-2 0 0,0-1 1 0,0 0 0 0,0-2 2 16,0 1 0-16,0 0 3 0,0-4 2 0,0 1 2 0,0-1 2 16,0-1 4-16,0 0 4 0,0-2 4 0,0-1 2 0,0 0 3 0,0 0 3 15,0 0 2-15,0 0 0 0,0 0 0 0,0-1-1 0,0 0 0 16,0-2-3-16,0-2 0 0,0 1-3 0,0-2-3 0,0 0-3 0,0-1-6 15,0-1-6-15,0-3-7 0,0 1-8 0,0-3-6 0,0 3-6 16,0-1-6-16,0-4-5 0,0 1-5 0,2-4-3 0,-1 4-5 16,-1 0-3-16,2-3-2 0,-2-2-1 0,2 1-1 0,-1 2 3 0,-1 1 3 15,2-4 4-15,-1 1 3 0,-1 0 4 0,2 1 4 0,-2 0 4 16,2-3 2-16,-1 5 4 0,-1-2 4 0,2-1 1 0,-2 1 3 0,3 1 2 16,-2 1 1-16,-1 0 2 0,2-1 0 0,-1 2 2 0,-1-1-2 15,2 2 2-15,-2 1 1 0,2-1 0 0,-2 1-1 0,1 2 2 16,-1 0 0-16,2 1-1 0,-2 1 1 0,0 0 0 0,0 1-2 0,1 3 2 15,-1-3-1-15,0 3 0 0,0 0 1 0,0 3-1 0,0-2-1 0,0-1 0 16,0 3-2-16,0-1 0 0,0 2-3 0,0 0-1 0,0 0-3 16,0 0 0-16,0 0 0 0,0 0 0 0,0 0 2 0,0 3 0 15,0 1 1-15,-1-1 2 0,-1 1 4 0,1 1 1 0,-1 0 3 16,2 1 1-16,-2 1 3 0,-1 3 3 0,2-2 1 0,-2 2 2 0,1 3 1 16,-1-2 2-16,1 2-1 0,-1-1 1 0,0 2-2 0,1-2 0 15,-1 5 0-15,2-5-1 0,-3 4-1 0,3 0-1 0,-1-2 0 0,1 3 0 16,-4 0-1-16,2-4 0 0,1 4-1 0,1-2-2 0,-1 2 1 15,-1-2-2-15,1 0 0 0,2-1-1 0,-1 1-1 0,-1 1 2 0,2-3-1 16,-1-1 0-16,-1 0 1 0,2 0-1 0,-2 0 2 0,2-2-2 16,0 0 0-16,0-1 2 0,0-1-1 0,0-1 2 0,0 0 0 15,0-1 0-15,0-1 1 0,0-2 1 0,0 0 0 0,0 1 1 0,0-1 2 16,0 0 2-16,0-1 0 0,0-1 3 0,0-1 1 0,0 0 2 16,0 0 1-16,0 0 3 0,0 0 1 0,0 0 2 0,0 0 1 15,0 0 0-15,0 0 1 0,0 0-1 0,-1-1-1 0,-1-1-2 0,2-1-4 16,0 0-2-16,0-1-1 0,0-1-7 0,0-1-9 0,0 0-11 0,0-1-14 15,0-2-15-15,0 1-18 0,0-4-20 0,2 0-22 0,-1-1-27 16,1-1-29-16,0 1-45 0,-1-3-52 0,2 0-82 0,-1 0-97 16,0-1-52-16,-1-1-25 0,1 1-10 0</inkml:trace>
  <inkml:trace contextRef="#ctx0" brushRef="#br0" timeOffset="126439.5522">19094 14584 59 0,'-2'-3'438'0,"1"2"-3"0,-1-1-70 16,0 1-107-16,2-1-63 0,-1 2-42 0,-1-3-28 0,2 3-19 15,-1-2-12-15,1 2-6 0,0 0-6 0,0 0-5 0,0 0-8 0,0 0-7 16,0 0-8-16,0 0-8 0,0 0-4 0,0 0-5 0,0 0-1 16,0 0-1-16,0 0 0 0,0 0 1 0,0 0 0 0,0 0 0 15,1 0-1-15,-1 0 0 0,3 0-1 0,-1 0 2 0,1 0-1 16,2 0-1-16,-2 0-2 0,4 0-3 0,0 0 0 0,1 0-1 0,2 0-1 15,2 0-1-15,1 0-1 0,1 0-3 0,2 0-4 0,1 0-5 16,-1 0-9-16,3 0-12 0,0 0-11 0,2 0-11 0,-1 0-12 0,1 0-12 16,1 0-11-16,0 0-10 0,-2 0-12 0,1 0-11 0,1 0-12 15,-3 0-13-15,0-2-10 0,0 1-9 0,-3 1-9 0,1-2-6 0,-4 0-2 16,1 2-3-16,-3 0-1 0,-1-1 1 0,-2 1 1 0,-2-1 2 16,2-2 4-16,-5 3 2 0,1 0 8 0,-4 0 10 0,0 0 10 0,0 0 10 15,0 0 13-15,0 0 13 0,0-3 13 0,-4 1 13 0</inkml:trace>
  <inkml:trace contextRef="#ctx0" brushRef="#br0" timeOffset="126605.5424">19546 14526 54 0,'-8'-3'74'0,"0"-2"18"0,0 2 14 0,0-1 13 16,2-1 13-16,-2 2 12 0,0 0 9 0,0 0 8 0,3 1 3 16,-2-1 3-16,0-1-1 0,3 3-4 0,0-3-6 0,-1 1-5 0,1 2-10 15,0 0-11-15,2-1-11 0,0-1-11 0,1 3-12 0,1-2-12 16,-2 1-11-16,2 1-10 0,0 0-7 0,0 0-9 0,2 0-8 16,-1 0-6-16,1 0-6 0,2 0-6 0,1 0-2 0,-2 0-3 0,4 0-2 15,-3 0-2-15,3 1-1 0,0 1-2 0,0-2-1 0,-1 3-1 16,2-1-3-16,0 0 0 0,-2 1-1 0,1 1 0 0,-3-1 1 0,1 2-1 15,0 0 1-15,-2-2-1 0,-2 3 0 0,-1 0 1 0,-3 2-11 16,-3 1-12-16,0-2-28 0,-4 5-34 0,-4-1-76 0,-2-1-98 0,-1 2-94 16,-4 2-92-16,-3 1-47 0,-4 0-26 0,1 2-15 0</inkml:trace>
  <inkml:trace contextRef="#ctx0" brushRef="#br0" timeOffset="131372.4578">12110 10663 97 0,'-3'-3'143'0,"2"-2"-28"0,-1 0-14 0,0-2-5 0,-1 3-3 16,2 0-3-16,-2-1-3 0,1-1-6 0,2 1-3 0,-1 3-4 0,-1-3-2 16,2 2-5-16,-2-1-3 0,1 0-3 0,-1 0-3 0,1 1-4 15,-1-1-2-15,0-1-1 0,-1 2 0 0,0-1 0 0,1 1 1 16,1 0 1-16,-1-1-1 0,1 0-3 0,-4 1-1 0,2 0-3 0,1 0-2 15,-1-1-1-15,0 1-3 0,0-1-1 0,0 2-5 0,-1-3-1 16,1 2-3-16,-1 0-2 0,-1 2-2 0,2-3-2 0,-2 2-2 16,3-1-2-16,-1 0-2 0,0 0-4 0,0 0-2 0,-1 1 0 0,0-3-2 15,1 3-2-15,1 1-1 0,-1-1-3 0,0-1 0 0,-2 1-3 0,4 0-1 16,-1-1-1-16,0 3 0 0,-1-1-1 0,1 0-1 0,1 1 0 16,-2-2-2-16,0 2 0 0,1-1-1 0,1 1-2 0,-1 0 2 15,-1 0 3-15,1 0 1 0,-1 0 2 0,1 0 0 0,-1 0 0 0,0 0 0 16,-3 0 0-16,3 1 0 0,-2-1 2 0,2 2 0 0,-2-2 1 15,0 1 1-15,0 0 1 0,0 2-2 0,0-1-4 0,-2 0 0 0,1 1-1 16,-1-1 1-16,0 1 0 0,2-1 1 0,-3 1 0 0,2 0-1 16,-4 0 1-16,4 0 1 0,-2 0 0 0,2 1 1 0,-2 0 1 15,0 0 0-15,2-1 0 0,-1 2 0 0,2-3 2 0,-2 3-1 16,0-3 0-16,1 3 1 0,1 0-1 0,-3-1 2 0,2 1-1 0,1 0 1 16,1 0-2-16,-1 0 0 0,0 0 1 0,0-1-1 0,-1 2 1 0,0 0-2 15,1 0 0-15,0-1 0 0,0 1 2 0,-1-1-2 0,3 2 0 16,-2-2 0-16,2 2 0 0,-2 1-1 0,2-3 0 0,-2 3 0 15,-1-2 0-15,3 1 1 0,-2-1-1 0,2 1 2 0,0 0-1 0,0 0 0 16,-1-1-1-16,1 2 0 0,0 0 1 0,1-1-1 0,-2 0 1 16,2 1 0-16,-1-1 2 0,0 1-2 0,1-1 0 0,1 0 0 0,-1 1-1 15,1 0 1-15,-1 0 0 0,2-1-1 0,-2 0 1 0,2 1 0 16,0-1 1-16,0 1-2 0,0-1 1 0,0-1 0 0,0 2 1 16,0-3-1-16,0 5 1 0,2-3 2 0,-2-1-1 0,3 0 1 0,-1 2-2 15,-1-2 2-15,1 0-2 0,3 1 1 0,-2 0 1 0,1 1-1 16,0-1 2-16,0 0-1 0,0 0-2 0,0-1 0 0,0 0 1 0,1 2 0 15,-2-2 0-15,3 0 0 0,0 1 1 0,-1-1-1 0,0 0 1 16,0-2-1-16,-1 3 1 0,2-1 0 0,-1 1 0 0,1-4 0 0,-1 2 1 16,0-2 0-16,-2 1-1 0,3 1 1 0,-1-2-1 0,-2 1 1 15,2-2 1-15,-2 1 0 0,2-1-1 0,1 2 1 0,0-3 0 16,-1 1 1-16,0-2 0 0,0 0 1 0,0 2 0 0,1 0 0 0,-1-2 0 16,1 0 1-16,0 0 0 0,1-2 0 0,0 0-1 0,1 2-1 15,-1-2-1-15,1 1-1 0,1-3 0 0,-1 2-2 0,0-1 0 16,0-2-2-16,1 2 0 0,1-1-1 0,-2-2-1 0,1 1-1 0,-1-1 0 15,0 1 0-15,0-2-1 0,1-1 1 0,-1 3 0 0,-1-4-1 16,-1 2 1-16,2 0 0 0,-2 0-1 0,-1-1 1 0,1 1 0 0,-1-3-2 16,-1 2 1-16,1 0 1 0,-1-1 0 0,-1 0 1 0,0 0-1 15,0 2 0-15,0-2 1 0,-1 0 0 0,0 0-1 0,1-1-1 0,-1 3 2 16,-2-3-1-16,2 2 1 0,-2-1-1 0,2 2 2 0,-2-2-1 16,0 1-1-16,0-2 1 0,0 0 1 0,0 3-2 0,0-2 0 15,-2 0 0-15,2 0 1 0,-2 2-1 0,2-2 0 0,-2-1 0 0,-1 2-1 16,1-1 1-16,0-3 0 0,-1 5-1 0,2-1 0 0,-3-1-2 15,1 1 1-15,0-1-2 0,1 1 2 0,-1-1-1 0,-1-1-2 0,1 3 0 16,-1-1 2-16,1 1 0 0,0-1 0 0,-2 1 1 0,0 1-1 16,2 1 0-16,0-2-1 0,-3 1 1 0,3-1-2 0,-2 2 0 15,2 0 2-15,-1-1-2 0,0 1 1 0,0 1-2 0,-3 0 0 0,4-1-1 16,0 2 0-16,-2-1-1 0,1 1-1 0,0 0 1 0,0 0-1 16,-1 0 1-16,1 1 0 0,-1 2 0 0,1-5 0 0,0 5 0 0,0-2 1 15,0 1-1-15,-1-1 0 0,0 2 0 0,0 0 1 0,0 0 1 16,0 0 0-16,-1 0 0 0,0 0 1 0,-1 2 1 0,1-1 0 15,1 1 2-15,-1-2 0 0,-2 5 0 0,0-5 1 0,0 3 1 0,0 2 1 16,-1-2 1-16,1 2 1 0,1 0 1 0,-3 0 0 0,0 1 0 16,2 0 2-16,-3 1 0 0,2-1 0 0,-1 1 1 0,2 3-2 0,-3-3 1 15,3 2-1-15,-3 0 2 0,4 0-2 0,-2 2 1 0,1-1-2 16,0 0 0-16,-1 2 1 0,1-1-2 0,3 0 0 0,-1 1-1 16,0 0 1-16,1 0-1 0,0 2 0 0,2-1 1 0,0 0 0 0,-2 1 1 15,3-1-1-15,1 0 0 0,-1-1 0 0,2 2 1 0,0-2-1 0,0 1 0 16,0-1 1-16,0 0 0 0,2 0 0 0,-1 1-1 0,1-1 1 15,1-2-1-15,-1 1 0 0,1-1-1 0,0 1-2 0,1 2 2 16,-1-4 0-16,0 0 0 0,1 0 2 0,1 2-1 0,-2-4 0 16,2 2 0-16,-2 0 1 0,2-2-1 0,0 1 1 0,-1 0 1 0,1-1 0 15,0-1 2-15,0 2 1 0,0-2 0 0,0-3 2 0,2 4 0 16,-1-1 0-16,1-2 0 0,-1 0 0 0,2 1 2 0,0-2-1 0,0 2 0 16,0-3 1-16,1 1-1 0,-1-2 1 0,2 2 0 0,-1-1-1 15,2-2 0-15,-1 1 0 0,-1-1 0 0,4 0 1 0,-2-1 1 0,1 1-1 16,0-2 0-16,-1-1 1 0,3 0 0 0,-3 0-1 0,1 3 1 15,0-5 1-15,-1 0-1 0,1 1 0 0,0-2 2 0,1 1-1 16,-3-2 1-16,0 2-2 0,0-3 1 0,0 1-1 0,0-1-1 0,-2-1-1 16,1 0 1-16,-3-1 0 0,2-1 0 0,-1 1-1 0,0-2-1 15,-2 1 0-15,-2-1-1 0,2 1 0 0,-2-4 0 0,-1 1 1 0,1 2 0 16,-3 0 1-16,2-3 0 0,-2 0 0 0,-2 1 0 0,2-1 0 16,-3 2 1-16,1-2-1 0,-1 0 0 0,0 0 0 0,1-1-1 15,-2 2 0-15,0 0-1 0,-1 0-1 0,0-2-2 0,1 3 0 0,0-2-1 16,-1 1 0-16,0 0-1 0,2 2-1 0,-1-1 0 0,-1 1 0 0,1 0-2 15,0 2 0-15,-1-1 0 0,2 1 0 0,-2-1 0 16,1 2 0-16,0 0-2 0,1 2 1 0,0-1 0 0,0 1-1 0,-1 1-1 16,1 0-2-16,1-1 1 0,-1 4-1 0,0-2-1 0,-3 1 0 15,5-1-2-15,-3 3-1 0,3-1-2 0,-2 0-2 0,-1-1 0 0,1 4-2 16,1-2 0-16,-2 2 1 0,0 0 0 0,-3 0 0 0,2 0 0 16,-1 0 1-16,-1 2-1 0,1-2 2 0,-3 4 1 0,1-1 0 0,-2 0 2 15,-1 1 3-15,0 1 0 0,1 0 0 0,-2 0 2 0,-1 2 1 0,2-1-1 16,0 0 2-16,0 1 0 0,-3-1-1 0,4 1 2 15,-1 0 0-15,-1 3-1 0,2-3 0 0,-1 3-1 0,0-3 1 0,3 2 0 16,-3 0 0-16,2 0-1 0,1 0 0 0,0 0 1 0,-2 1-2 0,2 0 2 16,0 0-1-16,2-1-1 0,-2 2 1 0,0-2 0 0,2 1-2 15,-1-1 2-15,0 1-1 0,2 2 1 0,0-2-1 0,2 0 0 16,-2 1 1-16,2-1-1 0,-2 0 1 0,1 2 1 0,2-2 0 16,-1 0-1-16,0 1 1 0,1-1 1 0,1 2 0 0,-1 0 2 0,2-2-1 15,0 2 0-15,0 1 1 0,0-1 0 0,0-2 0 0,0 1 2 16,2 2-2-16,-1 1 1 0,1-2-1 0,0 0 1 0,-1 0 1 0,2 0-1 15,2 1 0-15,-2 1-1 0,0-2 0 0,0 0 0 0,1-2 1 16,0 2-2-16,0 0 0 0,0-1 0 0,2 2 0 0,-1-4 0 0,0 0 1 16,1 0-1-16,1 0-1 0,0-2-1 0,-2 1 1 0,3-1 0 15,-1 0 0-15,1-2 1 0,1 0 0 0,-1-3-1 0,2 1-1 0,-1-2-1 16,2 1 1-16,-1-2-1 0,2-2-1 0,-1-1 1 0,3 0 1 16,-1-2-2-16,0 1 2 0,2-4-1 0,-2 1-1 0,1-1 0 0,1-1-2 15,-1-1 0-15,-2-2 0 0,4 0-1 0,-5-1 0 16,2-1 0-16,-1-2-1 0,-2 1 0 0,1-2 1 0,-3 0-1 0,-2-2 0 15,1 1-1-15,-4-3-2 0,0 1-4 0,1-1-6 0,-8 2-10 16,1-1-14-16,-2-2-17 0,-1 1-18 0,-4 2-23 0,-1-2-23 0,-5 0-31 16,-1 4-34-16,1-1-65 0,-6 2-77 0,2-1-59 0,-3 1-52 15,1 2-20-15</inkml:trace>
  <inkml:trace contextRef="#ctx0" brushRef="#br0" timeOffset="155008.0199">19009 14536 209 0,'0'0'437'0,"0"0"-62"0,0 0-99 16,0 0-72-16,0 0-55 0,0 0-38 0,0 0-26 0,-2 2-13 0,2-2-7 15,-2 1-3-15,2-1-3 0,0 0-3 0,0 0-9 0,0 0-8 16,0 2-10-16,2-2-5 0,0 4-6 0,-1-3-1 0,1 1 0 0,1 1 2 15,1-1 2-15,-1-1 3 0,1 3 3 0,1-1 2 0,-1-1 3 0,1 2-1 16,2-1 2-16,0-1-1 0,0 1 0 0,1-1-2 0,0 1-2 16,2 0-2-16,0 0-1 0,0 0-4 0,2 0-1 0,-1 0-2 15,3 0-3-15,-3 0 0 0,2 0-2 0,4 0 0 0,-1-1-2 16,-1 0 0-16,3 0-2 0,-2-1 0 0,3 1 0 0,0 0-1 0,0 0 0 16,3-2-2-16,-2 1-2 0,1 1 0 0,1-2-4 0,0 0-3 15,-1 0-3-15,1 0-3 0,0 0-3 0,-1 0-1 0,0 0-5 0,1 0-2 16,-5 0-3-16,2 0-2 0,1-2-2 0,-3 1-1 0,1 1-2 15,-3-2-3-15,-1 0-3 0,-1 2-4 0,0 0-3 0,-3 0-4 16,-2-2-5-16,3 2-5 0,-5 0-6 0,1 0-9 0,-2 0-11 0,-1-1-12 16,-2-1-18-16,-2 2-24 0,0 0-32 0,0 0-24 0,0 0-23 15,0 0-50-15,0 0-63 0,0 0-40 0</inkml:trace>
  <inkml:trace contextRef="#ctx0" brushRef="#br0" timeOffset="155407.1171">19634 14350 109 0,'0'-3'462'0,"0"1"-37"16,0-1-64-16,0-1-58 0,0 3-57 0,0-3-33 0,-1 4-25 0,1-3-15 15,0 3-11-15,-2-1-11 0,2 1-12 0,0 0-11 0,0 0-14 16,0 0-12-16,0 0-15 0,0 0-12 0,0 0-15 0,0 0-11 0,-2-1-11 15,2 1-8-15,0 0-7 0,0 0-7 0,0 0-6 0,0 0-6 16,0 0-5-16,0 0-2 0,0 0-4 0,0 0-1 0,0 0-1 16,2 1-1-16,0 0 1 0,-2 2 0 0,1-1 0 0,1 1 1 15,-1 1 1-15,3-1 3 0,-1 2 0 0,0-2 3 0,2 2 1 0,-1 1 1 16,1 0 2-16,2 0 0 0,-3 0 0 0,3 1 1 0,-1-1-1 16,0 2 1-16,1-1 0 0,-1 1-1 0,0-1 0 0,2 1-1 0,-2-1 1 15,-1 1 0-15,0 1-2 0,-2-2 0 0,2 2 0 0,-2 1-2 16,2-3 0-16,-4 3 0 0,2-4-2 0,-3 3 1 0,0 0 0 0,0 0 1 15,-3-1 0-15,2 2 1 0,-5-3 1 0,1 5 0 0,-2-4 1 16,-1 1 0-16,-4 2 2 0,2-2-2 0,-3 0 1 0,0 1 1 16,-2 1-1-16,0-1-1 0,0-1 1 0,-2 2 0 0,2-2 1 0,-2 1 0 15,1-1-2-15,2 1-1 0,0 0-2 0,1 0-5 0,2-4-7 0,0 3-12 16,0-1-14-16,3 1-19 0,2-2-19 0,0 0-28 0,3 0-29 16,-1 1-46-16,3-2-56 0,1-3-87 0,1 2-100 0,1-2-58 0,1 0-37 15,3-1-14-15</inkml:trace>
  <inkml:trace contextRef="#ctx0" brushRef="#br0" timeOffset="160374.952">18583 15751 111 0,'-1'-3'438'0,"-1"1"-14"0,2 1-24 0,-1 0-81 0,1 1-114 0,0 0-62 15,0 0-38-15,0 0-23 0,0 0-13 0,0-3-7 0,1 3-5 16,1 0-2-16,-1-3-2 0,3 3-6 0,0-2-6 0,2 1-11 0,-1-1-11 15,2 0-6-15,1 0-8 0,-1 2-4 0,3-3-2 0,-1 3 0 16,5-3-1-16,-2 1 0 0,1 1-1 0,4-1 0 0,-3-1 0 0,3 1-3 16,2 1-1-16,-1-2 0 0,4 2 1 0,0 0 0 0,0-1 2 0,3-1-1 15,1 1 1-15,0 0-1 0,1-1 1 0,3-1-1 0,-1 1 1 0,2 1-1 16,-1-4 2-16,2 4-1 0,0-3 2 0,1 2-1 0,0-1-3 16,-1 1-1-16,1-2-1 0,0 1 2 0,0 1-1 0,-1-2 1 0,1 2 2 15,-2-2-1-15,-1 1 2 0,0 2 0 0,-2-3-1 0,-3 3 2 16,2-3 1-16,-4 1 2 0,1 0 0 0,-5 0 1 0,2 0 1 0,-3 1-1 15,-1 0 0-15,-4 0 1 0,-1-1 2 0,-3 1 1 0,2 3 0 16,-3-3 1-16,-1 1 0 0,-3 1 0 0,0-2-3 0,0 1-2 0,-2 1-1 16,-1-2-3-16,-1 1-1 0,-1 1-2 0,-4-2 0 0,2 1-2 15,-2 0-1-15,-1 1-1 0,-2-2-2 0,-3 2-2 0,1-1 2 0,-1 1 1 16,-3-2 1-16,1 1 1 0,-2 2 3 0,0-2 0 0,-2-1 2 0,3 1 2 16,-2 0-1-16,-2 1 4 0,3-1 1 0,-1 1 3 0,0 1 4 15,0-1 3-15,1-2 4 0,0 3 3 0,1 0 5 0,3-3 3 0,-3 3 4 16,3-1 4-16,1 1 5 0,-1-1 4 0,3-1 4 0,0 2 0 15,2-2 2-15,-2 1-2 0,3 1 0 0,2-2-3 0,-2 1-2 0,2 1-4 16,2 0-4-16,-3 0-4 0,4 0-3 0,0 0-4 0,0 0-5 16,0 0-3-16,0 0-5 0,0 0-2 0,0 0-2 0,0 0 0 0,0 0 1 15,0 0 2-15,2 0 3 0,0 0 3 0,2 0 4 0,0 1 3 16,0 1 3-16,0-2 2 0,1 0 4 0,0 0 3 0,2 1 2 0,-1 1 3 16,1-2 2-16,1 2 1 0,-1-1 0 0,1-1-2 0,-1 1-2 0,-1 2-1 15,3 0-1-15,-1-1-4 0,-1 1 0 0,-1 1-2 0,0-1-3 16,1-1-2-16,-4 0-2 0,2 2-3 0,-4-1 1 0,4 1-2 0,-3 0-1 15,-2 2 1-15,-2 0-1 0,0 0-1 0,-2 0 0 0,-4 1-5 0,-1 3-9 16,-3-2-18-16,-4 4-28 0,1 0-39 0,-6 2-47 0,-1 1-118 16,-4 2-153-16,-4-1-94 0,0 2-63 0,-3 0-34 0,-2 0-21 0,-1 1-10 15</inkml:trace>
  <inkml:trace contextRef="#ctx0" brushRef="#br0" timeOffset="162407.9113">12092 14826 210 0,'0'0'180'0,"0"0"-24"0,0 0-18 0,0 0-10 16,0 0-7-16,0 0 1 0,0 0 0 0,0 0 2 0,0 0 3 0,0 0 0 15,0 0 1-15,0 0-6 0,0 0-4 0,0 0-7 0,0 0-8 16,0 0-4-16,0 0-3 0,0 0-3 0,0 0-1 0,-2 0-3 0,2-2-3 16,-2 1-5-16,2 1-6 0,-1-2-5 0,-1 1-6 0,-1 1-7 0,1-2-6 15,-1 1-5-15,2 1-2 0,-1-2-4 0,0 2-1 0,-1-1-4 16,2-1-4-16,-2 2-2 0,1-1-4 0,-1-1-1 0,1 2-3 0,1-1-2 16,-1-1-1-16,-1 2-1 0,3-1-1 0,-2 1-2 0,1-2-2 15,-1 1-3-15,-1 1-1 0,3-2-3 0,-2 2 0 0,-1 0-2 0,1-3 0 16,0 3 0-16,-1-2-1 0,1 2 0 0,0 0 0 0,1-2 0 15,-1 1-1-15,2 1 0 0,-1-2 0 0,-1 0 0 0,2 2 0 0,-2-1 0 16,2 1 2-16,0 0-1 0,0 0 0 0,0 0 0 0,0 0-1 0,0 0 1 16,0 0-1-16,0 0 0 0,0 0-2 0,0 0 1 0,0 0-1 0,0 0-1 15,0 0 0-15,0 0-1 0,0 0-1 0,0 0-1 0,0 0-1 16,0 0-1-16,0 0 1 0,0 0-2 0,0 0 0 0,0 0-2 0,0 0-3 16,0 0 1-16,0 0-1 0,0 0-1 0,0 1 1 0,-1 3 0 15,-1-1 3-15,2 2 1 0,-1-2 2 0,-1 3 1 0,2 2 0 16,-2 1 1-16,2 3 2 0,-3-2 2 0,1 4 3 0,0 1 2 0,0 0 0 15,-1 2 2-15,1 3-1 0,1 1 1 0,-1-1 0 0,1 1-1 16,-1 4 1-16,2-1-1 0,-2-1 2 0,1 4 0 0,-1-2 1 0,2 1 0 16,-1-1 0-16,1 1 1 0,-2-2-2 0,0 1 1 0,2-1 0 0,-1-1-1 15,-1-3 0-15,2 0-1 0,0 0 1 0,0-2 0 0,0-1-1 16,0-2-1-16,0-1 0 0,0-2-1 0,0 0 1 0,0-2 0 0,0-1 0 16,0-1 0-16,0 2 2 0,0-6 1 0,0 2 1 0,0-2 2 0,0 1 1 15,0-2 1-15,0 0 3 0,0-2 2 0,0 1 2 0,0-2-1 16,0 0-2-16,0 0-3 0,0 0-8 0,0-2-3 0,-2 1-7 0,2-2-6 15,-1-2-6-15,-2 1-5 0,2-2-7 0,-1-1-8 0,0-3-9 0,-1 0-9 16,2-2-8-16,-1 0-6 0,0-4-5 0,-1 3-3 0,1-4-2 16,-1 0-1-16,0-4-3 0,1 1 0 0,-2 0 1 0,1 0 2 0,1-3 4 15,1 1 5-15,-1-2 7 0,1 3 7 0,-3 1 5 0,3-2 8 16,-1 1 4-16,0 0 9 0,-1 1 7 0,2 0 9 0,-1 3 7 0,0-1 8 16,-2 2 7-16,3-1 3 0,-1 2 4 0,0 0 3 0,-1 0 1 15,1 2 2-15,2 1 4 0,-1-1 0 0,-1 2 1 0,1 1 0 0,-1 1 0 16,2 0-2-16,-2 3 0 0,2-2-3 0,-1 2-2 0,1-1-2 15,0 3-1-15,0-1-1 0,0 1-2 0,0 1 0 0,0-1-3 0,0 3 0 16,0 0 0-16,0-2-1 0,0 3-1 0,0 0 0 0,0 0-3 0,0 0 1 16,0 0-2-16,0 0 0 0,0 0 0 0,0 0 2 0,0 0 1 15,0 0 2-15,0 3 1 0,0-1 2 0,0 3 3 0,0-1 2 0,0 3 2 16,0 1 2-16,0 1 3 0,1-1 2 0,-1 3 2 0,0 1 1 16,2-1-1-16,-2 5 0 0,2-1-2 0,-2 1-1 0,1 1-1 0,1 1-3 15,-1 3-1-15,-1-3-2 0,2 3-1 0,-2-1-1 0,0 2-2 16,0-2 1-16,2 3-1 0,-1-1-2 0,-1 0 0 0,2-1 0 0,-2-2-1 0,2 2 0 15,-1-3-1-15,-1 2 0 0,3-4-1 0,-2 1 0 0,-1-2 0 16,2 0 0-16,-2-2-1 0,2-2 0 0,-1 2-1 0,-1-2-2 16,0-1 0-16,0-2-3 0,2-1-2 0,-2 1-7 0,0-2-6 0,0 0-10 15,0-3-8-15,0 0-12 0,0 1-12 0,0-1-16 0,0-2-18 16,0-1-30-16,0 0-38 0,0 0-50 0,0 0-56 0,1-1-76 0,-1-2-90 16,2-1-41-16,-2-2-17 0,2 0-4 0</inkml:trace>
  <inkml:trace contextRef="#ctx0" brushRef="#br0" timeOffset="163941.0647">11867 10444 156 0,'-3'-3'121'0,"0"0"-18"0,-1 0-8 0,0 0 1 0,2 1-4 0,-1 0-3 16,2-1-1-16,-1 1 2 0,0 1-2 0,1-1-4 0,-1 0-5 15,2 2-4-15,-1 0-5 0,-1-3-5 0,2 3-2 0,0 0-2 0,-2-1-1 16,2 1-2-16,0-1 1 0,0 1 0 0,-1 0 0 0,1 0-3 15,-2 0-1-15,2 0-2 0,0 0-4 0,0 0-2 0,0 0-5 16,-1 0-5-16,1 0-4 0,0 0-5 0,-2 0-4 0,2 0-5 0,-2 0-4 16,2 0-5-16,-1 1-4 0,-2 0-1 0,1 2-3 0,-1-3-2 0,2 4-2 15,-3 1 0-15,1-2-2 0,-2 4 1 0,2 0 0 0,-2 0 0 16,-1 4 2-16,2 0 1 0,-3 1 0 0,2 1 1 0,-1 2 0 16,-2 2 2-16,0 1 0 0,2 2 0 0,-1 0 1 0,-2 1 0 0,1 3 1 15,0 0 0-15,0 0 0 0,-1 3-1 0,1 0 1 0,0-1-1 16,-3 1 2-16,3 1 0 0,0-1-1 0,0 2 1 0,-1-2 0 15,-1 0-1-15,2 2 1 0,2-1-1 0,-2-1 1 0,0 0 1 0,2-2 0 16,1 2 0-16,0-3 0 0,-1 2 0 0,3-2 0 0,0-2-1 16,0 1 1-16,0-2 0 0,1 0 1 0,0-2 0 0,-1-2 1 0,3-2-1 15,-2 2 1-15,2-5 0 0,-1 2 2 0,-1-3 2 0,2-2 3 16,0-2 3-16,0-2 5 0,0 2 4 0,0-1 5 0,0-2 5 0,0-1 1 16,0-2 1-16,0-1-1 0,0 0 1 0,2-1 0 0,-1-2-3 15,1-2-2-15,1-2-3 0,1-1-3 0,-1-1-6 0,0-2-6 0,2-2-8 16,0-2-10-16,2-2-9 0,0-1-6 0,-1-1-5 0,0-1-4 15,2-1-2-15,0 0-2 0,-2-1-3 0,2-1-2 0,-2-1 0 16,1 0-4-16,-1 1 0 0,-1-2 1 0,2 1 1 0,-3 1 3 0,1-2 4 16,-1 1 4-16,1-1 4 0,-2 1 1 0,-1-2 2 0,1 1 1 15,-1 1 3-15,0 0 2 0,-1 0 2 0,-1 0 2 0,2 0 2 0,-2 2 2 16,0-2-1-16,0 4 1 0,0 0 1 0,-2 1 0 0,2 0 1 16,-1 3 1-16,-1 1 2 0,2 3 1 0,-2-3 1 0,2 3 0 15,-1 2 0-15,-1 1 0 0,2 1-2 0,-2 1-1 0,2 2-1 0,-1-1-4 16,-1 3-3-16,2-2-2 0,-1 3-1 0,-1 1-4 0,2-1-3 15,0 2-1-15,-2 2-2 0,2-1-1 0,-3 3-1 0,2 1 0 0,-1 1 2 16,-1 1 1-16,0 2 2 0,2 1 4 0,-3 4 4 0,1 0 2 16,1 2 2-16,-1 1 3 0,0 1 2 0,0-1 2 0,0 5 0 0,-1-1 1 15,0 1 2-15,2 1 0 0,-2-1 1 0,0 1 0 0,1 1 2 16,0-2 0-16,1 1-1 0,-1 0 0 0,0 0 0 0,1 1 1 16,0-1-2-16,0-1 1 0,0 1 1 0,-1-4-1 0,3 3 2 0,-1-2-1 15,-1-2 0-15,2-1 0 0,-2 3-1 0,2-4 1 0,0-1 0 16,0 0 0-16,0-4-1 0,0 1 2 0,0-1 1 0,0-2 1 15,0 0 2-15,0-3 1 0,0 0 2 0,0-1 3 0,0-1 2 0,0 0 5 16,0 0 3-16,0-4 3 0,0 3 5 0,0-3 5 0,0 0 2 0,0 0 2 16,0 0 0-16,0 0 0 0,2 0-3 0,0-3 0 0,-1-1-4 15,2 0-3-15,-1-2-5 0,2 0-7 0,1-3-12 0,-2 0-13 16,2-3-15-16,0 0-14 0,1-3-18 0,0 0-15 0,1-1-16 0,-1-2-18 16,2-3-20-16,-1 1-20 0,0-1-22 0,1 0-23 0,0-3-23 15,-1 0-16-15,0 1-10 0,0-2-11 0,-1 1-10 0,-1-2-45 0,1 1-61 16</inkml:trace>
  <inkml:trace contextRef="#ctx0" brushRef="#br0" timeOffset="166342.0821">12430 10512 19 0,'-2'-2'177'0,"1"-3"-38"0,-1 3-23 16,-1 1-11-16,1-1 0 0,-1-1-4 0,-2 1-4 0,0 0-2 16,1 2-2-16,-4 0-2 0,0 0-2 0,0 0-1 0,0 4-2 0,-4-1 1 15,0 0 0-15,-3 1-1 0,0 2 0 0,-3 0-6 0,0 1-8 16,-4 3-5-16,0-2-2 0,-2 3-3 0,-4 2-3 0,2-1-4 16,-4 2-5-16,-1 1-2 0,-4 2-4 0,-1 0-4 0,-1 2-2 0,-1 0-3 15,-4 1-2-15,1 1-4 0,-2 0-2 0,-3 0-3 0,2 1-3 16,-2 2-1-16,0-1-2 0,0-1-2 0,2 3-2 0,-2-3-8 0,3 0-9 15,-1 1-13-15,3-1-12 0,3 1-19 0,1-2-23 0,3 1-36 16,4-2-43-16,0-1-49 0,6 0-51 0,2 1-78 0,3-2-93 0,3-1-46 16,4 0-23-16</inkml:trace>
  <inkml:trace contextRef="#ctx0" brushRef="#br0" timeOffset="166940.8727">12649 10237 102 0,'0'-3'168'15,"2"0"-3"-15,0 2-4 0,-2-1-4 0,0 0-3 0,0 2-2 0,0 0-7 16,0 0-8-16,0 0-11 0,0 0-11 0,0 0-11 16,0 0-13-16,0 0-12 0,0 0-12 0,0 0-9 0,0 0-10 0,0 0-6 15,0 0-5-15,0 0-3 0,0 2-5 0,0 0-2 0,-2-1-1 0,0 2 0 16,2 2 3-16,-1-3 1 0,-1 5 3 0,2-4 1 0,-2 6 2 15,2-1 1-15,-2 1 1 0,0-1-1 0,2 3 0 0,-1 1-1 16,-1-1-1-16,2 3-1 0,-2 1-3 0,2 0-1 0,-1 2-5 16,-1 1-1-16,2 2-1 0,-1 0-3 0,-1 0-1 0,2 0-1 0,-2 4-1 15,2-2 0-15,-3 2 0 0,1 0-2 0,1 0 1 0,-1-1-1 16,-1 1 0-16,1 1 1 0,0-3 0 0,-1 1 1 0,1-1 2 0,0-1 0 16,-1-1 1-16,0 2-3 0,1-2-7 0,-1-2-15 0,1-3-21 0,-1 2-30 15,2 0-37-15,-3-2-56 0,0-1-72 0,1-2-95 0,1 2-110 16,-1-1-58-16,-2-3-31 0,0 1-19 0</inkml:trace>
  <inkml:trace contextRef="#ctx0" brushRef="#br0" timeOffset="167941.0565">12145 14901 299 0,'-3'-2'413'0,"1"1"-60"0,1-1-84 15,-1 1-53-15,1 1-36 0,-1-2-25 0,0 1-19 0,2 1-12 16,-3-2-7-16,3 2-8 0,-4-2-7 0,4 1-7 0,-2 1-10 0,-1-1-7 15,2-1-8-15,-3 2-8 0,1-1-6 0,1 1-5 0,-1-2-4 16,-2 2-2-16,2 0-1 0,-3 0-3 0,1 0 0 0,-1 0-3 0,0 2-2 16,-1-1-2-16,-2 1 0 0,-1 0-3 0,1 2-3 0,-5 0-3 15,1 2-4-15,-3 1-2 0,0 0-4 0,-2 3-3 0,-3 2-1 0,2 0-6 16,-3 3-3-16,-2 0-12 0,-1 3-12 0,1 0-21 0,-1 3-23 0,0 1-33 16,-1 2-41-16,1 1-65 0,1 1-80 0,2 2-84 0,-2-2-87 15,2 2-45-15,0 4-23 0,2-4-12 0</inkml:trace>
  <inkml:trace contextRef="#ctx0" brushRef="#br0" timeOffset="168607.2865">12545 15541 28 0,'-3'-3'327'0,"1"2"-68"16,1 0-63-16,-1-2-63 0,-1 0-34 0,1 3-23 0,2-1-14 0,-1 1-11 16,-1-1-6-16,2-1-4 0,-1 2-3 0,1 0-1 0,0 0-1 15,0 0 1-15,0 0 1 0,0 0 0 0,0 0 2 0,0 0 4 0,0 0 5 16,0 0 5-16,-2-2 4 0,2 1 6 0,0 1 7 0,-2 0 8 0,2-2 7 16,-4 1 9-16,4 1 3 0,-1-1 2 0,1-2-1 0,-2 3-1 15,0 0-1-15,2 0-1 0,-1-3-1 0,-1 3-2 0,2 0-2 0,-2 0-3 16,2 0-5-16,0 0-7 0,0 0-8 0,-1 0-8 0,1 0-9 15,0 0-8-15,0 0-7 0,0 0-6 0,0 0-9 0,0 0-10 0,0 0-5 16,0 0-6-16,0 0-2 0,0 3-2 0,0-3 1 0,0 4 0 16,0-1 0-16,0 2 2 0,0 0 2 0,1 0 3 0,-1 5 2 0,2-3 6 15,-2 3 2-15,2 2 4 0,-1 2 1 0,3-1 1 0,-3 3-4 16,3 1-1-16,-2 2-3 0,1 1-1 0,0 2-2 0,-1 0-2 0,1-1 1 16,0 3 0-16,1-1-1 0,-1 2-1 0,-1-1-1 0,2 0 1 0,-3 0 1 15,1-1 2-15,1 2 2 0,-1-2 2 0,-1 2 2 0,1-1 1 16,1 0-3-16,1-2-3 0,-3 2-9 0,1-4-11 0,-1 1-14 0,-1-1-17 15,2-1-21-15,-2-1-24 0,2 0-40 0,-1-1-50 0,-1 0-87 0,2-4-110 16,-2 3-77-16,0-4-61 0,-2 1-31 0,2-1-12 0,-1-3-4 0</inkml:trace>
  <inkml:trace contextRef="#ctx0" brushRef="#br0" timeOffset="186175.2039">17320 15633 108 0,'0'0'167'0,"0"0"-45"0,0 0-26 0,0 0-13 16,0 0-5-16,0 0 4 0,0 0 11 0,0 0 12 0,0 0 14 15,0 0 10-15,0 0 8 0,0 0 6 0,0 0 1 0,-3 0 2 0,0 1 2 16,3-1 0-16,-1 2 2 0,-3-1 2 0,3-1 0 0,-1 1-3 15,-1 1-4-15,-2-2-7 0,2 3-8 0,-5-1-6 0,2-1-7 0,-4 1-7 16,2 1-6-16,-4 0-9 0,-1 1-7 0,-2 1-10 0,-2-2-9 0,-1 1-9 16,-3 2-9-16,-3 1-8 0,-1-2-5 0,-3 5-8 0,-1-3-8 15,-3 0-7-15,-1 2-12 0,2 1-13 0,-6 0-16 0,1 2-17 0,0-2-19 16,-1 2-19-16,-1 0-23 0,3 0-26 0,-1 2-42 0,2-1-51 16,0-1-71-16,3 3-82 0,-1 0-72 0,4-2-71 0,2 2-29 0,2 1-10 15</inkml:trace>
  <inkml:trace contextRef="#ctx0" brushRef="#br0" timeOffset="186909.2669">17298 15933 294 0,'0'-1'273'0,"0"1"-38"0,0 0-25 0,0 0-16 0,0 0-16 15,0 0-10-15,0 0-8 0,0 0-4 0,0 0-3 0,0 0-4 16,0 0-4-16,0 0-5 0,0 0-6 0,-2 0-5 0,1 1-9 0,-1-1-5 15,-1 1-7-15,3-1-6 0,-3 0-6 0,2 2-7 0,-1-1-6 16,2-1-8-16,-1 1-7 0,-1 1-9 0,0-2-7 0,2 2-8 0,-1-1-7 16,-1-1-5-16,1 2-4 0,-3-1-2 0,3 1-2 0,-1 1-1 15,0 0-1-15,-1-1 1 0,0 2-1 0,-1-1 1 0,1 3 0 0,-1-2 2 16,1 1 3-16,1 0 3 0,-2 0 0 0,0 2 1 0,1-2 1 0,-2 3 3 16,0-1 2-16,1 1-2 0,1-1 0 0,0 1-2 0,0 2 1 15,-1 0 0-15,1-2-1 0,2 3 0 0,-3-1-2 0,0 1 0 0,2-1-2 16,-1 1 1-16,2-1-3 0,-1 1-5 0,0-1-1 0,1 1-1 15,1-1-1-15,0 0 1 0,0 3-1 0,0-3 1 0,1-1-1 0,1 3 1 16,0-2 0-16,-1-2 2 0,2 3-1 0,-1-2-1 0,2-1 2 16,1 2-1-16,-2-3 1 0,2 0-1 0,0 1 3 0,0-1 2 0,2-2 2 15,0 1 3-15,-1-1 1 0,2 0 1 0,1-1 2 0,-1-1 0 0,1 0 0 16,0 0 2-16,0-3 1 0,1 0 1 0,0 0 3 0,2 0 2 0,-2-3 0 16,1 0-1-16,1 0 0 0,-1-3-2 0,2 0-2 0,0 0-1 15,-2-1 0-15,1-3-1 0,-1 1 0 0,2 1 2 0,-2-4 0 0,0 1 1 16,0-1-3-16,-3 0-2 0,0 1-1 0,0-3-2 0,1-2 0 15,-4 2-3-15,2 0 0 0,-4-1-3 0,-2-1-4 0,1 0-2 0,-2 1-6 16,0 0-3-16,-2 0-9 0,-1-2-10 0,-2 3-12 0,0-1-16 16,-1-1-15-16,-1 3-19 0,-1 0-19 0,-2-1-18 0,-1 1-18 0,2 1-22 15,-3 1-26-15,-2 1-29 0,3 3-39 0,-2-1-41 0,-2 2-71 16,2 1-87-16,-3 0-86 0,2 4-86 0,-2 1-35 0,2 0-9 0,-3 3 5 16,-1 2 11-16</inkml:trace>
  <inkml:trace contextRef="#ctx0" brushRef="#br0" timeOffset="189576.2831">13133 11970 184 0,'-3'0'444'0,"-2"-2"-42"0,2 0-69 0,2 2-76 15,-1-1-83-15,0 0-47 0,-1 1-28 0,3 0-15 0,0 0-6 0,0 0-3 16,0 0-1-16,0 0-1 0,-1 0 0 0,1 0-3 0,0 0-6 16,-2 0-4-16,2 0-2 0,-2 0-1 0,2 0 3 0,-1 0 1 15,-1-2 0-15,1 2 2 0,-3 0 0 0,0 0-2 0,2 0-3 0,-1 0-6 16,0 0-5-16,0 0-7 0,-2 0-4 0,0 0-7 0,0 0-4 15,-4 0-6-15,3 0-4 0,-4 2-4 0,1-1-2 0,-1 0-1 16,-1 3 0-16,-3-1 0 0,1 0-2 0,-2 4 1 0,-1-2 0 0,-2 0 0 16,2 2-2-16,-4 1 2 0,1-1-1 0,-2 0 0 0,1 2 1 15,-2-1 0-15,1 1 0 0,-1 1 1 0,0 0-2 0,-3 0 2 0,4 0-1 16,-4 0-4-16,1 1-5 0,-1 0-9 0,0 0-14 0,-1 1-15 16,2 0-21-16,-1 3-20 0,0-4-23 0,3 1-35 0,0 0-42 0,-2 1-47 15,2-1-45-15,1 3-77 0,1-4-92 0,-1-1-50 0,2 3-30 16,2-3-6-16</inkml:trace>
  <inkml:trace contextRef="#ctx0" brushRef="#br0" timeOffset="190275.2384">11755 12153 124 0,'0'-2'107'0,"-2"1"-14"0,2 1-10 0,-1-2-4 0,-1 1-4 15,2 1-3-15,-1-1-2 0,-1 1-5 0,2 0-3 0,0 0-3 0,-2 0-1 16,-1-3-1-16,1 3 1 0,1 0-2 0,-1 0-2 0,-1 0-2 16,0 0-4-16,0-2-3 0,0 0-3 0,-2 2-4 0,3 0-3 15,-1 0-5-15,0 0-4 0,-2 0-4 0,2 0-4 0,-3 0-3 0,3 2-5 16,-2 0-2-16,2-2-1 0,-2 3 0 0,0-2-1 0,2 0 4 16,-3 2 5-16,1 1 4 0,0 1 4 0,1-3 5 0,-1 3 4 0,-2 0 4 15,1 1 3-15,-2 0 0 0,0 1 3 0,2 3-2 0,-2-2 0 16,0 4-1-16,2-3 0 0,-4 3 0 0,3-1-6 0,0 1-2 15,-1 2-4-15,3 0-6 0,-2 1-4 0,-1-2-4 0,3 3 0 0,2-2-2 16,-2 3-1-16,3 0 1 0,-1-4 1 0,-1 3-2 0,4-1 0 0,0 2-2 16,0-3 0-16,0-1-2 0,4 3 1 0,-1-4 0 0,1 5 1 15,1-5 0-15,-1 1-2 0,4-1 1 0,0-2 0 0,-2-1 1 16,2 1 2-16,0-1 1 0,3-2 2 0,0-2 1 0,-1 0 2 16,4-2 1-16,0-1 2 0,0-2 3 0,3-2 3 0,1 1 2 0,1-6 1 15,2 2 3-15,3-2 0 0,1-5 2 0,0 1-1 0,-1-1 0 0,3-1-2 16,0-2 1-16,-1-1-1 0,-2 1-1 0,-2 0-1 0,-3-1-1 15,0-1-2-15,-3 0-2 0,-3 1-4 0,-4 0-2 0,-1 1-4 0,-2-1-3 16,-4 0-2-16,-4 1-2 0,-2-2-3 0,-4 4-2 16,-2-1-2-16,-2-1-4 0,-3 4-7 0,-3-1-10 0,-2 1-18 0,-2 2-24 15,-3 1-29-15,-2 3-50 0,0 2-57 0,-1 2-90 0,-1 1-106 0,-4 0-60 16,3 2-35-16,-3 3-18 0</inkml:trace>
  <inkml:trace contextRef="#ctx0" brushRef="#br0" timeOffset="199176.0594">22328 15795 21 0,'-5'-5'450'0,"0"-1"4"0,2 0 7 0,2 3-91 15,-3-2-136-15,1-2-76 0,0 2-41 0,0 1-27 0,0 1-17 0,-2-2-7 16,4 3-6-16,-3-4-2 0,3 3-3 0,-1-1-4 0,1 2-8 16,-1-1-5-16,0 1-8 0,2 1-4 0,-1-2-5 0,-1 1-2 15,2 1-1-15,-1-1 3 0,1-1 0 0,-2 2 4 0,0-1 4 0,1 1 4 16,-1 0 3-16,0-1 2 0,-2-1 3 0,3 1 3 0,-1 2 4 0,0-2-1 15,-1-1 1-15,2 1-1 0,-3 0 1 0,0-1-2 0,0 2-2 16,-1 0-2-16,1-2-1 0,-1 0-2 0,1 2-2 0,-1 0-1 0,0-1-2 16,-2-1-1-16,0 1-3 0,1 1-2 0,1 0-2 0,-2-2-2 15,-2 0-3-15,3 3-2 0,-1-3-3 0,-1 1-2 0,-1 0-3 0,4 2-2 16,-3-1-1-16,2 0-2 0,-1 1-1 0,-2-2-2 0,4 2 0 0,-1 0-2 16,0 0-2-16,-2 0-1 0,3 0 0 0,-1 0 0 0,-1 0 0 0,3 2 1 15,-1-2-2-15,-3 1 1 0,3 0 0 0,2-1 1 0,-2 2 0 16,2 0-1-16,-2-2 0 0,-1 1 0 0,3 1 1 0,2-2 0 15,-3 0 1-15,1 3 0 0,0-3 0 0,1 0-1 0,1 3-1 0,-3-3 1 16,3 1 0-16,-1-1 0 0,1 0 0 0,-1 0 1 0,-1 1-1 0,3-1 0 16,-1 2 0-16,1-2-1 0,0 0 1 0,0 0 0 0,0 0 1 15,0 0 1-15,0 0 0 0,0 0 1 0,0 0 0 0,0 0 1 0,0 0 2 16,0 0 0-16,0 0 1 0,0 0 2 0,0 0 1 0,0 0 1 16,0 0 0-16,0 0 1 0,0 0 2 0,0 0-1 0,0 0 0 0,1 0 4 15,-1 1 2-15,5 1 5 0,-4-2 4 0,2 2 3 0,1-1 2 0,1 0 1 16,-1 2 1-16,4 1 1 0,3-3-1 0,0 2 1 0,3 1-2 15,1 1 1-15,2-2 0 0,1 2-4 0,5-2-2 0,-1 1-5 0,5 1-7 16,0-1-4-16,0 1-2 0,3 1-3 0,5-3-4 0,-4 3-2 16,4-2-3-16,0 2-5 0,1-2-3 0,2 1-2 0,2 2-1 0,-2-2 0 15,1 0-2-15,4 1 0 0,-4-2-2 0,4 1-1 0,0 1 0 0,-1-2 0 16,0 1 0-16,0-2 1 0,1 3 1 0,-1-4 4 0,1 3 4 0,-1-2 0 16,-2 1 0-16,0-1 1 0,0-1 1 0,0 1 0 0,-2-1 1 15,-1 0 1-15,-1 1-1 0,0-1 1 0,-4-2 1 0,0 2-1 0,-2 1 1 16,-2-1-1-16,-2-1 0 0,-1-1-1 0,-1 1 1 0,-2-1-1 15,-3 2 2-15,0-1-1 0,-4-1-1 0,0 1 2 0,-2 1-1 0,-1-2 2 16,-2 2 0-16,-2-1 1 0,-3-1 2 0,0 2 0 0,0-2 1 16,-2 0 0-16,1 0 1 0,-3 0-1 0,1 0-1 0,-2 0-2 0,0 0 0 15,0 0 0-15,0 0 0 0,-2 0-4 0,-3 0-4 0,2 0-4 16,-2 0-5-16,-4 0-6 0,1 0-4 0,0 0-5 0,-3 0-3 0,-1 0-2 16,0 0-1-16,-2 0-3 0,1 0-2 0,0 0-1 0,0 0-2 15,-2 0 0-15,1 0 0 0,0 0 1 0,-2 0 1 0,3 0-1 0,-2 0 1 16,0 0 0-16,0 0 0 0,0 0-1 0,0 0 0 0,0-2-2 0,0 2-1 15,-1-1 0-15,0-1-3 0,0 2-2 0,-3-2-1 0,5 1-1 16,-7 1-2-16,4-1 0 0,-1-1-1 0,-2 1-3 0,0-2-2 0,0 3-4 16,-2-3-6-16,0 1-4 0,2 2-8 0,-6-2-8 0,3-1-11 15,-2 3-10-15,-2-4-10 0,-2 3-7 0,1-1-9 0,1 1-3 0,-6-3-2 16,1 4 1-16,1-2 3 0,-3 0 5 0,1-1 6 0,-2 1 9 0,0 1 9 16,2-2 13-16,-2 2 16 0,-1-2 19 0,2 3 25 0,0-3 23 15,3 1 25-15,-3 1 20 0,4-3 20 0,2 3 19 0,0 0 15 0,2-1 12 16,2 1 12-16,2 1 9 0,2-2 6 0,2 1 8 0,-1 1 5 0,6-2-1 15,0 1-1-15,0 1-6 0,2 0-9 0,3 0-11 0,1 0-12 16,1 0-10-16,-1 0-12 0,3 0-11 0,1 0-9 0,2 0-7 0,1 0-5 16,0 0-7-16,0 0-3 0,1 0-7 0,2 0-4 0,2 0-3 0,3 0-4 15,0 0-1-15,1 0-1 0,4 0 0 0,0 0-1 0,0 1-1 16,4 1 0-16,1-2-2 0,2 1 0 0,2 1-4 0,0-2-1 0,1 1-4 16,0 1-3-16,4-2-2 0,-2 2-2 0,3 0-1 0,1 0 0 15,-1 1-2-15,2-3 2 0,2 3 0 0,-2 0 2 0,1-2 1 0,1 0 1 16,1 1 4-16,-1 1 2 0,1-1 2 0,0-1 1 0,-1 1 3 15,1 0 1-15,-1 1 3 0,1-2 2 0,-4 0 1 0,1 2 3 0,0-1 0 16,-4 0 3-16,0-2 3 0,-3 0 1 0,2 3 1 0,-5-3-1 0,2 2 2 16,-5-2-1-16,1 0 1 0,-3 2 0 0,-2-2-1 0,1 0-1 15,-3 0-3-15,-3 0-2 0,1 0-2 0,-1 0-1 0,-1 0-3 0,-2 0-2 16,-1 0-2-16,1 0-3 0,-4 0-6 0,-1 0-7 0,0 0-15 16,0 0-17-16,-1 0-29 0,-4 0-32 0,1 0-49 0,-4 0-56 0,-1 1-83 15,-1-1-98-15,-1 0-53 0,-2 0-29 0,-5 0-14 0</inkml:trace>
  <inkml:trace contextRef="#ctx0" brushRef="#br0" timeOffset="259010.3019">19935 12378 18 0,'-8'0'266'0,"3"0"-73"0,0 0-38 15,1 0-18-15,0 0-8 0,-1 0-4 0,2 0-4 0,2 0-5 16,-4 0-3-16,2 0-3 0,2 0-7 0,1 0-12 0,0 0-8 16,-2 0-9-16,2 0-7 0,0 0-9 0,0 0-5 0,-2 0-7 0,2 0-2 15,0 0-1-15,0 0 0 0,0 0 1 0,0 0 1 0,0 0 1 16,0 0-2-16,0 0-2 0,0 0-1 0,0 0-4 0,0 0-3 0,0 0-4 16,0 0-2-16,0 0-4 0,0 0-4 0,0 0-3 0,0 0-5 15,0 0-4-15,0 0-3 0,0 0-4 0,0 0-3 0,0 0-3 16,0 0-1-16,2 0 1 0,0 0-1 0,2 0 1 0,1 2 0 0,-2-2 3 15,2 0 0-15,1 3 0 0,1-1 4 0,2-2 1 0,0 0 0 16,3 2 2-16,-2-1 0 0,3-1 1 0,3 2 0 0,-2 0-1 0,3-2 0 16,1 0-3-16,2 0 1 0,0 0 2 0,2 0 1 0,1 0 0 15,-1-2 2-15,4 0 2 0,-4 1 0 0,3-1 2 0,-1-3 0 0,-1 3 0 16,0-3 2-16,1 3-1 0,-4-1 2 0,-1-1 1 0,-2 1-2 16,1 0 1-16,-6 0-1 0,0-1-1 0,-2 4 1 0,-2-3-2 15,-1 3-1-15,-2-2-2 0,1 1-1 0,-5 1-2 0,-1 0 0 0,0 0 2 16,-1 0 0-16,-5 0 0 0,-1 0-2 0,-1 0-3 0,-1 0-3 15,-4 1-3-15,0 1-4 0,-4-2-2 0,1 3 0 0,-1 1 1 0,-3-1 0 16,0 0 1-16,-2 2 1 0,0 0-2 0,1-3-1 0,-1 3 1 16,-1-3 0-16,1 3 1 0,1-2 2 0,1 2 1 0,-2-2 3 15,2-1 1-15,-2 2 1 0,4-3 0 0,-2 1 1 0,3-1-1 0,1-1 0 16,-1 2 0-16,2-2 1 0,1 0 0 0,2 0 1 0,-1-2-1 0,4 2 1 16,0-1 1-16,0 1 0 0,1-3 0 0,2 1-2 0,1 0 0 15,0 0-3-15,4 1 0 0,-4 1-3 0,2-2 0 0,3 1-3 16,0-3 0-16,0 3-2 0,3-1-1 0,3 2-1 0,-1-5-1 15,2 3-1-15,1-1 0 0,2 1 0 0,2-3 1 0,0 1 1 0,4 1 2 16,-2-2 0-16,4 0 1 0,2 2-3 0,-1 0-7 0,3-1-8 16,0 3-8-16,1-2-14 0,0 0-16 0,4 0-28 0,-2 2-31 0,2-2-43 15,0 3-44-15,-2 0-81 0,-1 0-100 0,2 0-50 0,-3 0-28 16</inkml:trace>
  <inkml:trace contextRef="#ctx0" brushRef="#br0" timeOffset="260225.0252">24066 13367 220 0,'-3'-4'228'0,"2"3"-60"0,-3-1-46 0,0 0-23 0,1 2-14 0,0 0-4 16,-1-3-1-16,3 3 1 0,-1 0 2 0,1-2-5 0,-3 2-7 16,3 0-9-16,-1 0-10 0,2 0-3 0,-1 0-4 0,1 0-2 0,-2 0-4 15,2 0-2-15,-2 0-3 0,2 0 0 0,-2 0 0 0,2 0 2 0,0 0 0 16,0 0 2-16,0 0-2 0,0 0 0 0,0 0-2 0,-4 0-1 15,4 0-4-15,0 0-1 0,0 0-2 0,0 0 0 0,0 0 0 16,0 0 0-16,0 0-1 0,0 0-2 0,0 0 0 0,0 0-2 16,0 0-1-16,0 0 0 0,0 0-2 0,0 0 0 0,0 0 0 0,0 0 0 15,0 0-2-15,0 0 0 0,0 0 0 0,0 0-1 0,0 0-1 16,0 0 2-16,0 0 0 0,0 0-1 0,0 0 1 0,0 0-1 0,0 0-1 16,0 0 1-16,0 0-1 0,0 0-2 0,0 0 0 0,0 0 1 15,0 0-2-15,0 0-1 0,0 0 0 0,0 0-1 0,0 0-1 0,0 0-2 16,0 0-2-16,0 0 0 0,0 0-1 0,0 0-1 0,0 0-1 15,0 2 0-15,0-2 2 0,4 0-2 0,-4 0 1 0,2 3 1 16,0-3 5-16,0 0 4 0,-1 2 2 0,2 0 4 0,2-2 6 0,0 1 3 16,2-1 3-16,0 4 5 0,1-3 3 0,3 1 3 0,2-1 2 15,1 1 2-15,3 2 1 0,3-1-1 0,3-2-3 0,2 2-2 16,2-1-4-16,5-1-5 0,1 2-4 0,4-2-4 0,2 3-3 0,5-1-2 16,4-2-3-16,2 2-3 0,6 0-2 0,0 0-2 0,4 0-5 15,4 0 0-15,1 1 0 0,-1-1 3 0,6-1 0 0,1 1 1 0,-1-1 0 16,4 0-1-16,-3 1-3 0,2 1-2 0,1-1-3 0,-3-1-2 15,5 1 0-15,-3-2-1 0,-4 1 2 0,4 0-3 0,-5 1-3 16,0-1-4-16,-3-1-4 0,0 2-2 0,-5-1-1 0,0-1 1 0,-3 2 2 16,-4-2 2-16,-2 1 3 0,-4 0 2 0,1-1 2 0,-5 1 1 15,-3-2 2-15,-2 1 4 0,-1-1 4 0,-2 0 1 0,-5 0 3 0,-2 0 3 16,-1 0 5-16,-4 0 0 0,-2 0 2 0,0 0 0 0,-2-1 1 16,-5 1 0-16,0 0 0 0,-3 0 0 0,0-2 0 0,0 1 0 15,-3 1 0-15,-1 0 0 0,-1 0 0 0,2-2-1 0,-5 2-1 0,2-2-2 16,-4 2 0-16,2 0-1 0,1-1 0 0,-3 1-2 0,1 0-2 0,-2 0-5 15,0 0-6-15,0 0-11 0,0 0-14 0,0 0-23 0,0 0-25 16,0 0-51-16,2-1-65 0,-2 1-104 0,0 0-125 0,0-2-66 16,0 2-40-16,0 0-22 0,0-3-11 0</inkml:trace>
  <inkml:trace contextRef="#ctx0" brushRef="#br0" timeOffset="262877.2362">22497 12770 138 0,'-2'-8'324'0,"2"-1"-87"0,-1 2-58 16,-1-1-43-16,2 0-25 0,-1 1-17 0,1 0-7 0,-2 0-4 15,0 1-4-15,1-1-6 0,-1 3-3 0,1-3-3 0,-4 2-2 0,4-2-4 16,-1 2-7-16,0-2-6 0,-1 1-3 0,0 2-2 0,0-2-3 16,0 1-6-16,-1-1 2 0,-1 2 2 0,2-3-2 0,-3 4-4 0,3-4 0 15,-2 2-2-15,1-2-1 0,-3 2-2 0,0 2 0 0,0-4-1 16,2 1-2-16,-3 2-5 0,2-1-1 0,-2 0-2 0,-1 1-2 0,1-2-1 15,0 2-2-15,-2 0-1 0,2 1 0 0,-3 0-1 0,2-2 2 16,-1 3 1-16,-1-3 0 0,0 3-1 0,0-1 1 0,1 1-1 16,-2 0-1-16,-1-1 0 0,1 3-1 0,-1 0 0 0,2 0-1 0,-5 0-2 15,3 0-1-15,0 0-1 0,-4 3-2 0,2-1-3 0,0 0 0 16,-3 1-2-16,0 2 0 0,-1-1 0 0,0 1-1 0,2-1 1 0,-4 2-1 16,3-2 2-16,-3 4 1 0,0-2 2 0,1 0 1 0,1 4 2 15,-2 0-1-15,1-3 1 0,1 2 0 0,-2 0 1 0,2 1 0 0,2 0 3 16,0 0-1-16,0 2 0 0,0 0-1 0,4 0 0 0,-2-2-2 15,4 2 1-15,-3 2-2 0,2-1 1 0,1 1-1 0,0-1 0 16,3 4 0-16,0-2-1 0,-1-1 0 0,3 3-1 0,1 2 2 0,0-3-1 16,0-1 0-16,4 5 1 0,-3-1 1 0,3-1-1 0,-2 0 1 15,3 2 0-15,0-3 1 0,3 1-1 0,-2 0 1 0,3 1-1 16,-1-4 2-16,0 2-2 0,4-1 2 0,-3 1 1 0,5-2-1 0,0 0 2 16,0 0 1-16,-1-2 1 0,5 1 2 0,-1 2-2 0,2-4 1 15,-1 0 1-15,4-2 2 0,0 0 0 0,1-1 2 0,3 0 1 0,-2-1 1 16,5-1 0-16,-2-2 0 0,4 0-1 0,0 0-1 0,-1-1-1 15,5-1 1-15,-1-2 0 0,-1-1 0 0,2 0-2 0,2 0 0 16,-2-1-1-16,1-2 0 0,0-2-3 0,-3 1 0 0,0-1-1 0,2 0 1 16,-3-2 0-16,0-1 0 0,-2 1 0 0,-1-3-1 0,-2 0 0 0,2 1 2 15,-4-1 0-15,1-1 0 0,-2-2 1 0,-1-1 2 0,-1-1 1 16,-3 1-1-16,0-1 1 0,-1-4-1 0,-1 1 1 0,-2-2-1 16,0 2-1-16,-1-4 1 0,-3 1-1 0,1 1-2 0,-4-4 1 0,0 1-3 15,-1-1-3-15,-1 1-1 0,-1-1-4 0,-3 2-3 0,2-2-3 16,-4 1 0-16,0 2-4 0,-2 0-4 0,-2 1-5 0,1 0-10 15,-5 0-10-15,1 4-17 0,-2 0-17 0,-4-1-25 0,-1 3-27 0,-3 4-34 16,0 0-40-16,-1 0-49 0,-3 3-52 0,-4 2-72 0,-2 3-79 16,1 2-40-16,-5 0-17 0</inkml:trace>
  <inkml:trace contextRef="#ctx0" brushRef="#br0" timeOffset="267044.635">20968 14081 223 0,'-1'-1'215'0,"-1"0"-53"16,0 1-37-16,2-2-25 0,-1 1-20 0,-2 1-9 0,2-2-6 15,1 2-2-15,0 0-2 0,0 0 0 0,0 0 0 0,0 0-3 16,0 0-4-16,0 0-6 0,0 0-6 0,0 0-4 0,0 0-2 0,0 0 1 16,0 0 2-16,0 0 2 0,0 0 4 0,0 0 4 0,0 0 4 15,0 0 1-15,0 0 1 0,0 0 0 0,0 0-1 0,0 0 0 16,0 0-1-16,0 0-2 0,0 0-1 0,0 0-2 0,0 0-2 0,0 0-2 15,0 0-3-15,0 0-4 0,0 0-4 0,0 0-5 0,0 0-6 16,0 0-4-16,0 0-5 0,0 0-6 0,0 0-3 0,0 0-2 0,1 0-1 16,3 0 0-16,-2 2-2 0,1-2 1 0,1 0-1 0,0 0 1 15,1 1 0-15,2-1 1 0,0 0 1 0,1 0 2 0,2 0 0 16,1 0 1-16,-2 0 0 0,2 0 0 0,2 0-2 0,-2 0 1 0,0 0-2 16,2 0 1-16,0-1 0 0,-3 1-1 0,1 0 0 0,1-2-1 15,-2 2-2-15,0 0-1 0,-2 0-3 0,0 0 2 0,-2 0 0 0,2 0 0 16,-3 0 1-16,-2 0-1 0,0 0-3 0,1 0 0 0,-2 0 0 15,2 0-2-15,-4 0-1 0,0 0 0 0,0 0 1 0,0 0 0 0,0 0 1 16,0 0 2-16,0 0-2 0,0 0-1 0,-4 2-3 0,2-2-3 16,-3 1 0-16,2 1-3 0,-4-1-2 0,-1 0-4 0,2 1-3 15,-5 1-4-15,1 0-7 0,-2-1-8 0,-1 3-8 0,0-3-6 0,-1 1-2 16,-2-1-2-16,1 0 0 0,-1 1 2 0,-3 1 1 0,2-1 5 16,-3-1 4-16,2 1 5 0,-3-3 7 0,4 2 7 0,-4 1 11 15,3-1 10-15,1-1 9 0,-1 1 7 0,3-2 8 0,0 1 2 0,2-1 6 16,1 2 1-16,3-1 3 0,1-1-2 0,0 0-1 0,2 0-3 15,1 0-2-15,2 0-5 0,2 0-2 0,1 0-2 0,0 0-2 0,1 0-3 16,2 0-2-16,2 0-3 0,1 0 0 0,2 0-3 0,0 0-3 0,5 0-1 16,-1-1 0-16,2-1-1 0,-1 2 1 0,6-1 1 0,-3-1 1 15,1 1-1-15,3-1 1 0,-2-1 1 0,1 1 1 0,0 2 0 16,0-3 3-16,2 1 4 0,-4 0 5 0,4 1 3 0,-5-3 4 16,2 4 2-16,0-3 2 0,-4 1 2 0,3 0-1 0,-4 1-1 0,-2-1 1 15,0 0 2-15,0-1 2 0,-3 1 0 0,-2 2 1 0,-1 0-2 16,0-2-4-16,-3 2-2 0,-1 0-1 0,-1 0-4 0,0 0-2 0,-3 0-2 15,-2 0-2-15,0 0 0 0,-4 2-3 0,0-2-4 0,-3 2-5 16,-2 1-4-16,1-1-7 0,-4 1-3 0,1-1-2 0,-1 0-1 16,-2 1-1-16,3 1-1 0,-3-1 1 0,3 0 1 0,-1-1 2 0,1 0 0 15,1 1 1-15,0-3 2 0,1 2 2 0,5 1 1 0,-1-3 1 16,1 1-5-16,1-1-4 0,3 2-7 0,2-1-6 0,3-1-9 0,0 0-12 16,1 0-16-16,2 0-17 0,6 0-14 0,0 0-14 0,4 0-14 15,-1-1-18-15,6-1-13 0,-2 2-12 0,4-1-26 0,0-2-34 0</inkml:trace>
  <inkml:trace contextRef="#ctx0" brushRef="#br0" timeOffset="268143.8347">26893 14991 391 0,'0'-3'460'0,"0"3"-45"16,0-4-74-16,1 2-71 0,-1-1-68 0,2 0-39 0,0 0-24 0,-1 0-14 16,1 0-10-16,-1 1-8 0,3 0-6 0,-3 1-8 0,5-2-8 15,-3 2-11-15,2-1-13 0,0 1-13 0,0-2-12 0,1 1-8 0,2 2-9 16,1 0-5-16,3-3-5 0,-2 3-4 0,3-2 1 0,3 2-1 0,0 0-1 15,3 0 1-15,0 0-1 0,3 0-1 0,3 0 0 0,0 2 0 16,5-2 3-16,4 3 0 0,-1-3 1 0,2 2 0 0,3 1-1 0,2-2-2 16,3 2-2-16,1 1 2 0,2 0-1 0,2 2 3 0,-2-2 0 15,3 1 2-15,2 1 1 0,-3 0-1 0,3 1-2 0,0 0-2 0,-3-2 1 16,4 2-2-16,-2 0 2 0,-1 0 1 0,3-1 2 0,-5 2 0 0,0-2-1 16,0 1-1-16,0-2-3 0,-4 4-1 0,-1-4 2 0,-2 3-1 15,-2-1 1-15,-3-2 1 0,1 0-1 0,-5-1 2 0,-2 2 0 0,-2-3-1 16,0 2 1-16,-5-2 0 0,0 0 0 0,-6 0 1 0,1-2 0 0,-3 0 1 15,0 3 0-15,-4-4-1 0,0 0 0 0,-1 3-1 0,-3-3-2 16,-1 0-6-16,-2 0-7 0,1 0-12 0,-1 0-15 0,-3 0-24 0,0 0-28 16,0 0-34-16,0 0-39 0,-3 0-62 0,-2 0-73 0,-2 0-80 0,1-3-83 15,-7 3-39-15,4 0-21 0,-4-2-4 0</inkml:trace>
  <inkml:trace contextRef="#ctx0" brushRef="#br0" timeOffset="301442.7938">20029 15885 14 0,'0'-2'141'0,"0"0"-17"16,0 0-11-16,0-1-6 0,2 1-7 0,0 1-3 0,-2-2-3 16,0 1-1-16,0 1-6 0,0-1-2 0,0-1-5 0,0 2-5 0,0-1-6 15,0 2-6-15,0-1-4 0,0 1-4 0,0 0-4 0,0 0-6 0,1-1-3 16,-1 1-4-16,0 0-3 0,0 0-3 0,0 0 1 0,0 0-3 16,0 0-1-16,0 0-4 0,0 0 0 0,0 0-1 0,0 0-3 0,0 0 1 15,0 0-1-15,0 0 0 0,0 0 2 0,0 0-1 0,0 0 2 16,0 0 1-16,0 0-1 0,0 0 2 0,0 0 0 0,0 0 1 0,0 0 1 15,0 0 0-15,0 0 2 0,0 0-1 0,0 0-1 0,0 0 0 16,0 0 1-16,0 0 1 0,0 0 0 0,0 0 2 0,0 0-1 0,0 0 1 16,0 0-1-16,0 0 1 0,0 0-1 0,0 0 1 0,0 0-1 0,0 0 2 15,0 0-1-15,0 0 2 0,0 0 0 0,0 0-2 0,0 0 1 16,0 0 0-16,0 0-2 0,0 0 0 0,0 0-1 0,0 0-1 0,0 0-1 16,0 0-2-16,0 0-1 0,0 0-1 0,0 0-2 0,0 0 1 15,0 0 1-15,0 1 2 0,4-1 1 0,-3 1 2 0,1-1 3 0,1 0 1 16,0 2 0-16,5-1 1 0,-4-1 1 0,1 1 1 0,3 1 1 15,1-2 1-15,1 2 2 0,0-1-3 0,2-1-2 0,1 2 0 0,-2-2-2 16,3 1 1-16,2 1-1 0,1-2-1 0,0 1 1 0,3 1 0 0,-1-2-2 16,2 1 2-16,1 1-1 0,0-1 0 0,1 0-2 0,1 1-1 15,1 0 2-15,1-1-3 0,0 1-3 0,1-2-3 0,2 3 0 0,-3 0-2 16,3-3-1-16,-1 1-1 0,2 2 0 0,0-2-2 0,0 1-2 0,-2 1 1 16,2-1-3-16,0 0 1 0,-2-2-2 0,2 4-1 0,0-3-1 15,-3 2-1-15,3 1-2 0,-1-1-2 0,-3-1-2 0,1 0 1 0,-2 1-2 16,2 0-1-16,-3 0-1 0,2-1-1 0,-3 0 1 0,1 1 0 15,-2-1-1-15,-1-1 0 0,-1 1-1 0,-2 1 1 0,0-2 0 0,0 1 0 16,-2 0-2-16,-1 0 1 0,0 0 0 0,-1-1-1 0,-2 1 1 0,1-2-1 16,0 0 1-16,-4 3 0 0,-1-3-1 0,3 0 2 0,-3 0 0 15,0 0 0-15,1 0-1 0,-2 0 1 0,-1 0 0 0,1 0 0 0,0 0 0 16,-2 0 1-16,0 0 0 0,0 0 0 0,-1 0 0 0,1 0-1 0,-2 0 1 16,3 0-1-16,-1 0 1 0,-2 0 1 0,2-3-1 0,-2 3 2 15,1 0-1-15,-3 0 1 0,3-2 1 0,0 1-1 0,-1 1 1 16,0-2 0-16,-1 0 2 0,-1 2-1 0,3-2 0 0,-1 0 1 0,-2 1 0 15,1-2 0-15,1 0-1 0,1 1-1 0,-3-1 0 0,3 0 0 16,-2-1-1-16,0 1-1 0,-1-2-1 0,2 3 1 0,1-3 1 0,-3 0-1 0,1 0 1 16,1 1-1-16,-1-1 1 0,1 1 1 0,-1 0 0 0,3-2 2 15,-3 1-1-15,1 1 2 0,-1-2 0 0,-1-1 2 0,3 2 0 0,-3-1 0 16,3 2-1-16,-3-3 2 0,1 2 0 0,-1-2 0 0,3-1 1 16,-3 3 0-16,2-5-1 0,-2 3 1 0,3 0 1 0,-4-2-1 0,1 1 0 15,-1-1-1-15,2-1 0 0,-1 0-2 0,-1 0 1 0,0 0-1 16,0-1-1-16,0 1-1 0,0-2-1 0,0-1-1 0,0 3 1 0,0-2-2 15,0 0-2-15,0 0 1 0,-1 3-1 0,-1-4-1 0,2 0 1 0,-1 2 0 16,1-3-1-16,-2 2 1 0,0 0-1 0,2-1-1 0,-1 0 1 16,-2 2 0-16,3-3 0 0,-1 2-1 0,1 0 1 0,-4-1-1 0,3 0-1 15,-1 2 1-15,1-1 1 0,-1-1-2 0,0 2 2 0,-1 0 0 16,1-1 0-16,1-1-1 0,-1 4 1 0,1-3 0 0,-3 1 0 0,3 2-1 16,-3-3 1-16,2 3 0 0,0 0 0 0,-1-1-1 0,2 1 1 0,-1 0 0 15,-1 0 0-15,-1 1-1 0,3-1 2 0,-1 1 0 0,-1 1-1 16,1 0 0-16,-2 1-1 0,3-2 1 0,-3 1 0 0,3 1 0 0,-1-2-2 15,0 2 0-15,-1 0-2 0,2-1-1 0,-3 0-1 0,3 0-1 16,-1 1 0-16,1-1 0 0,-3 1 0 0,0-2 0 0,3 1 0 0,-1 1 2 16,0 0-1-16,1-2 0 0,-3 2 2 0,3-2 1 0,-1 4-1 0,1-2 1 15,-3-1 1-15,1 2 1 0,2-1-2 0,-3 0 2 0,1 0-2 16,-1 1 2-16,1 1-1 0,-1 0 1 0,3-1-1 0,-2 0-1 0,-1 1-1 16,1 1 1-16,2-2-1 0,-3 2 2 0,1-1-1 0,-1 1 1 15,1 0 0-15,-1-1 1 0,0 1 1 0,0 3-1 0,0-4 0 0,0 2 1 16,-2 0-2-16,2 1 2 0,-3-2 1 0,2 1 0 0,0 1 0 0,-4-2 0 15,3 3 1-15,0-2-1 0,-3 1-1 0,0 1 0 0,-2-2 1 16,3 2 0-16,-3-2 0 0,0 1 0 0,0 1 0 0,-3 0-1 0,1 0 1 16,-1 0 0-16,0 0 1 0,-4 0 0 0,4 0 0 0,-5 0 0 15,5 0 1-15,-7 0-1 0,5 0 0 0,-3 0-1 0,-2 0 1 0,1 0 0 16,-2 0 0-16,2 0-1 0,-4 0 1 0,3-1 0 0,-4-1 0 16,2 2 0-16,-3-1 0 0,0-1 0 0,1 2-1 0,-1-1 1 0,0 1 0 15,0 0 0-15,-3-2-1 0,6 1 1 0,-4 1 0 0,3 0 0 16,-2 0-1-16,3 0 1 0,-2 0-1 0,1 0-2 0,3 0 1 0,-1 0 0 15,-1 0-2-15,3 0 1 0,-2 0 0 0,4 0-2 0,-3 1 1 0,2 1-2 16,-2-2 0-16,4 1 1 0,0-1-2 0,-4 2 0 0,5-1 2 0,-1-1-1 16,1 2 3-16,-1-1-1 0,1-1 3 0,0 3 0 0,2-3 1 15,-4 2 1-15,6-2 0 0,-4 1 2 0,2 1 0 0,0-2 1 0,-1 1 1 16,1 1 1-16,3-2-2 0,0 1 1 0,-5 1-2 0,6-2 0 16,-2 0 0-16,1 0-1 0,0 0 0 0,0 0 0 0,1 0 1 0,2 0-1 15,-2 0-1-15,1 0 0 0,1 0-1 0,0 0 0 0,-1 0 0 0,3 0-1 16,-2 0 0-16,1 0 0 0,1 0 0 0,0 0-1 0,0 0 0 15,1 0-1-15,0 0 1 0,-1 0-1 0,0 0 1 0,1 0-1 0,0 0-1 16,0 1 1-16,0 1 0 0,-1-2-1 0,2 1 2 0,-1-1-1 16,2 2-1-16,-4-2 1 0,4 1 1 0,0 0-2 0,-3-1 1 0,3 2-2 15,-1 0 1-15,1-2-1 0,1 0 1 0,-1 0 0 0,2 3 1 16,-3-3-1-16,3 0-1 0,-1 3 2 0,1-2-1 0,-4 0 1 0,2 1 0 16,2 0-1-16,-1-1 2 0,0 2 0 0,-1-3-1 0,1 1 1 0,2 2 0 15,-1-3 0-15,-1 4-1 0,1-3 0 0,1 1 1 0,-2-1 0 0,0 3-1 16,2-4 1-16,-3 2 0 0,3 1 0 0,-1 0 0 0,1 0 1 15,-2 0 0-15,-1 0-1 0,3 2 0 0,-1-2 1 0,-1 1-1 0,2 1 1 16,-2-1 1-16,2 1-1 0,-1-2 0 0,1 4 0 0,0-1 1 16,0 2-1-16,0-2 0 0,0 1 0 0,0-1-1 0,0 3 1 0,0 0 0 15,0 1 1-15,0 0 0 0,0 0 0 0,0 1 1 0,1 1-1 0,-1-2 0 16,2 2 1-16,-2 2 1 0,2-1 0 0,-1-1 1 0,-1 3 1 16,0-1 1-16,3 2 1 0,-3-1 1 0,0 2 0 0,2-1 2 0,-2 1 0 15,0 1 2-15,0-1 1 0,0 2 3 0,0-1-1 0,-2 0 1 16,-1 2 1-16,3-1-1 0,-1 0 2 0,-1 1-1 0,0 0 0 0,-1-1-1 15,2 2 0-15,-1-2 0 0,0 1-1 0,-1-1-1 0,2 1-2 16,-3-1-1-16,3-1-2 0,-1 2-1 0,2-2-3 0,-1 1-2 0,1-2 1 16,-2 0-1-16,-1-3 0 0,3 3-1 0,-1-4 2 0,-1 1-1 15,2-2 0-15,0-1 0 0,0 0 1 0,0 0-1 0,0-2 1 0,0-2 2 16,0 0-1-16,0-2 3 0,0 0 0 0,0 0-1 0,0-1 1 0,0-1 0 16,0 0-1-16,0-2 0 0,0 2 1 0,2-2-1 0,-2 1 0 15,1-2 1-15,-1 0 0 0,0 2 0 0,3-1 1 0,-1-1 1 0,-1 0 0 16,1 0 0-16,-1 0-2 0,3 2 1 0,0-2 0 0,0 0-1 0,-1 1 0 15,0 1-1-15,3-2 1 0,-1 0-1 0,0 1-1 0,-1-1-1 16,3 2-1-16,-1-2-2 0,2 1 0 0,-2 1-2 0,1-2 0 0,-1 1 0 16,3 0 0-16,-1-1 0 0,0 2 0 0,0 0-2 0,1-2 2 15,0 3-1-15,0-3 0 0,2 0 0 0,-1 3-2 0,-1 0 1 0,4-2-2 16,-1 0 1-16,1 1 0 0,0 1 0 0,0-3-1 0,2 3 0 16,0-3-2-16,2 2-1 0,-3 0 0 0,3-2-1 0,0 0 1 0,0 3 3 15,1-2 1-15,0-1 2 0,-1 1 1 0,4-1 2 0,-4 2 0 0,4-1 0 16,-4-1 3-16,2 0 0 0,0 0 2 0,-1 0 1 0,-1 0 1 15,-1 0 2-15,-1 0-1 0,1 0-1 0,-2 0-1 0,-2 0 0 0,2 0-1 16,-5-1-2-16,-1 1 2 0,0-2-2 0,1 2 1 0,-2 0-1 0,-2 0 1 16,0 0-2-16,-2 0 1 0,0 0-1 0,0 0 0 0,-2 0 1 15,2 0-2-15,-3 0-3 0,0 0-5 0,0 0-5 0,0 0-10 0,0 0-12 16,2 0-14-16,0 0-17 0,-2 0-22 0,1 0-22 0,2 0-32 0,-1 0-38 16,-2 0-64-16,3 0-76 0,2 0-95 0,3 0-101 0,-4 0-48 15,3 2-19-15,-1-2-8 0,2 0 2 0</inkml:trace>
  <inkml:trace contextRef="#ctx0" brushRef="#br0" timeOffset="303310.2382">23605 15333 183 0,'-4'-3'243'0,"-1"-2"-53"0,1 3-29 15,0-3-18-15,0 0-13 0,1 3-12 0,0-4-4 0,0 4-1 16,-2-3-4-16,2 2-4 0,2-1-4 0,-3 1-6 0,1-2-6 0,0 1-6 16,0 1-5-16,0 0-4 0,-1-2-4 0,3 2-5 0,-4 0-1 0,2-1 0 15,-2 1-1-15,2-2-2 0,0 3 0 0,-2-3-3 0,2 0-1 16,0 3-3-16,-3-4-3 0,1 4-1 0,0-3-3 0,-1 2-2 0,-1-1-3 15,0 1-3-15,0-2-3 0,-1 1-3 0,0 1-3 0,-1-2-2 16,1 1-1-16,-2 0-3 0,2 0-2 0,-2 1 0 0,-2-1-1 0,3 2 1 16,-4-3-2-16,2-2-1 0,-3 2 0 0,1 1-2 0,-1-2 1 15,2-1 1-15,-1 4 0 0,-3-3 1 0,2-2 1 0,-4 1-1 0,4 1-1 16,-5 0 0-16,2-2-2 0,3-1-2 0,-5 1-2 0,1 1 0 0,-1 0-2 16,2-1 0-16,0 1-1 0,-4-2-3 0,3 3-1 0,-2-2-3 15,1 2-1-15,0-1-1 0,0 0-1 0,2 0-2 0,-4 1 0 0,2-1-3 16,2 2 1-16,0-1-1 0,-2 0 0 0,1 2-1 0,1-1 2 15,-1-1 0-15,1 3 1 0,3 0-1 0,-4-2 1 0,2 3 1 0,2-1 1 16,-2 0 1-16,2 2 1 0,2-2 1 0,-2 0 0 0,1 2 2 16,0 1-1-16,1-1 0 0,0-1 0 0,2 2-1 0,-2-1-1 0,1-1 0 15,0 2 0-15,2 0 0 0,-4 0 1 0,4 0-4 0,-3 0 1 0,0 0 1 16,2 0-1-16,-2 0 1 0,-1 0-1 0,2 0 1 0,-1 0 0 16,-3 0-1-16,4 0 1 0,-1 0-1 0,-3 0 1 0,1 0 0 0,1 0-1 15,-1 0 1-15,0 2 0 0,0-2 1 0,1 0-1 0,0 1 1 16,-1-1-1-16,3 0 1 0,-3 0 0 0,1 2 1 0,3-2 1 0,-2 1-1 15,1-1 1-15,0 0 0 0,3 0-1 0,-2 0 1 0,2 1-1 16,-1-1 1-16,1 3-1 0,2-3 0 0,-1 0 0 0,2 3 1 0,-2-2-2 16,1-1 0-16,-1 1-1 0,2-1-1 0,0 2 0 0,0-1 0 0,0 3-1 15,0-4 0-15,0 2 0 0,2 1 1 0,-3-1-1 0,1-1-1 0,0 2 2 16,2 0-1-16,-2 0 1 0,1 0-1 0,-1-1 0 0,-1 2 1 16,1 1 0-16,0-2 0 0,0 1 1 0,1 1 1 0,-1-2-1 15,-3 1 0-15,3 2 0 0,1-2 1 0,-1 2 0 0,0-1 1 0,-3 1 0 16,4-1 0-16,-1 2 0 0,0-1 1 0,-2 2 0 0,3 1 0 0,-4-3 1 15,2 4-1-15,-2 0 2 0,1-2-1 0,-2 3 1 0,3 0 0 16,-1 2 1-16,-2-1 1 0,0 1-1 0,0 2 2 0,1-1 0 0,-1 1-1 16,1 1 1-16,0 1 0 0,0 0-1 0,1 0 1 0,0 0 0 15,-1 2 1-15,2-1-1 0,-3 0-1 0,2 0 0 0,-1 0-2 0,2 0 1 16,-1 0-1-16,1-1 2 0,-2 1 0 0,4-1 1 0,-1 0 0 0,1 0 0 16,0-1 1-16,-1 0 0 0,2 1-2 0,0-2 2 0,1 0 0 15,-1 0 2-15,3 0 0 0,-2-3-1 0,2 2 0 0,0-1-1 0,0-1-1 16,2-1 0-16,-2 2 0 0,2-2-2 0,-1-3 1 0,3 2 0 0,-3-2 0 15,1 2-1-15,-1-3 1 0,4 1 0 0,-4-1 0 0,1-1-1 16,1 1 0-16,-1-2 1 0,1 2 0 0,-1-2 0 0,1 0 1 0,0-1-1 16,0 0 1-16,0 1-1 0,1-2 1 0,0 2-1 0,-1-2 1 15,0 1 0-15,2 1 0 0,-2-2 1 0,2 0 0 0,2 1 0 0,-1-1 0 16,2 0 0-16,0-1 0 0,0 0 1 0,2 2-1 0,0-1 1 16,1-2-1-16,3 3-1 0,-1-4 0 0,4 3-1 0,-1-1 0 0,3-2-3 15,1 0 1-15,-2 2-3 0,4-2-1 0,0 0-1 0,3 0-2 16,-2 0-1-16,4 0-1 0,0 0-1 0,-2 0-1 0,3 0-2 0,-1-2 0 15,1 2-1-15,2 0-1 0,-3-2 0 0,3 2-2 0,-1-3 1 0,-2 1 0 16,1 0 0-16,2-1-1 0,-3 3 0 0,2-1 0 0,-3 0 2 16,3-2 2-16,-1 1 2 0,-3 2 2 0,2-2 1 0,-1-1 4 0,1 1 1 15,0 1 0-15,-2-2 2 0,2 2 2 0,-4-2 2 0,4 3 1 0,-3-3 1 16,1 1 1-16,1 1-1 0,-1-3-1 0,0 3-1 0,-2 0-1 16,2-1-1-16,-2 1-1 0,3 1 0 0,-1-2-2 0,-3 1-1 15,3 1 1-15,1-2-2 0,-3 1-1 0,-1 1 0 0,2 0 1 0,-2 0-1 16,0 0 0-16,0 0-1 0,-1 0 0 0,0 0-1 0,-3 0 0 0,2 1 1 15,-3 1 0-15,1-2 2 0,-3 0-1 0,0 1 1 0,0 1 0 16,-2-2 0-16,-1 0 2 0,1 0-1 0,-3 1 0 0,1-1 2 0,-3 0 0 16,1 0 2-16,-1 0 0 0,-2 0 2 0,1 0 2 0,-1 0 3 0,-1 0 1 15,1 0 3-15,-1 0 1 0,-1 0 3 0,0 0 2 0,0 0 3 16,0-1 3-16,-3 1 2 0,3-2 0 0,0 1 2 0,-1-1 1 0,0 1-2 16,0-1 1-16,1-1-3 0,-3 1-1 0,2 0 0 0,2-1-2 15,-1 0-3-15,-2 0 0 0,1 1-3 0,-1 0-2 0,0-3-1 0,-1 0 0 16,2 3-2-16,-1-3-1 0,0 2-1 0,-1-2 1 0,3 2 1 15,-3-1 1-15,-1 1 1 0,2-4 1 0,-1 3 2 0,-1 0 3 0,2-2 1 16,0 0-1-16,-2 0 3 0,2 1 1 0,-2-2 3 0,2 1 4 0,-2-2 1 16,0 2 0-16,0-1 0 0,0-3-1 0,0 3-2 0,0-2-1 15,0 2-3-15,0-3-2 0,-2 0-2 0,2 0-2 0,-2-2-1 0,2 1-3 16,-2-1-4-16,0 0-5 0,2 1-4 0,-1-4-2 0,-1 1-8 16,2 0-7-16,-1-1-14 0,1 1-14 0,-2-4-19 0,0 1-22 0,1 0-27 15,-1 1-29-15,-1-2-41 0,0 1-43 0,-1-1-75 0,-1 0-91 0,-4 4-96 16,1-2-95-16,-3 0-46 0,-1 2-19 0,-4 2-5 0,-1 0 3 15</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29:08.863"/>
    </inkml:context>
    <inkml:brush xml:id="br0">
      <inkml:brushProperty name="width" value="0.05292" units="cm"/>
      <inkml:brushProperty name="height" value="0.05292" units="cm"/>
      <inkml:brushProperty name="color" value="#FF0000"/>
    </inkml:brush>
  </inkml:definitions>
  <inkml:trace contextRef="#ctx0" brushRef="#br0">19784 10469 18 0,'0'0'23'16,"0"0"-1"-16,0 0 0 0,0 0 2 0,0 0 3 0,0 0 3 0,0 0 3 15,0 0 4-15,0 0 4 0,0 0 3 0,0 0 4 0,0 0 0 16,0 0 1-16,0 0 0 0,0 0-1 0,0 0-2 0,0 0-2 0,0 0-1 16,0 0-1-16,0 0-2 0,0-1 2 0,0 0-3 0,0 1-1 15,0-3-2-15,0 3-3 0,0-2-2 0,0 1 1 0,2-1-1 16,-2 1 2-16,2-1 1 0,-2 2 1 0,1-1-2 0,-1 1-1 0,2-2-4 16,-1 0-4-16,-1 2-3 0,2-1-2 0,-2 0 0 0,3 1 0 15,-1-3-2-15,0 3-2 0,-1-2-4 0,5-1-3 0,-3 2-3 0,0-1-3 16,2 2-1-16,-2-1-1 0,2-1 0 0,2 2 0 0,0 0 0 15,0 0 1-15,1-3 0 0,-2 1-1 0,3 2 1 0,1 0-1 16,0 0 1-16,0 0 1 0,2 0 0 0,-3 0 1 0,4 0 2 0,-1 0-1 16,2 0 1-16,-2 0-1 0,1 0 2 0,0 0-2 0,-1 2 1 15,2 1-1-15,-3-3 0 0,0 0-1 0,0 0 0 0,-1 2 0 0,-1-1-1 16,0 2-1-16,-1-1-1 0,0-1-1 0,-1 1 1 0,0-2-1 16,-2 1 0-16,2 1-2 0,-4-2 1 0,0 1-1 0,0 0-1 15,-1-1 0-15,-1 2 1 0,2 0-1 0,-1-2-1 0,-2 0-2 0,0 0-1 16,0 0-1-16,0 0 0 0,-2 1 1 0,-1-1 0 0,2 2 1 15,-2-1 2-15,-1-1-1 0,0 2-2 0,-3-1-3 0,1-1-1 0,-2 2-2 16,0-2 1-16,0 1 0 0,0 1 1 0,-3-2-2 0,2 0 1 16,1 0-1-16,-5 0-1 0,4 0-4 0,-3 0-1 0,0 0 1 15,1 0 2-15,-1 0 4 0,-1 0 1 0,0-2 1 0,-1 2 2 0,-1-1-1 16,1 1 1-16,0 0 1 0,-2 0 2 0,2 0-2 0,0 0 2 16,-1 0 4-16,2 0-1 0,0 0-2 0,-3 0-1 0,5 0 1 0,0 0 0 15,-2 0 1-15,2 0 0 0,0 0 2 0,3 0 1 0,0 0 0 16,0 0 1-16,1 0 2 0,2 0 2 0,2 0-1 0,-1 0 0 0,1 0 1 15,2 0-1-15,1 0 3 0,0 0-2 0,0 0 1 0,0 0-2 16,0-2 0-16,1 2 1 0,2-1 0 0,2-1 0 0,0 2-3 16,3-1 0-16,-2-1-1 0,0 2 1 0,2-1 0 0,3 1 0 0,0-2 2 15,-1 0-1-15,4 2 0 0,-3-1 0 0,5 0 2 0,-3 1-1 16,2-2 0-16,0 1 1 0,0 1 0 0,-2-2 1 0,4 2-1 0,-4-1 1 16,3-1-1-16,-2 2 1 0,-3 0-2 0,3 0 1 0,-4 0-1 15,2 0-1-15,-4 0 0 0,-1 0 1 0,-1 0-1 0,-1 0 1 16,1 0 2-16,-3 0-1 0,2 2 2 0,-3-2 0 0,-1 0 0 0,-1 0 2 15,0 0 1-15,0 0 0 0,0 1 0 0,-1-1 1 0,-3 2 4 16,1-2 2-16,-2 1 3 0,0 1 0 0,0-2 0 0,-2 1-1 0,1 0 1 16,-1-1 0-16,-3 2-1 0,2 0-1 0,0-2 0 0,-3 1-1 15,1-1 1-15,1 2-2 0,-1-1-1 0,1-1-4 0,-1 2-4 0,1-1-3 16,-1-1 0-16,2 2 1 0,2-2-1 0,-2 0 0 0,4 0 1 16,-3 0-1-16,4 0 1 0,-2 0-1 0,3 0-2 0,-1 0 0 15,3 0-2-15,0 0 1 0,0 0 1 0,3 0 1 0,-1 0 0 0,5 0-1 16,-3 0 0-16,1 0 0 0,4 0-1 0,-1 0-1 0,0-2-1 15,6 2 0-15,-2-1 2 0,-1-1 2 0,3 1 0 0,0-1 0 16,2 1-1-16,0-3-1 0,1 3-1 0,-1 0-1 0,1-2-2 0,0 1 0 16,0 1-3-16,1-2 0 0,-3 1 1 0,2-1 0 0,-3 3-1 0,-1-3 1 15,-2 1-2-15,0 2-1 0,-2-2-1 0,-2 2-2 16,-2-1 1-16,-1-1 0 0,-2 2-2 0,-2 0 3 0,0 0 2 0,-2 0 3 16,-1 0 1-16,-2 2 1 0,-1-1 0 0,0-1 0 0,-5 2 5 0,0-2-1 15,0 5 0-15,0-5 2 0,-2 2 4 0,0-1 1 0,0 2 1 16,1-1 0-16,-1-1-2 0,0 1-2 0,1 1 0 0,-1-2-2 15,3 0 2-15,-2 1-2 0,4 0-1 0,-1-2-1 0,1 1-1 0,2-1-2 16,1 2-2-16,2-1-4 0,-2-1-2 0,0 0-3 0,4 0-1 16,-1 0-3-16,1 0-2 0,1 0-1 0,0 0 1 0,0 0 1 15,0 0 3-15,0 0-1 0,1 0 1 0,2 0 3 0,-1-1 1 0,2-1 2 16,1 2 2-16,-2-1 2 0,2-1 3 0,0 0 1 0,2 0 3 0,-2 0-1 16,0-1 0-16,2 0-1 0,-3 0-1 0,3 0-1 0,0 3-1 15,1-5-1-15,1 0 1 0,-1 2 1 0,1-1 3 0,-3-1 0 0,2 2-1 16,2-2 1-16,-1 1 0 0,-1 2 0 0,-2 1-2 0,2-3-1 15,0 1-1-15,-3 2-3 0,0 0 0 0,-2-1-2 0,0 2 1 16,-1 0-5-16,-2 0-1 0,0 0 0 0,0 0 2 0,-2 2 2 16,-1-1 2-16,0 2 3 0,-4 2 1 0,1-2 3 0,-3 1 2 0,1 2 1 15,-4-2 2-15,2 3 0 0,-2-1 3 0,-1 1 0 0,1-2 2 16,-1 1-1-16,-1-1-1 0,1 0-3 0,0 1-3 0,-2-1-1 0,1-1-2 16,3 1 1-16,-2-1 0 0,1-1 1 0,2 2 0 0,0-3 1 15,1 1 2-15,1 1 1 0,3-3 2 0,0 1 1 0,1 1 0 0,-1-3 0 16,2 2 0-16,2-2-1 0,1 0 2 0,0 0 2 0,0 0-2 15,1 0 0-15,1-2-2 0,1 2 1 0,1-3-2 0,1 1-3 16,2-1-2-16,1 1 1 0,1-2-1 0,-3 1 0 0,2 0 0 0,0 0 0 16,1-1 0-16,-2 2 0 0,1-1-1 0,-2 0 1 0,2 0-1 15,-3 0 0-15,-1 2-1 0,1-1 0 0,-2-1-1 0,1 3-1 16,-1-1-3-16,-1 1-2 0,-1 0 0 0,-1 0-1 0,0 0-1 0,0 0-1 16,-1 0-2-16,-1 1-5 0,-1 1-7 0,-1-1-19 0,1 2-22 15,-2 0-18-15,2 0-18 0,-2 2-18 0,-1-2-16 0,0 1-50 0,0 1-68 16</inkml:trace>
  <inkml:trace contextRef="#ctx0" brushRef="#br0" timeOffset="73996.8074">23284 12470 76 0,'-1'-7'315'0,"-1"4"-99"16,0-2-55-16,1 0-33 0,-1 1-15 0,0 1-9 0,1-1-1 16,-1-1-1-16,2 1-2 0,-1 0-3 0,-2 1-5 0,1 0-2 0,2-1-3 15,-1 3-6-15,-1-2-7 0,2 0-9 0,-1 0-6 0,1 2-6 16,0-1-5-16,0 1-2 0,0-3-2 0,0 4-1 0,0-1-2 16,0 0-1-16,0 1-2 0,0 0-2 0,0-1-1 0,0 1 0 0,0-2 0 15,0 1 0-15,0 1-2 0,-2 0 0 0,0-2 0 0,2 0-2 16,-1 2 1-16,1-1-3 0,-2 1-2 0,0-2-2 0,-1 2-3 0,2 0-3 15,-3-5-2-15,0 5-3 0,-2-2-4 0,-1-1-2 0,-1 1-3 16,0 0-1-16,-1 2-1 0,-1-3 3 0,-2 1 1 0,-2 0 1 0,-1-1 0 16,-2 0-1-16,-2 1 1 0,2 1-1 0,-5-3-1 0,-2 4 1 15,0-3-2-15,-3 3-1 0,0-3-1 0,-3 1 2 0,2-1-2 16,-4 2-2-16,0-1 1 0,-1-1 0 0,2 2 0 0,-3-1 1 0,-2 1 1 16,3-2 0-16,0-1 1 0,-2 3 0 0,2 0 2 0,-2 0 1 15,0-2 0-15,-1 1-1 0,1 0-2 0,1 1 0 0,-5 1-3 16,3-2-1-16,0 2 0 0,-5 0-1 0,1-2 0 0,-1 2 1 0,-2 0-1 15,1 0 2-15,-2 0-1 0,-1 0-1 0,0 0-1 0,2 0-3 16,-3 0-1-16,2 2-3 0,1-2 1 0,-3 0 1 0,3 0 2 0,-1 2 0 16,1-2 1-16,-1 1 0 0,5-1-2 0,-3 0 1 0,2 2-1 15,0-2 2-15,2 0 1 0,-1 2 2 0,2-2 2 0,2 0 1 0,1 0-1 16,0 0 0-16,3 0-4 0,1 0 1 0,0 0-1 0,0 1 0 16,1-1 1-16,2 2 0 0,1-2-1 0,-3 0 1 0,6 0 0 15,-3 1 0-15,1-1 0 0,-1 0 0 0,3 1 0 0,-2-1 0 16,2 1-2-16,0-1 2 0,-1 2-1 0,2-2-1 0,-1 2-2 0,1-2 1 15,0 0-1-15,2 1 1 0,-1-1-1 0,2 0-1 0,-1 2 1 16,2-2-1-16,1 0-1 0,-1 0 1 0,3 1-2 0,0-1 0 0,2 0 0 16,0 2 0-16,-1-2 1 0,2 1 1 0,1-1-2 0,2 0 0 15,1 0 1-15,0 0 0 0,2 0 1 0,-4 0 0 0,6 0 0 16,-1 0 2-16,2 0-1 0,-2 0 1 0,2 0 1 0,-2 0 0 0,2 0 0 16,0 0 0-16,0 0 0 0,-1 0 1 0,1 0-1 0,-2 0-2 15,2 0 0-15,-3 0-1 0,1 0-1 0,1 0 0 0,-3 2 1 0,1-1-1 16,-3-1-1-16,1 2 0 0,-1-1 0 0,1-1 0 0,-1 1 1 15,-2-1-1-15,3 2 1 0,-3 0 1 0,3-2 2 0,-1 1 2 0,0 1-1 16,0-2 1-16,1 3 1 0,0-3 0 0,-1 4 2 0,0-3 0 16,2 1 1-16,-1 1-1 0,1-1 1 0,0-1-1 0,2 1 0 15,-1 0 0-15,-2-2-1 0,4 3-1 0,-3-3 0 0,2 0 0 0,0 2 1 16,2-2-2-16,-2 2 2 0,1-1-1 0,-1 1 1 0,1 0-1 0,0-2 1 16,-1 5 1-16,1-5 0 0,-4 2 1 0,3-1-1 0,-1 3 0 15,-1-3 1-15,-1 1 1 0,-1-1 1 0,1 1-1 0,-1 2-1 16,0-1 1-16,-3 0-1 0,3 0 0 0,-4 0 2 0,2-1-1 0,-3 2 0 15,4-1 0-15,-1-2-1 0,-3 1 0 0,3 2-1 0,0-1-1 16,-2 0 0-16,2 2 0 0,-1-3-1 0,0 1 0 0,3 1-1 16,-3-1-2-16,3 2 1 0,0-1 0 0,0-1-2 0,1 2 1 0,0-3-2 15,0 3 0-15,0-2 1 0,2 1 0 0,-2 2 1 0,1-1-2 16,0-1 2-16,0 2-2 0,2 2 1 0,-1 0 1 0,-1-3-1 16,2 4 1-16,0-2-1 0,0-1 0 0,-1 2 0 0,1 0 1 0,0 1-1 15,1-2 2-15,-1 4 1 0,2-2-1 0,-2 3 1 0,1-3 1 16,0 1 1-16,0 2 1 0,-1 0 1 0,1 1 2 0,1-1 0 0,0 0 2 15,0 1 2-15,-1-2 0 0,3 3 1 0,-1-1 0 0,1 2 0 16,-1-2 0-16,0 2 1 0,2 0 0 0,-1 2 0 0,-1-2 1 0,2 0 1 16,0 2-1-16,0-2-1 0,0 3-1 0,2 1 0 0,-1-2 0 15,-1 0 0-15,2 3 1 0,0-3 0 0,-1 1-1 0,2 2 0 16,-1 0 0-16,0-3-1 0,-1 1-1 0,3 0 0 0,-1 1-1 0,0 0 1 16,1-1 0-16,-1-2 0 0,1 2-1 0,-1-2 1 0,0 1-1 15,0 0 0-15,1-1 0 0,-3 0 0 0,2 0-1 0,1-1 2 0,0-1 0 16,-1 0 0-16,0 2-1 0,1-4 0 0,-3 2 1 0,4-2-2 15,-2 0 2-15,0 0 0 0,1 1 0 0,1-4 0 0,-1 3 1 0,1-4 1 16,-2 1-1-16,2 0 1 0,-1 0 0 0,1 0 1 0,1 1-1 16,1-3 1-16,-1 0 1 0,0 1-1 0,4-1 1 0,-2 1 0 15,0-1 0-15,1 1 2 0,2-1-1 0,0 1 2 0,3 0 0 0,-1-3 1 16,3 2-2-16,1 0 0 0,0 0-1 0,4-2-1 0,0 1 0 16,2 0-2-16,3 0-3 0,0-2 1 0,0 1 1 0,6-1 2 0,0 2 0 15,2-2 3-15,2 1 0 0,2 0 1 0,2 0-1 0,2-1 1 16,3 1-1-16,2-1 1 0,1-2-1 0,2 3 2 0,4 0 2 0,1-1-3 15,-1 0-1-15,3 0-6 0,1 2-3 0,-1-2-3 0,0-1-4 16,0 3-3-16,0-4-3 0,0 3-1 0,-3 0 1 0,1-1 0 0,0-1 1 16,-3 1 0-16,1 1 0 0,-1-2 0 0,0-1-1 0,1 1 0 15,-3 0 0-15,0 0-1 0,2 0 1 0,-3-1 1 0,3-1 4 16,-1 2-1-16,-2-2 1 0,2-1-2 0,-1 2-1 0,-2 0 1 0,0-2-1 16,0 1 1-16,-1-1 2 0,0 0 0 0,0 0 1 0,-4 0 0 15,1 0 0-15,-2 2 0 0,-1-2-3 0,0 0 1 0,-2 0-1 0,-1 1 2 16,-1 1 0-16,0-2 2 0,-3 1 1 0,0 1 1 0,-1-2-1 15,-1 1 2-15,-2 0 0 0,0-1 0 0,-4 2-1 0,1-2 2 16,-2 1 2-16,1 1-1 0,-4-2 2 0,0 3-1 0,-1-3 0 0,-4 2-2 16,2-2-1-16,-2 0 0 0,-2 2 0 0,0 1 0 0,0-3 2 15,-4 0 0-15,1 2 1 0,-2-2 3 0,2 2 1 0,-4-2 2 0,2 0 1 16,-2 0 2-16,1 0-1 0,-1 0 2 0,0 0 0 0,-1 0 2 16,0 0 1-16,0 0 0 0,-3 0 1 0,1 0 0 0,0 0 0 0,-2 0 0 15,3 0 0-15,-3-2 1 0,1 2 0 0,-1-2 1 0,0 2 1 16,0 0-2-16,0-3 0 0,1 1 1 0,2 2-1 0,-2-2 0 15,0-1 2-15,0 1-1 0,0 1-1 0,1-1 0 0,-2 0-1 0,3-1 0 16,-5 0 0-16,4 0 0 0,-2-2 0 0,0 2 1 0,2-1 1 16,-1-1 2-16,-1 2 0 0,1-4 1 0,-1 1-1 0,0-1 2 0,1 0 0 15,-3 0-1-15,2-1 2 0,1-1 0 0,-1 0-1 0,0 0 0 16,0-1-1-16,2-1-2 0,-2-1-1 0,-2 0-2 0,3-1 0 0,-3-1 0 16,1 1-1-16,0-3-1 0,-1 0-2 0,2 0 1 0,1-1-3 15,-3-1 1-15,2 1-2 0,2-3 0 0,-4 0 1 0,2 1-2 16,1-2-2-16,-1 0-1 0,0-2 0 0,0 2-1 0,2-4-2 0,-2 4 0 15,3-4-1-15,-1 0 0 0,0 1-1 0,0 1-1 0,0-2 0 16,-1 1-1-16,4 2 1 0,-3-2-1 0,0 1 1 0,-1 1-1 16,0 0 0-16,1 2-1 0,-1-1 0 0,-1 3-4 0,-1-1-5 0,-1 2-12 15,-1 0-14-15,0 3-26 0,-1-3-29 0,-4 3-43 0,-1 1-48 16,-1-1-112-16,-4 4-143 0,-4 0-81 0,-5-2-53 0,-3 5-27 0,-4-2-17 16,-5 1-8-16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3175.09692" units="1/cm"/>
          <inkml:channelProperty channel="Y" name="resolution" value="7265.41016" units="1/cm"/>
          <inkml:channelProperty channel="F" name="resolution" value="10E-6" units="1/cm"/>
          <inkml:channelProperty channel="T" name="resolution" value="1" units="1/dev"/>
        </inkml:channelProperties>
      </inkml:inkSource>
      <inkml:timestamp xml:id="ts0" timeString="2024-04-27T07:30:50.100"/>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F0"/>
    </inkml:brush>
  </inkml:definitions>
  <inkml:trace contextRef="#ctx0" brushRef="#br0">4975 13783 74 0,'0'-2'378'16,"-1"0"-69"-16,-1 0-97 0,1 1-51 0,-1-1-28 0,2 1-16 15,0 1-10-15,-2 0-7 0,2 0-4 0,0 0-6 0,0 0-7 0,0 0-7 16,0 0-11-16,0 0-8 0,0 0-7 0,0 0-5 0,0 0-6 0,0 0-2 15,0 0-1-15,0 0 3 0,0 0 1 0,0 0 4 0,0 0 3 0,0 0 3 16,0-2 1-16,0 2 1 0,0 0-1 0,0 0-2 0,0 0 0 16,-1-1-2-16,1 1-1 0,0 0-2 0,0 0-2 0,0 0-4 0,0 0-4 15,0 0-3-15,0 0-3 0,0 0-3 0,0 0-4 0,0 0-3 16,0 0-2-16,0 0-4 0,0 0-3 0,0 0-2 0,1 0-2 0,-1-2-3 16,2 0-1-16,1 2-2 0,0-1 0 0,2-2-1 0,0 2-2 15,0-1 0-15,2-1-1 0,0 2 2 0,1-2-1 0,1 1 2 16,2-1 0-16,-1 1 0 0,1-1-1 0,1-1 1 0,1 1 0 0,0 1 1 15,-2-1 0-15,4 1 0 0,0-1 2 0,-1 1-1 0,2 0 1 16,-3-1-1-16,4 1-1 0,0 0 0 0,-2 1-1 0,2-1 2 0,-3-1 0 16,0 3-1-16,2-2 0 0,-2 2 0 0,-1-1-1 0,-2 1 0 15,3 0-1-15,-2 0 1 0,0 0 0 0,-2 1 0 0,-1-1 0 0,0 2 1 16,-1-2 0-16,0 1 0 0,-1 1-1 0,-1-2 0 0,0 2-1 16,-1-1 2-16,0-1 0 0,-2 2 2 0,0-2 0 0,0 0 0 15,1 0 2-15,-3 0 0 0,2 0 2 0,-1 0-1 0,-2 0 2 0,0 0 2 16,0 0-1-16,0 0 4 0,0 0 0 0,0 0 1 0,0 0 2 15,0 0-1-15,0 0 2 0,0 0 1 0,0 0-1 0,0 0 1 16,0 0 0-16,0 0 0 0,0 0-2 0,0 0 0 0,0 0-2 0,0 0 0 16,0-2-1-16,0 1-2 0,0-1-2 0,0-1-1 0,0 1-1 15,0 1-2-15,0-2-1 0,-2 0-2 0,2 0 0 0,0-2-1 0,0 3 0 16,-3-3 0-16,3 2-1 0,0-1 0 0,-1-1 1 0,1 0 0 16,0 0 0-16,-2-2 0 0,2 3 0 0,0-1 0 0,0-2 0 0,0-1-1 15,0 3 1-15,0-3 0 0,0 2 0 0,0-1 0 0,0-1 0 16,0-1 0-16,0 1-2 0,0 1 2 0,0 0 0 0,0-3 1 15,0 2-1-15,0 0 0 0,0-1 0 0,0 1 0 0,0 0 0 0,2-2-1 16,-2 3 2-16,1 0 0 0,-1-1 0 0,0 1-1 0,3-3 0 16,-3 3-1-16,0 0 0 0,2 1-1 0,-2-2 2 0,1 3-1 15,-1-2 1-15,0 2 0 0,2-2 0 0,-1 2-2 0,-1 1 1 0,0 0 0 16,2-2-1-16,-2 2 0 0,0 0 1 0,2 1 0 0,-2-1 1 16,1 1 0-16,-1-1-1 0,0 2 2 0,0-1-1 0,0 0 1 0,0 1-1 15,0 1 1-15,0-3 0 0,0 4 0 0,0-3 0 0,0 3 1 16,0 0-1-16,0 0 0 0,0 0-1 0,0 0 0 0,0 0 0 0,0 0 0 15,0 0 0-15,0 0 0 0,0 0-1 0,0 0 1 0,0 0 0 16,0 0 0-16,0 0-1 0,0 0 0 0,0 0-1 0,0 0 1 16,0 0-1-16,0 0-1 0,0 0 0 0,0 0-1 0,0 0 1 0,0 0-1 15,0 0-1-15,0 0-1 0,0 0 0 0,0 0 0 0,0 0-1 16,0 0 1-16,0 0-1 0,0 0 0 0,0 0 0 0,2-2 1 0,-2 2-1 16,0 0 0-16,0 0 1 0,0 0-1 0,0 0 1 0,0 0-1 15,1-2 1-15,1 2 1 0,-2 0 0 0,2 0 0 0,-1 0 2 0,1 0 0 16,1 0 1-16,0 0 0 0,2 0-1 0,-1-1 2 0,1-1 1 15,0 2 0-15,2-2 1 0,3 2 1 0,-2 0 0 0,0-3 0 16,3 3-1-16,2 0 1 0,0-4-1 0,1 3 0 0,0-1 0 0,3-1 0 16,-2 1 1-16,5 1-1 0,-3-3 0 0,3 2 2 0,0-1-2 15,0 0 0-15,0 0 1 0,0 0 0 0,2 2 0 0,-3-1 0 0,2-1-1 16,-1 2 1-16,-1-1-1 0,0 1 1 0,-1-3 0 0,1 3 1 16,-2 0-2-16,-1 1 0 0,-2-1 1 0,0 1-1 0,0 0-1 0,-4 0 1 15,1 0 1-15,-3 0 0 0,1 0-1 0,1 0 1 16,-4 0 0-16,2 0 1 0,-3 0 1 0,0 0-1 0,-1 0 0 0,-2 0 1 15,1 0 2-15,-1 0-1 0,1 0 2 0,0 0-1 0,-3 0-1 0,3 0-1 16,-3 0 0-16,0 0 0 0,0 0-1 0,0 0 1 0,0 0-2 16,0 0-1-16,0 0-1 0,0 0-2 0,0 0 0 0,0 0-2 15,0 0 0-15,0 0-2 0,0 0-1 0,0 0 1 0,0 0 1 0,0 0-2 16,0 0-2-16,0 0-2 0,0 0 0 0,0 0 0 0,0 0-1 16,0 0 1-16,0 0 0 0,0 0 0 0,0 0 1 0,0 0 1 0,0 0 0 15,0 0 0-15,0 0 0 0,0 0 1 0,0 0 1 0,0 0 2 16,0 1 2-16,0 0-1 0,0 0 2 0,0 3 0 0,0-3 1 0,0 1 0 15,0-1 1-15,0 2-1 0,0 0-1 0,0 0 1 0,0 0 1 16,2 2-1-16,-2-2-1 0,1 1 1 0,-1 0-1 0,0 1 1 16,2 2-1-16,-2-2 0 0,0 2 1 0,0 0-1 0,0 0 1 0,0 1 0 15,0 1 1-15,0 0 0 0,0-1 0 0,0 4-1 0,0-4 1 16,0 3 1-16,0-1 0 0,0 1-1 0,0 1 0 0,0-2 1 0,0 1 1 16,0 3-1-16,0-2 0 0,0-2 1 0,0 2 0 0,0-2 1 15,0 0-1-15,0 2 1 0,1-3 1 0,-1 3 1 0,0-2-2 0,2-1 0 16,-2 0 0-16,2 0 1 0,-1-2-1 0,-1 3 0 0,2-3 2 15,-2-2-1-15,0 4-1 0,1-4 0 0,1 0 2 0,-2-1-2 0,0 2-1 16,0-3 0-16,2 2 2 0,-2-2-1 0,1 0 0 0,-1 0 0 16,0-1 1-16,0 0-2 0,0 1 0 0,0-1-1 0,0-1 1 15,0 1-1-15,0-2 1 0,0 0 0 0,0 0 1 0,0 0 1 0,0 0-2 16,0 0 0-16,0 0 0 0,2 2 1 0,-2-2 1 0,0 0-1 16,0 0 1-16,0 3 1 0,0-3-1 0,0 0-1 0,0 0 2 0,1 2-2 15,-1-2 1-15,2 2 1 0,-2-1 0 0,2-1 2 0,-2 0-1 16,1 2 1-16,-1-2 1 0,3 2-1 0,-3-2 1 0,2 0 0 15,-1 3 1-15,2-3 0 0,-1 0 1 0,1 2 0 0,-1-2 0 0,-1 2 0 16,1-2 0-16,1 0-1 0,-1 0-1 0,1 0 0 0,0 0 0 16,2 0 1-16,-2 0-1 0,2 0-1 0,-2 0 0 0,2 0 0 0,0 0-2 15,2 0 1-15,-2 0-1 0,1 0-1 0,-1 0 1 0,3 0 0 16,0 0 1-16,1 0-1 0,-1 0 1 0,-1-2-2 0,2 0 2 16,1 2-2-16,-1 0 2 0,2-3-1 0,-1 3 1 0,-1 0-1 0,2-2-1 15,2 0 1-15,-2-1-1 0,1 1-1 0,0 2 1 0,0-5-1 16,-1 3 0-16,-1-1 0 0,4 0 0 0,-3 1-1 0,-1 0 0 0,0 0-1 15,0 1 0-15,-2-2 1 0,1 1-1 0,-1 1 0 0,-1-1 0 16,-1 0-1-16,0 2 0 0,-1-1 0 0,0 1-2 0,-2-1 1 0,0-1 0 16,-1 2-2-16,1 0 2 0,-1 0-1 0,-1 0 1 0,1 0-2 15,-2 0 1-15,0 0-1 0,0 0 1 0,0 0 0 0,0 0-1 16,0 0 1-16,0 0 1 0,0 0-1 0,0 0 2 0,0 0 0 0,0 0 0 16,0 0 1-16,3 0 0 0,-2 0 1 0,-1 0 0 0,3 0 0 15,-3 0 1-15,2 0-1 0,1 0 1 0,-1 0 0 0,-1 0 0 16,1 0 1-16,1 0 0 0,-1 0-1 0,-1 0 1 0,1 0-1 0,-2 0 0 15,2 0 0-15,-1 0-1 0,-1 0 1 0,2 0 0 0,-2 0-1 16,0 0 1-16,0 0 0 0,0 0 2 0,0 0-1 0,0 0 1 0,0 0 0 16,0 0 2-16,0 0 0 0,0 0 2 0,0 0 1 0,0 0 3 15,0 0 1-15,0 0 2 0,0 0 0 0,0 0 2 0,0 0 0 0,0 0-1 16,0-3-1-16,0 2-2 0,0-1 1 0,0 1-2 0,0-2-1 16,0-1-1-16,0 1-1 0,0 0-2 0,0-2-2 0,0-2-3 15,-2 3-1-15,2-1-2 0,0-2 0 0,0-1 0 0,0 1-1 0,0-1 1 16,0 1 0-16,0-2 0 0,0 1 0 0,0-1-1 0,0-1-1 15,0 1 1-15,0-1 0 0,2 1 0 0,-2-2-2 0,2 2 2 16,0 1 0-16,-2-1 0 0,2-1-1 0,-1 1 1 0,-1 0 0 0,2 2 0 16,-2-1-1-16,2 1 0 0,-1-1 1 0,-1 1 1 0,2-1-1 15,-2 1 1-15,1 0 0 0,-1 0 1 0,0 1 0 0,0 2-1 0,0-2 0 16,0-1 1-16,0 3 0 0,0 1 0 0,0-1 0 0,0 1-1 16,0-1 0-16,0 2 0 0,0-1-1 0,0 2 1 0,0-3-1 0,0 3 0 15,0 1 0-15,0 0-1 0,0-2 1 0,0 2-1 0,0 0-1 16,0 0 1-16,0 0-2 0,0 0 1 0,0 0-1 0,0 0 2 15,0 0-1-15,0 0-1 0,0 0 2 0,0 0-2 0,0 0 1 0,0 0 0 16,0 0 1-16,0 0 1 0,0 0-1 0,0 0 1 0,0 0 0 16,0 0 1-16,0 0 0 0,0 0 0 0,0 0 1 0,0 0 1 0,0 0-1 15,0 0 0-15,0 0 0 0,0 0 0 0,0 0 1 0,0 0-1 16,0 0 0-16,0 0 0 0,0 0 1 0,0 0-1 0,0 0-1 16,0 0 0-16,0 0 0 0,0 0-1 0,0 0 0 0,0 0 0 0,0 0 0 15,0 0-1-15,0 0 0 0,0 0 0 0,0 0-1 0,0 0 0 16,0 0-1-16,0 0 1 0,0 0-1 0,0 0 0 0,0 0 0 0,0 0 1 15,0 0 0-15,0 0 0 0,2-2 0 0,-2 2 1 0,0 0 0 16,2 0-1-16,-1-3 1 0,-1 3 2 0,2 0-1 0,-1-2-1 0,1 2 1 16,1-2 1-16,3 2-1 0,-3-1-1 0,1-1 1 0,-1 2 0 15,3-2 1-15,-1 2 0 0,4 0 0 0,-1-3-1 0,0 3 1 16,2-2 0-16,2 0 2 0,-2-1 0 0,4 1 1 0,0 1 0 0,2-2-1 16,0 2 1-16,1-2 0 0,1 0 1 0,2 0-2 0,-2-1 0 0,4 3-1 15,0-3 1-15,3-1 0 0,-1 2 0 0,0-2 0 0,4 3 1 16,-3-2-1-16,2 0 0 0,0-1 0 0,0 0 0 0,0 0 0 15,-3 3 0-15,3-3 2 0,-4 0 0 0,2 2-1 0,-3-1 0 0,1 1 1 16,-3-2-2-16,-1 0 0 0,-1 4 0 0,-3-2 0 16,1 0 0-16,-3 0 0 0,-2 2 2 0,0-2-2 0,-2 1 1 0,-1 0 0 15,-1 1 2-15,-1 0-1 0,-1 1 2 0,-1-1-1 0,0 1 1 0,-1 0 0 16,-2 0 1-16,1 0 1 0,-2 0-2 0,0 0 2 0,0 0-1 16,0 0-1-16,0 0 0 0,0 0-2 0,0 0-1 0,0 0 1 15,0 0-2-15,0 0 0 0,0 0-2 0,0 0 0 0,0 0-2 0,0 0 1 16,0 0 0-16,0 0 0 0,0 0-1 0,0 0 1 0,0 0-1 15,0 0-1-15,2 0 2 0,-2 0 0 0,0 0 0 0,0 0 0 0,0 0 0 16,0 0 1-16,0 0-1 0,0 0 0 0,0 0-2 0,0 0 1 16,0 0-2-16,0 0 1 0,0 0-1 0,0 0 0 0,0 0-3 0,0 0 0 15,0 0-1-15,0 0-1 0,0 0-1 0,0 0-1 0,0 0 0 16,0 0-2-16,1 0 2 0,-1 1 0 0,2-1-1 0,-2 1 1 16,0 0 1-16,0 3 1 0,0-3-1 0,1 2 2 0,-1 0 0 0,0 2 2 15,0-1 0-15,0 1 1 0,0 1 2 0,0 1 0 0,0 0 1 0,0 1 1 16,0-1-2-16,0 2 1 0,0 1 0 0,0-1 0 15,0 1 1-15,0 0 0 0,0 2 1 0,0 0 0 0,0 0 2 0,0-2-1 16,0 2 1-16,0 0-1 0,0-2 1 0,0 2 0 0,0 0 0 0,0-1 0 16,0-1 0-16,0 0 2 0,0 3-1 0,0-4 1 0,2 1 0 15,-2-3-1-15,0 3 1 0,2-3 1 0,-1 1-1 0,-1-1 0 16,0 1 1-16,2-1-1 0,-2-1 0 0,3 0 1 0,-2 1-1 0,-1-2 1 16,0-1-1-16,2 3 0 0,-1-2 1 0,-1-1-1 0,2-2 2 15,-2 3-1-15,2-2 1 0,-1 2-1 0,-1-1 1 0,2-3-1 16,-2 3 2-16,1-1-2 0,1 0 2 0,-2 0-1 0,2-2 1 0,-1 2 1 15,-1-2 0-15,0 1-1 0,0 0 1 0,0-1 0 0,0-1 0 16,0 0 0-16,0 0 0 0,0 0 0 0,0 0 1 0,0 0 1 0,0 0 0 16,0 0 0-16,0 0 0 0,0 0-1 0,0 0 0 0,2 0-1 15,-2 0 1-15,0 0-1 0,0 2 0 0,3-2 1 0,-3 0-2 16,2 0 2-16,-1 0-1 0,1 0 0 0,1 0-2 0,-2 0 1 0,2 2 1 16,-1-2-2-16,0 3 2 0,-1-3 0 0,1 0 0 0,1 0-1 0,0 0 1 15,1 0 1-15,-1 0-1 0,0 0 0 0,3 0-2 0,-1 0 0 16,-2 0 0-16,3 0 0 0,-1 0-1 0,0 0 1 0,1 0 0 15,0 0 1-15,1 0 0 0,1 0-1 0,-1 0 0 0,1 0-2 0,0 0 1 16,0 0-1-16,3 0 1 0,-1-3 2 0,-1 1-1 0,4 2-1 16,-2 0 1-16,3-2-2 0,-3 2 0 0,2-1 0 0,1-1-1 0,-1-1 0 15,2 3 0-15,0-3 1 0,0 2-1 0,0-1 0 0,1 1 0 16,-2-1-1-16,0 1 1 0,0-1-1 0,0 1 0 0,-1-1-1 16,0 0-1-16,1 1 1 0,-3 1 0 0,3-3 0 0,-2 3-1 0,-3-1-1 15,2-1 2-15,-1 2-1 0,-1-1 0 0,0-1 1 0,-2 2 1 16,-1-1 0-16,-1 1 1 0,1-2 0 0,-3 1 0 0,0 1 0 0,2 0 2 15,-2 0-1-15,-1 0 2 0,0 0 0 0,-1 0 1 0,-1 0-1 16,0 0 2-16,0 0 0 0,0 0 0 0,0 0-1 0,0 0 1 0,0 0 1 16,0 0-1-16,0 0 1 0,0 0 0 0,0 0-1 0,0 0 1 15,0 0 0-15,0 0 1 0,0 0 0 0,0 0 0 0,0 0 1 16,0-2 0-16,0 2 2 0,0 0 0 0,2-2 0 0,-1 2 0 0,-1-1-1 16,2 0-1-16,-2 0 0 0,2-2 0 0,-1 1-1 0,-1 0 0 15,3-1 0-15,-3 1-2 0,0-1 0 0,1-1-2 0,-1-1-1 0,0 0-1 16,0 3 1-16,0-3-1 0,0 1 0 0,0 0 1 0,0-2-1 15,0 1 0-15,0-1 0 0,0 2-1 0,0-3-1 0,0 2 0 16,0-1 0-16,0-1-1 0,0 0 0 0,-1 0 0 0,1 0-1 0,0 0 0 16,-3 0 0-16,3-1 0 0,0-1-1 0,0 1-1 0,0 0 0 15,0-3-2-15,0 3 2 0,0-4-1 0,0 4 0 0,0-3 0 0,0 2 0 16,0-1 0-16,0 0 0 0,0 0 0 0,0 1 1 0,0-1-1 16,0 1 1-16,0 1 1 0,0-1-1 0,0 2 2 0,0-1 0 15,0 0-1-15,0 3 1 0,0-2 0 0,0 0-2 0,0 1 2 0,0 2-1 16,0-1 0-16,0 0-1 0,0 1 1 0,0 1-1 0,0-1 1 15,0 1-2-15,0-1 2 0,0 2 0 0,0 1-2 0,0-1 2 0,0 1-1 16,0-3-1-16,0 4 1 0,0-1 0 0,0 1-1 0,0 0 0 16,0 0 0-16,0 0 0 0,0 0-1 0,0 0 1 0,0 0-2 15,0 0 1-15,0 0-1 0,0 0-1 0,0 0 2 0,0 0-2 0,0 0 1 16,0 0 1-16,0 0-2 0,0 0 0 0,0 0 1 0,0 0 0 16,0 0-1-16,0-2 0 0,0 2 0 0,0 0 1 0,0 0-2 0,0 0 1 15,0 0 0-15,3 0 1 0,-3 0-1 0,1 0 0 0,1 0 0 16,1 0 1-16,-1 0 0 0,0-2 1 0,1 2 3 0,0 0 0 15,0 0 1-15,2 0 0 0,0 0 2 0,2-3-1 0,0 3 1 0,-1 0 0 16,2-2 0-16,1 2 1 0,1-2 1 0,1 2-1 0,0-1 0 0,0-1 0 16,3 2 0-16,-1-2-1 0,0 2 1 0,1-3 0 0,0 1-1 15,2 0 0-15,0-1-2 0,0 1 0 0,0 1 0 0,2-2 1 16,1 2 0-16,-1-2 1 0,2 1-1 0,1-1-1 0,-2 2 0 0,1-3 0 16,1 2 0-16,-2 0 0 0,1-1 1 0,-2 2 0 0,2-1 1 15,-1 1 0-15,-3-2-1 0,1 1 0 0,-4 0-1 0,1 2 1 16,-1-1-1-16,-1 0 2 0,-4 1-1 0,1-1 1 0,-1 1 0 0,-1-2-1 15,-2 1 1-15,1 1-1 0,-2 0 1 0,-1 0 0 0,0 0 0 16,-1 0 1-16,-1 0-1 0,1 0 0 0,0 0 0 0,-2 0-1 0,0 0 0 16,0 0-1-16,0 0-1 0,0 0-1 0,0 0 1 0,0 0-1 15,0 0-1-15,0 0 1 0,0 0-2 0,0 0 0 0,0 0-2 0,0 0 0 16,0 0 1-16,0 0-2 0,0 0 0 0,0 0-1 0,0 0 0 16,0 0 0-16,0 0 0 0,0 0 0 0,0 0 0 0,0 0 0 15,2 1 0-15,-2-1 1 0,0 2 1 0,2-2 0 0,-1 1 1 0,-1-1 0 16,2 1 3-16,0 0-1 0,-1-1 1 0,-1 2 0 0,3 0 0 15,-3-2 2-15,2 1-1 0,0 1 0 0,-1-2 1 0,2 1-2 16,-3 2 1-16,2-1 0 0,1-1 1 0,-1 2-2 0,1-2 0 0,-2 1 0 16,2 1-1-16,-1 0 1 0,0-1 0 0,-1 2-1 0,2 0 2 15,-1 1-1-15,1-1-1 0,2 1 1 0,-3 0-1 0,-1 0 1 0,4 0 1 16,-4 3 0-16,2-2-1 0,-1 1 2 0,0 0 1 0,-1 1 0 16,2 1-1-16,-1 1 1 0,-2-2 0 0,2 3 1 0,-1-2-1 0,-1 1 1 15,2 0 2-15,-2 3-1 0,0-1 0 0,0 0-1 0,0-2 1 16,0 2 1-16,0 0-2 0,0 0 1 0,0 0 0 0,0 0 1 0,0-2-2 15,0 3 0-15,0-3 0 0,0 0-1 0,0 3-2 0,0-3-1 16,0-1 1-16,0 1 1 0,0 0-1 0,0-1 1 0,0-2 0 16,0 0-1-16,0 3 0 0,0-5 1 0,0 3 1 0,0-1 0 0,1-2 0 15,1-1 1-15,-2 1 1 0,2-2 1 0,-1 2 0 0,-1-2 0 16,2-1 2-16,-2 2-1 0,3-1 0 0,-2-2 0 0,-1 1 2 0,2-1 1 16,-1 2-1-16,-1-1 0 0,2-1 1 0,0-1 0 0,-1 1-1 15,-1-1 1-15,0 2 0 0,2 0 0 0,-2-2-2 0,1 0 0 16,-1 0-1-16,0 0 0 0,0 1-1 0,0-1-1 0,2 2 2 0,-2-2-1 15,0 0-1-15,0 0 2 0,2 1-1 0,-1 1 0 0,-1-2 1 16,0 0 0-16,2 1 1 0,-2 1 0 0,2-2 2 0,-1 1 0 0,2-1 1 16,-1 0 0-16,1 0-1 0,-2 0 2 0,2 0 0 0,1 1 2 15,-1-1-1-15,0 0 1 0,2 0 0 0,0 0 0 0,-2 0 1 0,4 0 0 16,-2 0 0-16,2 0 1 0,-1 0 0 0,3 0 1 0,1 0-2 16,0-1 3-16,2 1 4 0,-1-1 1 0,4 1 2 0,0-3-2 0,1 1-1 15,3 1 0-15,0-2 0 0,0-1-1 0,3 3-1 0,0-2-2 16,-1 0-3-16,4 0 0 0,-1 2 0 0,1-2-3 0,-1-1-5 15,1 2-3-15,-3 1-2 0,4-2 0 0,-3-1 1 0,1 3-1 0,-2-1-1 16,-1 0-2-16,-1-1 2 0,-2 3 1 0,-1-2 1 0,-1 0 1 16,-2-1 0-16,-3 3 1 0,3-2 0 0,-4 2-1 0,-1-3 2 0,0 1 2 15,-2 2 2-15,-1 0 5 0,-1-2 2 0,0 2 3 0,1-1 2 16,-3-1 2-16,0 2 0 0,1-2 0 0,-3 1 1 0,2 1 0 16,-1-2 0-16,-2 2-1 0,2 0-1 0,-1 0-2 0,-1 0-2 0,0 0-4 15,2 0-4-15,-1 0-2 0,-1 0-2 0,2 0-1 0,-2-1-1 16,2 1-2-16,-1 0-1 0,-1 0 0 0,3-1-1 0,-2 1 4 0,1 0 0 15,-2 0 0-15,2-2 1 0,-1 2 1 0,-1-1 0 0,2 1 2 16,-2 0 2-16,0-2 1 0,2 1 0 0,-2 1 2 0,1 0 4 16,-1 0-1-16,0 0 2 0,0-2-1 0,0 2 0 0,0 0 0 15,2-1 0-15,-2 1-2 0,0 0 0 0,0 0-4 0,0 0-5 0,0 0-13 16,0 0-16-16,0 0-30 0,0 0-36 0,0 0-68 0,0-2-82 0,0 2-116 16,0 0-131-16,0 0-70 0,0 0-40 0,0 0-20 0,-2-2-15 15,-1 1-7-15</inkml:trace>
  <inkml:trace contextRef="#ctx0" brushRef="#br0" timeOffset="2360.317">5759 13091 18 0,'0'-2'176'0,"-1"-3"-24"0,1 2-12 0,-2-1-5 0,2 0-5 16,0 1-4-16,-2 0-1 0,2-2 0 0,0 1-3 0,-1 1-1 15,-2 1-6-15,3 0-9 0,-1-1-5 0,-1 1-6 0,2-1-5 0,-2 1-3 16,2 0-3-16,-1-1-2 0,-1 1 0 0,2 1 1 0,-1-2-4 16,-1 2-4-16,2-2-4 0,-2 3-6 0,2 0-4 0,-1 0-6 0,1 0-6 15,0 0-6-15,0 0-4 0,0 0-4 0,0 0-4 0,0 0-6 16,0 0-4-16,0 0-7 0,0 0-2 0,0 0-7 0,0 0-3 15,0 0-5-15,0 0-3 0,0 0-1 0,0 0-1 0,0 0-1 0,0 0 1 16,0 4-1-16,0-1 1 0,-2 2 2 0,2 0 2 0,0-2-1 16,-2 4 3-16,1-2 1 0,1 4 0 0,0-1-3 0,-2 1-5 0,2 2-10 15,0-1-12-15,-3 3-14 0,3-1-27 0,0 1-32 0,0 0-43 16,-2 1-52-16,2 2-88 0,0 1-109 0,0 0-57 0,0-3-32 0,2 3-13 16</inkml:trace>
  <inkml:trace contextRef="#ctx0" brushRef="#br0" timeOffset="3160.0047">6333 14101 295 0,'-2'-3'407'16,"2"-2"-71"-16,-1 1-59 0,-2 1-53 0,3 0-37 0,-1 0-25 15,-1 0-18-15,2 0-13 0,-2 2-13 0,2-2-12 0,0 1-11 0,0 0-7 16,-1 1-8-16,-1-2-7 0,2 3-8 0,0-1-7 0,0-1-5 15,0 2-3-15,0 0 0 0,0 0-2 0,0 0-3 0,0 0-3 16,0 0-4-16,0 0-4 0,0 0-5 0,0 0-4 0,0 0-5 0,0 0-4 16,-2 2-5-16,1-1-5 0,1-1-4 0,-2 2-3 0,1-1-3 15,-1 2-1-15,2 0-2 0,-2 2 0 0,1-2 2 0,-1 1-1 0,1 2-1 16,-1 1 1-16,2-2 0 0,-2 2 0 0,2-2 2 0,0 2 2 16,0 0 0-16,2 0 4 0,-2-1 0 0,3 2 1 0,0-2 2 15,-1-1-1-15,1 0 1 0,2 1 1 0,-2 0 2 0,2-2 1 0,3-1 1 16,-2 2 1-16,0-1 0 0,3-3-1 0,-2 1 0 0,1-2 0 15,0 0-1-15,0-2-1 0,3 1-1 0,-3-3 1 0,-2-1-2 0,1 2 0 16,2-2 0-16,-3-2-2 0,-1 0 1 0,0 0-1 0,0-1 2 16,-1-1-2-16,-1 0 2 0,-1 1 1 0,-2-4-1 0,0 2 1 15,0-2-1-15,-2 2-1 0,-1-1-1 0,-1 1-2 0,-1 0-2 0,0 0-1 16,-1 1-5-16,-1-1-4 0,-2 2-8 0,3 1-10 0,-2-3-14 16,-2 5-13-16,1-1-20 0,1 1-21 0,1 0-41 0,1 2-50 0,0-2-56 15,1 1-59-15,-1 1-77 0,4 3-85 0,-1-2-38 0,3 2-15 16</inkml:trace>
  <inkml:trace contextRef="#ctx0" brushRef="#br0" timeOffset="3660.3327">6842 13015 210 0,'0'-9'481'0,"2"1"-34"0,-2 2-60 16,3-1-75-16,-2 0-85 0,-1 0-50 0,2 2-36 0,-2-2-18 0,1 3-13 15,1 0-9-15,-2-1-8 0,2 0-8 0,-1 4-5 0,-1-2-8 16,2 0-10-16,-2 0-8 0,0 2-8 0,0-1-5 0,0 2-5 16,0 0-4-16,0 0-1 0,0 0-3 0,0 0-5 0,0 0-1 0,0 0-4 15,0 0-6-15,0 0-6 0,0 0-7 0,0 0-6 0,0 0-4 16,0 2-3-16,0-1-1 0,0 2 2 0,0 0-2 0,0 1 0 0,0 1-6 16,0 0-5-16,0 5-11 0,0 0-16 0,0-1-15 0,0 3-17 15,0 1-28-15,2 2-37 0,-1 1-51 0,-1 1-58 0,2 1-86 16,-1 1-101-16,-1 2-45 0,2 1-22 0,-2 0-6 0</inkml:trace>
  <inkml:trace contextRef="#ctx0" brushRef="#br0" timeOffset="4327.2441">7778 13827 283 0,'0'-2'263'0,"2"-1"-59"16,-1 3-51-16,-1-1-32 0,2 0-19 0,-2 1-10 0,0 0-3 16,0 0-1-16,0 0-2 0,0 0-4 0,0 0-5 0,0 0-9 0,0 0-7 15,0 0-6-15,0 0-3 0,0 0-2 0,0 0-3 0,0 0 0 16,0 0-1-16,0 0-2 0,-2 1 0 0,2 0-2 0,-1 2-3 0,-1-1-3 16,2 1-3-16,-2 0-3 0,2 1-1 0,-3 0-3 0,3 1-3 15,-3 1-2-15,1 0-1 0,2 0-1 0,-1 1-1 0,-1 2-1 16,2-2-2-16,-1 1-3 0,1 0 1 0,0 1-2 0,0-1-1 15,0 1 0-15,1 0 1 0,-1-1 1 0,3 1 0 0,-1-1 0 0,1 0 1 16,0-1-1-16,-1 1 0 0,3-3 2 0,-1 3 1 0,1-2 0 0,1-2 1 16,-1 1 2-16,2-1 1 0,-1-1 0 0,3-1 0 0,-2-2 1 15,1-2 0-15,1 2-1 0,-1-5 1 0,2 0-1 0,-1 0 0 16,0-2 2-16,1-1-2 0,0 0 1 0,-1 0 1 0,-1-4 2 0,-2 2-1 16,1-2 2-16,-2 2 2 0,0-1 2 0,-3-1 1 0,-2 1-1 15,0-1-1-15,-2 0-2 0,-1 0-3 0,0 2-3 0,-5-1-5 0,2 1-6 16,-2 1-7-16,-3 0-13 0,0 2-15 0,1 0-24 0,-4 0-26 15,1 5-50-15,-2-1-61 0,2 1-81 0,-4 2-90 0,4 2-67 16,-4 1-56-16,2 1-28 0,0 1-13 0</inkml:trace>
  <inkml:trace contextRef="#ctx0" brushRef="#br0" timeOffset="5960.0369">7762 10553 183 0,'0'-2'147'0,"0"0"-23"16,0 1-11-16,0-3-4 0,0 4-5 0,0-1-4 0,0 1-2 0,0 0 0 15,0 0-6-15,0 0-7 0,0 0-8 0,0 0-6 0,0 0-3 16,0 0-1-16,0 0 2 0,0-1 0 0,0 1 0 0,0 0 0 0,0 0 0 15,0 0-2-15,0-2-2 0,0 1-3 0,-2 1-1 0,2 0-1 16,0 0-4-16,0 0-2 0,0 0-5 0,0 0-4 0,0 0-4 0,0 0-5 16,0 0-5-16,0 0-4 0,0 0-4 0,0 0-6 0,0 0-5 15,0 0-4-15,0 0-4 0,0 0-5 0,0 0-2 0,0 0-2 16,-1 1 0-16,-1 1 0 0,2-1 2 0,-3 0 0 0,2 3-1 16,1-1 2-16,-2 1 0 0,2-1 1 0,-1 2 1 0,-1 0 1 0,2 2 2 15,-2 0 2-15,2 1-1 0,-1-1 2 0,-1 2-1 0,2 0 0 16,-1 0 0-16,-1 3 1 0,2-1 1 0,-2 2 2 0,2-4 2 0,-3 3 1 15,2 1 3-15,-1-1 2 0,0 3-1 0,-4-1-2 0,3-2-8 16,0 3-14-16,0-1-20 0,-2 0-25 0,2 1-45 0,-2-1-57 0,0 1-103 16,-1 0-124-16,0 0-65 0,-1-1-33 0,-1-1-20 0</inkml:trace>
  <inkml:trace contextRef="#ctx0" brushRef="#br0" timeOffset="18559.6233">11589 10539 157 0,'0'-2'199'0,"1"1"-37"16,-1-1-23-16,0-1-18 0,2 2-10 0,-2-1-6 0,0 0-5 16,0 0-5-16,2 0-5 0,-2 1-6 0,1-1-9 0,-1-1-8 0,0 2-9 15,2-1-7-15,-1-1-4 0,-1 3-2 0,2-5-1 0,-2 3-1 16,0-1 0-16,2 1 0 0,-1 1 0 0,-1-3-3 0,0 4-2 16,0-3-2-16,0 1-2 0,0 0-2 0,0 1-1 0,0-1-2 0,0 2-2 15,0 0-2-15,0 0-4 0,0 0-3 0,0 0-3 0,0 0-3 16,0 0-2-16,0 0 0 0,0 0-2 0,0 0-3 0,0 0-3 15,0 0-1-15,0 0-3 0,0 0-2 0,-1 0 0 0,-1 0-1 0,0 0 1 16,-1 2-1-16,-2-1 2 0,0 1 1 0,0-1-2 0,0 3-1 16,-2 0-1-16,1-1 2 0,-1 2-1 0,-2 0 2 0,1-2 0 0,0 2 2 15,0-1 0-15,1 0 1 0,0 1 0 0,-1 1 1 0,0-1-1 16,1-1-1-16,0 1 0 0,2-1 0 0,-1 2 0 0,1-2-1 0,-2 1 0 16,3 0 2-16,0 0-1 0,0 0 0 0,1-3 0 0,0 2 0 15,1-1 0-15,1 2 0 0,-1-3 0 0,1 2-1 0,-2-3 1 16,3 2 0-16,-2 0 1 0,2 0 1 0,0 0-1 0,0 0 0 0,0-1 1 15,0-1 2-15,2 1-1 0,-2 2-1 0,3-3 1 0,-2 3 2 16,2-3-1-16,-1 1-1 0,1 0 2 0,0 1 0 0,-1-1 1 0,3 1-2 16,-2-1 0-16,2 1 1 0,1-1-2 0,-3 0 0 0,3 1 1 15,-1-1-1-15,0-1-1 0,0 2 0 0,1 0-1 0,0 0 0 16,1 0-1-16,-1 0 0 0,-1 0 0 0,2 0 0 0,0 0-1 0,-1 0 1 16,2 1 0-16,0 0 0 0,-2-1 0 0,2 2 0 0,-1 0 0 15,0-1 1-15,1 3-1 0,0-1-2 0,-1 1 2 0,0-4 0 16,-2 3-1-16,2 0 0 0,-1 0-2 0,0 0 2 0,0-1 0 0,-1 1-1 15,0-1 0-15,0 2-1 0,-2-3-1 0,0 0 1 0,1 3-1 16,-1-2 1-16,-2 0-1 0,2-3 1 0,-1 2 1 0,-1-1 2 0,-1 0 6 16,0 0 3-16,-1 0 4 0,-1-1 5 0,-1-1 3 0,0 2 5 15,0-1 3-15,-2-1 2 0,-1 1 3 0,-2 1 2 0,-2-2 1 0,-1 0 1 16,0 3 0-16,-3-3-1 0,-1 1-2 0,0-2-3 0,0 4-4 16,-3-4-3-16,-1 1-3 0,3 1-3 0,-3-2-2 0,1 0-1 15,-2 0-2-15,3 0 1 0,-1-2-1 0,-1 1 2 0,3 1-2 0,-1-4 0 16,4 4-9-16,-2-2-9 0,0-1-15 0,3 0-13 0,1 0-25 15,1 0-25-15,1 0-37 0,2 0-45 0,1 0-62 0,1-1-74 0,0 1-74 16,1-2-70-16,3 1-37 0,-1-3-16 0</inkml:trace>
  <inkml:trace contextRef="#ctx0" brushRef="#br0" timeOffset="19059.5406">11790 10135 5 0,'0'0'118'16,"0"-3"-4"-16,0 2-3 0,0-2 2 0,0 2-1 0,0-1 2 15,0 2-3-15,0-3-2 0,0 1-3 0,0 0-5 0,0 2-2 16,0-3-1-16,0 3-1 0,0 0-5 0,0 0-2 0,0-2-1 0,0 2-3 16,0 0-3-16,0 0-4 0,0 0-5 0,0-3-3 0,0 3-4 0,0-2-4 15,0 2-3-15,0 0-5 0,0 0-4 0,0 0-5 0,0 0-2 16,0 0-5-16,0 0-3 0,0 0-4 0,0 0-4 0,0 0-4 15,0 0 0-15,0 0-3 0,0 0-1 0,0 0-2 0,0 0 0 0,0 0-2 16,0 0 2-16,0 0 0 0,0 0 2 0,0 0-1 0,0 0 0 16,0 0 0-16,0 0 0 0,0 0 0 0,0 0 0 0,0 0-1 15,0 0-2-15,0 0-1 0,0 0-2 0,0 0-2 0,0 0-3 0,0 0-2 16,0 0-4-16,0 0-2 0,0 0-1 0,0 0-1 0,0 0-2 16,-2 2 0-16,2-1-1 0,-1 1 2 0,-1 0 0 0,2 1 0 0,-2 2 1 15,-1 0 1-15,2 2 3 0,-1-4 3 0,0 5 3 0,-1-1 3 16,1 2 4-16,-2 2 0 0,-1-1 1 0,2 4-13 0,-2-1-17 15,2 2-31-15,-2 1-37 0,2 3-72 0,-2 1-88 0,2-1-92 0,-3 1-95 16,3 4-49-16,-2-2-27 0,3 0-18 0</inkml:trace>
  <inkml:trace contextRef="#ctx0" brushRef="#br0" timeOffset="21793.7864">11407 15715 365 0,'0'-3'483'0,"0"0"11"16,0 1-78-16,0-2-120 0,0 3-78 0,0-1-56 0,0 0-37 16,2 2-28-16,-1-3-15 0,-1 3-10 0,0 0-5 0,0 0-1 0,0 0-7 15,0 0-4-15,0 0-10 0,0 0-12 0,0 0-11 0,0 0-8 16,0 0-6-16,0 0-5 0,0 0-2 0,0 0 0 0,0 0-1 0,0 0-1 16,0 0 1-16,0 0 3 0,0 0-1 0,0 0 1 0,0 3 2 15,0-1 1-15,0 0 1 0,0 1 1 0,0 0 0 0,-1 1 1 0,-1-1-1 16,2 2 1-16,-2-1 0 0,2 2 2 0,-1 0 0 0,-1 2-2 0,2-3-2 15,-2 2-2-15,-2 0-2 0,4 3-1 0,-3-3-1 0,3 0-1 0,-2 2 0 16,1 0 0-16,-1-1 0 0,1 2 1 0,-1 0 2 0,0 0 0 16,1-1 0-16,-1 1 2 0,1 1 1 0,-1-1 0 0,2 1 1 15,-2-2 0-15,1 0 0 0,-1 2-2 0,2-4-4 0,-2 1-6 0,1 0-9 16,-3 0-8-16,2 1-11 0,0-3-10 0,1-1-11 0,-1 0-10 16,-1-1-11-16,3 0-12 0,-2-1-10 0,2 0-11 0,-1-1-13 0,-1 1-16 15,2-3-19-15,0 0-18 0,0 0-19 0,0 0-22 0,0 0-13 0,0-3-8 16,3 1-3-16,-1-3 0 0,1 0 5 0,0 1 5 0,1-4 6 15</inkml:trace>
  <inkml:trace contextRef="#ctx0" brushRef="#br0" timeOffset="22360.2561">11467 15751 110 0,'5'-10'178'0,"-2"-2"5"0,2 1 4 16,-2 1-1-16,2 2 0 0,-1-4-4 0,1 4-4 0,0 1-9 0,-2 0-11 16,2-3-10-16,0 5-13 0,1-3-11 0,-2 2-11 0,1 2-9 15,0-2-11-15,0 2-10 0,3-3-8 0,-2 4-8 0,0-2-7 0,-1 2-7 16,0 1-7-16,0-2-5 0,0 1-5 0,0 2-4 0,2-3-5 15,-4 4-4-15,2 0-1 0,-2-3-3 0,2 3-2 0,-1 0-3 0,1 0-1 16,-2 0-2-16,2 0-1 0,-2 0-1 0,2 0-1 0,0 3 0 16,-1-3-1-16,1 3-1 0,0-2 1 0,-2 2-1 0,2 0-1 0,0 1 0 15,-2-1 1-15,3 2-2 0,-3 2 1 0,2-2-1 0,0 0 1 0,-2-1 1 16,0 2 3-16,-1 2 1 0,1-2 1 0,-1 1-1 0,-1 1 2 0,-1-1 3 16,0 0 0-16,-1 1 5 0,-1 1 1 0,1-1 3 0,-1-1 3 15,-1 1 2-15,-1-2 2 0,1 1 2 0,-2 1-2 0,-1-3 3 0,0 2 2 16,1-1 1-16,-1 0-1 0,-1-1-1 0,-1-1-1 0,1 2-3 15,-3-3-1-15,2 1-3 0,-1-1-1 0,1 0-3 0,0 0-3 0,0-1-2 16,-1 1-1-16,1-2-2 0,1 0-3 0,-1-1 0 0,-1 0-2 0,3 0 0 16,-1 0-1-16,2 0 0 0,-2 0-2 0,2 0-1 0,2 0 0 15,-2 0-2-15,3-1 0 0,-2 1-1 0,0 0-1 0,3 0 0 0,-1 0-1 16,1 0-2-16,-2 0-2 0,3 0 1 0,0 0-1 0,0 0-2 16,0 0 1-16,0 0-3 0,0 0 0 0,0 0-1 0,0 0 0 0,0 0-1 15,0 0-1-15,0 0-1 0,0 0-1 0,0 0-2 0,0 0 0 16,0 0-1-16,0 0 0 0,0 0 2 0,0 0-1 0,3 1 2 0,-2-1 1 15,-1 4-1-15,3-3 1 0,-1 1 1 0,0 1 2 0,2 0 1 16,0-1 2-16,-1 3 0 0,2-2 3 0,1 1 1 0,-2 1 0 0,1 0 0 16,2 2 1-16,-1-2 1 0,3 1 0 0,-2 1 2 0,-1-1 2 0,2 1-1 15,1 3 2-15,1-3 1 0,-2 1 1 0,0-1 1 0,1 3 1 0,-1-1 1 16,0-1 1-16,1 0 2 0,-1 0 0 0,0 2 1 0,1-2-1 16,-2 1-1-16,1-1-1 0,0 1 1 0,-3-1-2 0,1-1 0 15,2 1-1-15,-2-1-1 0,-1 1-1 0,0-2 0 0,0 1-1 0,-1-2 0 16,1 1-2-16,-2-2 2 0,0 3 0 0,1-5-2 0,-1 3 1 0,0-2-3 15,-1 0-1-15,-1-1-9 0,2 2-10 0,0-3-12 0,-3 1-16 16,2-1-18-16,-1 1-19 0,1-2-24 0,-1 1-25 0,-1-1-39 0,2 0-43 16,-2 0-62-16,3-1-68 0,-1 1-72 0,1-3-76 0,2 1-32 15,-2-1-12-15,3-1 0 0</inkml:trace>
  <inkml:trace contextRef="#ctx0" brushRef="#br0" timeOffset="22759.774">12044 15151 399 0,'0'-6'450'0,"0"2"-19"0,0-1-64 0,0 1-88 0,0 1-56 16,0-2-38-16,0 2-26 0,0 0-21 0,0 0-11 0,0 1-7 16,0 1-5-16,0 1-7 0,0 0-8 0,0 0-7 0,0 0-9 0,0 0-10 15,0 0-7-15,0 0-8 0,0 0-5 0,0 0-4 0,0 0-3 16,0 0-2-16,0 0-1 0,0 0-1 0,0 0-3 0,0 0-1 15,0 0-1-15,0 0-4 0,0 0-1 0,0 0-3 0,0 0-3 0,0 0-2 16,0 0-1-16,0 0-3 0,0 0-2 0,-2 0-2 0,2 1-2 0,-1 1-2 16,-1 0 0-16,2 1-1 0,-2 0-1 0,2 1 1 0,-2 1-1 15,0 1 0-15,-1 1 0 0,1 1 2 0,1 1-2 0,-2-1-2 0,-1 3-5 16,1 0-5-16,0 4-14 0,0-2-23 0,-1 4-29 0,-1-2-37 16,1 3-67-16,0 0-83 0,-1-1-109 0,2 3-121 0,-2 0-60 0,1-2-34 15,-1 2-16-15,1-1-7 0</inkml:trace>
  <inkml:trace contextRef="#ctx0" brushRef="#br0" timeOffset="39569.1153">10788 11187 74 0,'-2'-2'148'0,"0"-3"-28"0,-1 1-17 16,2 1-7-16,-1 1-5 0,0-1-2 0,-1-1-3 0,2 3-4 0,-1-1-3 16,2-1-5-16,-2 1-7 0,2 1-11 0,-1 1-5 0,-1-2-6 15,2 0-4-15,0 2-2 0,-1 0 0 0,-1 0 3 0,2 0 1 0,0-3 5 16,-3 3 0-16,3 0-1 0,0 0 1 0,0-2-3 0,-1 0 0 16,1 2 0-16,-2-1-2 0,2 0 1 0,0 1-1 0,-2-2 0 15,2 1-4-15,0 1-2 0,-1-2-3 0,-1 2-5 0,2-1-1 16,-1-1-1-16,-1 2 0 0,2-1-1 0,-2-1-1 0,1 2-1 0,-1-1-3 15,2 1-2-15,-1-2 0 0,-1 1 0 0,2 1 2 0,0-2-1 0,-2 0 1 16,2 2 2-16,0-1-1 0,0 0 0 0,-1 1-1 0,1-2-1 16,-2 2 1-16,2-1-1 0,0-1 0 0,0 2-1 0,0 0 0 0,0-1 0 15,0 1-2-15,0-2-1 0,0 2-1 0,0 0-2 0,0 0 1 16,0 0 0-16,0 0 1 0,0 0 0 0,0 0-2 0,0 0 1 16,0 0-2-16,0 0-1 0,0 0-2 0,0 0-1 0,0 0-1 15,0 0-2-15,0 0-1 0,0 0-4 0,0 0-4 0,0 0-1 0,0 0-4 16,0 0-4-16,0 0 0 0,0 0-2 0,0 0 0 0,0 2 0 15,0-1 0-15,0 2 1 0,0 1 0 0,0 1 2 0,-2 1 1 0,2 0 3 16,-1 2 3-16,-2 2 3 0,3 0 4 0,-3 2 4 0,1 1 2 0,1 0 2 16,-1 4 1-16,-1-1 1 0,1 0 2 0,-1 2 1 0,0 2-1 15,0 0 2-15,1 2-1 0,0-4-1 0,-2 2 0 0,1 3-1 16,1-3 0-16,1 1-2 0,-1 0-2 0,-1-1-2 0,3-1-1 0,-2-1 0 16,2 0-2-16,-1-1 2 0,1-1-1 0,0-1-1 0,0-1 2 15,0-1-1-15,0-3 2 0,0 2 1 0,0-2 1 0,0-3 2 16,0 1 2-16,0-4 2 0,0 1 2 0,0-1 2 0,1 1 2 0,-1-5 0 15,0 3-2-15,0 0-5 0,0-2-11 0,0-1-15 0,0 0-21 16,0 0-23-16,0 0-41 0,0 0-49 0,0 0-79 0,0 0-94 0,0 0-77 16,0 0-68-16,0 0-35 0,0 0-14 0</inkml:trace>
  <inkml:trace contextRef="#ctx0" brushRef="#br0" timeOffset="40593.2306">10754 14521 394 0,'0'-6'457'0,"-1"2"-59"0,-1-1-94 0,2 1-69 0,-1-1-54 16,-1 0-35-16,2 1-28 0,0-1-16 0,0 2-10 0,0-1-7 15,0 1-5-15,0 0-5 0,0-1-4 0,0 2-7 0,0-1-8 16,0 1-5-16,0 1-6 0,0 1-4 0,0 0-1 0,0-1-3 0,0 1-1 15,0 0 0-15,0 0 0 0,0 0-1 0,0 0-1 0,0 0-2 0,0 0-3 16,0 0-3-16,0 0-3 0,0 0-4 0,0 0-2 16,0 0-4-16,0 0-1 0,0 0-3 0,0 0 0 0,0 0-2 0,0 0 0 15,0 0 0-15,0 1 2 0,0 0 0 0,0 3 1 0,0-1 1 16,0 1 2-16,0 1 0 0,0-1 3 0,0 2 3 0,0 1 6 0,0 1 2 16,0-2 1-16,0 3 0 0,0 2 0 0,0-3-1 0,0 3-2 15,0 2-1-15,0-1-2 0,-2-1 1 0,1 1-3 0,-1 2-1 16,2-1-2-16,-1 3-1 0,-1-2-4 0,2 0-1 0,-2 1-1 0,2-3 0 0,-1 5 1 15,-1-3-1-15,2 0 1 0,-2-1 0 0,2 1 0 0,-1-1-2 16,-2-2-3-16,3 2-10 0,0-4-13 0,0 2-18 0,0-2-21 0,0 1-29 16,0-1-30-16,0-2-53 0,0 0-66 0,4-1-100 0,-2 1-120 15,0-5-62-15,1 2-37 0,0-2-16 0,2-2-8 0</inkml:trace>
  <inkml:trace contextRef="#ctx0" brushRef="#br0" timeOffset="61359.7299">23988 11923 91 0,'0'-2'126'0,"0"-1"-6"0,0-1 2 0,0 1-4 0,0 0-6 15,0 0-6-15,0-1-7 0,0 1-5 0,0 3 0 0,0-3-3 16,0-1-2-16,0 2-5 0,0 0-6 0,0-1-3 0,0 0 1 0,0 2-6 15,0-2-3-15,0-1-5 0,0 2-3 0,0-1 1 0,0 0 0 16,0 0-3-16,0 1-3 0,-2-3-3 0,0 3-4 0,2-3-3 16,-1 3-4-16,-1-4-2 0,2 2-2 0,-1 1-1 0,-1-1-2 0,0-2-3 15,1 3-2-15,-2-2-3 0,1 1-5 0,0-1-2 0,-2 1-2 16,1-2-2-16,0 1-3 0,-1 1-2 0,1 0-3 0,-2-3-3 16,2 2 0-16,-2-2 0 0,-2 1-1 0,0-1-1 0,3 4-2 0,-3-3 0 15,1 0-2-15,-3 0 1 0,0-1-1 0,1 3-1 0,-2-2 0 16,0 1-2-16,0-2 2 0,-2 2-1 0,1-2 1 0,0 1 0 15,-2 2 3-15,0-2 2 0,1 3 2 0,-1-3-1 0,-1 1 1 0,3 1 1 16,0 1-2-16,-3-2 1 0,-1 2 1 0,1-1 0 0,1 1 0 16,0 1 0-16,0-3 1 0,-2 3-3 0,1 0-2 0,1 1-1 0,-2-2-2 15,0 2 1-15,1-2-1 0,2 3-1 0,-2-4 2 0,-1 3-1 16,1-1 1-16,1-1-1 0,0 1 1 0,0 1 1 0,0-3 0 0,-3 4-1 16,3-3 0-16,-1 3 0 0,0-3 1 0,0 1 0 0,1 1 0 15,-3-1 0-15,4 1 0 0,-1 1-1 0,0-2 2 0,0 2 0 16,0-1-1-16,1-1 0 0,-3 2-1 0,2-1 0 0,0-1-1 0,-3 2 2 15,4-1 0-15,-2 1 0 0,1-2-1 0,-3 1 1 0,3 1 0 0,-1-2-1 16,2 0 0-16,-1 2 1 0,0-1 0 0,0 0 0 16,1 1 0-16,3-2 0 0,-3 2-2 0,0-1 2 0,2-1 0 0,0 2 0 15,2-1 0-15,-2-1 0 0,0 2 1 0,3 0-1 0,-1-1-1 0,1 1 1 16,-1 0 0-16,1-2 0 0,-1 2 2 0,1 0-1 0,-1 0 0 16,1-2-1-16,0-1 0 0,-1 3 0 0,2 0 1 0,-3-2 0 15,2 2 0-15,-1-2-1 0,2 1 1 0,-5 1-1 0,3-2-2 0,0 1 0 16,-3 1-2-16,3-1 2 0,-3-2 0 0,0 3-1 0,0 0 3 15,0 0-1-15,-2-3 0 0,0 2-1 0,1 1 1 0,-1-1 1 16,0-1 0-16,1 2 0 0,-1-1 2 0,-1-1-1 0,3 2 1 0,0-2 1 16,-2 2 1-16,0 0-2 0,3 0-1 0,0 0-1 0,0 0-1 15,0 0 1-15,2 0-1 0,0 2 1 0,1-2 0 0,-2 2-1 0,4-1-1 16,-3-1 1-16,3 2 0 0,1-1-2 0,-2-1 1 0,1 4 0 16,2-4 0-16,-2 3 2 0,2-2 0 0,-2 2 0 0,0-2 0 0,1 1 0 15,-1 0 0-15,2 3 0 0,-2-3-1 0,0 1 1 0,0 0 1 16,-1 0 1-16,1 1 1 0,-1 1-2 0,1-2 0 0,0 1-2 0,0 1 2 15,-2-1-1-15,1 1 0 0,-1-1 1 0,2 2-1 0,-3 1 2 16,-1 0 0-16,3-2-2 0,-1 3 0 0,-1 0 0 0,1-1 0 16,-1 1 0-16,0 1 0 0,0-3 1 0,-2 4 0 0,2 1-2 15,0-3 1-15,-1 3 0 0,1-2 1 0,2 0-1 0,-2 2 0 0,0-1 0 16,0 0 0-16,0 1 0 0,2 0-2 0,-2-1 1 0,0 1 0 16,2-1 0-16,-1 1-1 0,0-1 1 0,0 1 0 0,3 1 0 0,-3-3-1 15,2 1 1-15,0 0 1 0,-2 0 0 0,2 3 0 0,0-2 0 16,0-1 1-16,1 1 0 0,-4-1 1 0,3 0-1 0,1 0-1 0,-1 2 1 15,-2-2 0-15,4 2 0 0,-3-3-2 0,3 2 1 0,0-2 1 16,-2 0 0-16,2 2 0 0,-2 1 1 0,2-3 1 0,-1 1-1 0,-1 0 0 16,1-1 0-16,3 2 0 0,-3-2 1 0,1 1 1 0,0-1-1 15,0 3 0-15,0-5 1 0,-1 1 1 0,3 1-1 0,-2-2 1 16,1 0 0-16,-1 3 1 0,2-2-2 0,-1-1 0 0,0 0 1 0,-1 0-2 16,2 1 0-16,-3-3 2 0,3 1-1 0,-1 0 1 0,2 0 0 15,-1-1-2-15,1 2 0 0,-2-1 1 0,0 1-1 0,2-2-1 0,-1 0 0 16,1 2 0-16,-2-4 1 0,-1 4 1 0,3-4-1 0,-1 4 0 15,-1-1-1-15,2-1 0 0,0 2 1 0,0-4-1 0,0 4 0 16,0-1 0-16,0 1 1 0,0 0 0 0,0 0 1 0,0 0-2 0,0-2 1 16,0 3 0-16,0-2-1 0,0-1 2 0,0 3-1 0,0-2-1 15,0 2 1-15,2 0 1 0,-1-3-2 0,-1 4-1 0,3-4 0 0,-1 1 1 16,-2 1 0-16,1-1 0 0,-1 0 1 0,2 0 1 0,0-1 0 16,-1 2 1-16,2-1 1 0,-1 1 1 0,1-3 0 0,0 1 2 15,1 2 0-15,-1-1 2 0,0-1 1 0,3 2 1 0,-3-3 0 16,2 2-1-16,0 0 1 0,0-1 0 0,1 2 0 0,2-1 1 0,0 1 0 15,-2-3 0-15,2 1-1 0,1 0 0 0,-1 0 0 0,0 0-1 16,1-2 0-16,1 4 0 0,-2-3 1 0,4 1 0 0,-2-1 0 0,0 1 1 16,0-2-1-16,3 1-1 0,-1-1 1 0,-2 2-1 0,3 0 1 0,1-2-1 15,-1 1 2-15,0-1-1 0,2 2-1 0,-2-3 1 0,3 1-2 16,-2 1 0-16,3-1-1 0,-2-2-1 0,2 1 0 0,-2 2 0 16,0-1-1-16,1 0 0 0,1 0-1 0,-1 0-1 0,2-1 0 0,-3 2-1 15,1-1 0-15,1-2 0 0,0 1 0 0,1-2-1 0,-2 4 0 16,2-3 1-16,-1 1-2 0,-1 1 0 0,3-1 1 0,-3 1-1 15,-1-1 0-15,1 1 0 0,0-3 1 0,-2 2-1 0,3 1-1 0,0-1 0 16,-4 0 0-16,4-2 1 0,-4 4 0 0,2-3-1 0,1 1 0 16,-2-1 0-16,2 3 1 0,-2-3-1 0,2 1 0 0,-4-1 1 0,6 0-1 15,-6 0 0-15,4 1-1 0,-1 0 1 0,-2-1-2 0,2 1 0 16,0-1 1-16,-2 1 1 0,0-1-1 0,1 2-1 0,1-1 0 16,-1-1 2-16,-2 0 0 0,2 1 0 0,-1 0 0 0,3-1-1 0,-3 1 1 15,1-1 0-15,-2 1 0 0,4-2 1 0,-3 0-1 0,0 3 0 16,2-2 0-16,-2 0 0 0,1 1 0 0,1-2 0 0,-1 1-1 0,-2 1 0 15,2-2 1-15,-1 2 1 0,3-1-1 0,-3-1 1 0,0 2 0 16,-1 0 0-16,1-2 1 0,1 0-1 0,-1 3-1 0,-2-3 0 0,3 0-1 16,-1 2 1-16,-1-2 0 0,-1 0 1 0,3 2-4 0,-3-2 1 15,1 1 0-15,-2-1 0 0,2 0 0 0,-3 2 0 0,2-2 1 16,-1 0 0-16,-1 2 0 0,2-2-1 0,-1 0 1 0,-2 0 1 0,2 0 0 16,0 0 0-16,-2 0 0 0,0 3 0 0,1-3 2 0,-1 0-2 15,0 0 1-15,1 0-1 0,0 0 0 0,-1 0 0 0,0 0 0 16,2 0 2-16,-2 0-1 0,0 0 0 0,2 0 0 0,-4 0 1 0,0 0-1 15,2-3 1-15,2 3 1 0,-4 0-2 0,0-2 0 0,3 2 2 16,-3-2 0-16,3 2-1 0,-3-1 1 0,3-1-1 0,-5 2 1 0,4-2-2 16,-2 2 0-16,1-3 0 0,-1 3 1 0,-1-2-1 0,1 0 0 15,-1-1 0-15,0 1 1 0,-1 1-1 0,1-2 0 0,3 2-1 0,-2-2 1 16,1 3 0-16,-3-3-1 0,1 1 1 0,3 1 0 0,-3-3 0 16,-1 3 1-16,3-2-1 0,-2 0 1 0,-1 0 1 0,2 0-1 15,-1 0 2-15,2 0-2 0,-3 1 1 0,1-3 1 0,2 2 1 0,-1-1-1 16,-2-1 2-16,1 2 0 0,0-1 1 0,0-1 1 0,0 0 1 15,1-1 1-15,-2 2 2 0,1-2 2 0,-2 1 0 0,2-1-1 16,-1 0 1-16,1-1 1 0,0 1-1 0,-2 0 2 0,2-2-1 0,-1 0 0 16,0 1 1-16,1-3-2 0,-2 4-1 0,3-2-2 0,-3 1 0 15,2-2-1-15,-1 1 0 0,0 0 0 0,0-1 2 0,0-1-1 0,1 0-1 16,0 4-1-16,-1-5 1 0,0 2-2 0,0 1-3 0,0-1 1 16,-3-1 1-16,2 1-1 0,2 0-1 0,-2 0 1 0,0 0 0 0,0 2 0 15,1-2-2-15,-3 0 2 0,2 0 1 0,2 2 1 0,-2-3 1 0,2 0 0 16,-4 4 3-16,3-2-1 0,-3 1 0 0,2-1 2 0,-1 3-2 15,0-2 1-15,-1 0-1 0,2 0 0 0,-1 0 1 0,0-1-2 16,-1 0-1-16,3 3-1 0,-2-1-1 0,0-1-1 0,-1 0-2 0,-1 2 1 16,4-1-2-16,-3-1 1 0,-1 0-1 0,2 2 1 0,-1-4-2 15,1 1 1-15,0 3-1 0,-2-1 0 0,1-1 1 0,-1 1 0 16,2-1 2-16,-1 0 0 0,-1-1 0 0,2 1 1 0,0-2 0 0,-2 1 0 16,1 0-1-16,-1 1 2 0,0 0 0 0,0-2 0 0,0 1 0 15,0 1-1-15,0-3-1 0,0-1 1 0,0 2-1 0,0-1-1 0,0 1 1 16,0-2-2-16,0 1 0 0,-1 0-3 0,1-2 0 0,-2 2-2 15,0 0-1-15,-1 1-2 0,2 0-1 0,-3-2-8 0,1 2-7 0,-2-1-11 16,0 1-16-16,-4-2-21 0,1 2-27 0,-1 0-40 0,-5 0-48 16,-1 0-75-16,-2 2-87 0,-3-2-84 0,-3-1-79 0,-5 1-40 15,-4 1-19-15,-1-2-6 0</inkml:trace>
  <inkml:trace contextRef="#ctx0" brushRef="#br0" timeOffset="76726.6702">21743 13152 76 0,'-1'0'137'0,"1"0"-14"0,0 0-9 0,0 0-6 0,0-2-4 0,0 2 1 16,0 0 1-16,0 0 2 0,0 0 2 0,0 0-1 0,0 0-2 16,0 0-5-16,-2-2-4 0,2 2-5 0,0 0-3 0,0 0-2 15,0 0-2-15,-2 0-1 0,2 0 0 0,0 0-4 0,0 0-3 16,0 0-2-16,0 0-4 0,0 0-4 0,0 0-1 0,0 0-3 0,0 0-2 15,0 0-4-15,0 0-4 0,0 0-3 0,0 0-5 0,0 0-2 16,0 0-3-16,-1 0-1 0,1 0-1 0,0 0-2 0,0 0-1 16,0 0-2-16,0 0-2 0,0 0-2 0,0 0-2 0,0 0-2 0,0 0-1 15,0 0-3-15,0 0 0 0,0 0-3 0,0 0-2 0,0 0-3 16,0 0-3-16,0 0-2 0,0 0-1 0,0 0-2 0,0 0-3 0,0 0 0 16,0 0-2-16,0 0-1 0,0 0-1 0,0 0 1 0,0 0-2 0,0 0 2 15,0 0-1-15,0 0 0 0,0 0 0 0,0 0 0 16,0 0 0-16,0 0-1 0,0 0-1 0,0 0 2 0,0 0-1 0,0 0 0 15,0 0-1-15,0 0 1 0,0 0 0 0,0 0-1 0,0 0-1 16,0 0 1-16,0 0-2 0,0 0 0 0,0 0-1 0,0 0-1 0,1 0 2 16,1 0 0-16,0 0 2 0,1 0-1 0,0 2 1 0,1 0 0 15,3-2 2-15,-1 1 1 0,1 1 1 0,2-2 1 0,0 1 0 0,1-1 2 16,2 0 1-16,0 2 0 0,0-1-1 0,2-1 1 0,-1 0-2 16,1 0 0-16,-1 2 2 0,3-2-2 0,-4 1 0 0,1-1-2 0,1 0-1 15,-2 0 0-15,1 0 0 0,-1 2 0 0,-3-2 0 0,2 0 0 16,-3 0 1-16,-1 0 0 0,0 0 0 0,0 1 1 0,-3-1 1 0,1 0-1 15,-2 0 0-15,1 0 0 0,-3 0-1 0,-1 0 1 0,0 0-5 16,0 0-3-16,0 0-7 0,0 0-10 0,0 0-18 0,0 0-20 16,-1 1-24-16,-3 1-50 0,3 0-61 0,-2 1-93 0,-1-2-112 15,1 1-60-15,-2 2-35 0,-1-1-17 0,3 0-9 0</inkml:trace>
  <inkml:trace contextRef="#ctx0" brushRef="#br0" timeOffset="77593.2069">22664 13259 117 0,'0'-1'117'0,"-1"1"-12"0,1-2 0 0,0 2 2 0,0 0 1 16,0 0 0-16,0 0-2 0,0 0-6 0,0 0-4 0,0 0-1 0,0 0-3 15,0 0-3-15,0 0-2 0,0 0-3 0,0 0-4 0,0 0-4 16,0 0-5-16,0 0-7 0,0 0-5 0,0 0-5 0,0 0-6 0,0 0-6 16,0 0-6-16,0 0-7 0,0 0-5 0,0 0-5 0,0 0-4 15,0 0-3-15,0 0-2 0,0 0-1 0,1 2 0 0,1-2 0 16,-1 1 0-16,3 1 0 0,1-2-1 0,-1 2-2 0,1-1-2 0,4-1 1 15,-1 2-3-15,2 0-4 0,1-2-9 0,2 0-8 0,0 0-13 16,4 0-19-16,0 0-22 0,0 0-24 0,4 0-29 0,0 0-31 0,1 0-33 16,1 0-32-16,-1 0-62 0,4 0-78 0,-2 0-38 0</inkml:trace>
  <inkml:trace contextRef="#ctx0" brushRef="#br0" timeOffset="77993.0672">23485 13283 52 0,'0'0'398'16,"0"0"-61"-16,0 0-88 0,0 0-59 0,0 0-42 0,0 0-30 0,0 0-21 15,0 0-11-15,0 0-6 0,0 0-3 0,0 0 0 0,0 0-5 16,0 0-4-16,0 0-4 0,0 0-4 0,0 0-1 0,0 0-2 16,0 0 1-16,0 0 2 0,0 0 3 0,0 0 2 0,0 0 2 0,0 0-1 15,0 0-1-15,0 0-3 0,0 0-3 0,0 0-5 0,0 0-5 16,0 0-4-16,0 0-5 0,0 0-7 0,0 0-5 0,0 0-3 0,0 0-5 16,0 0-4-16,0 0-3 0,0 0-6 0,0 0-2 0,0 0-4 15,0 0-4-15,0 0-3 0,0 0-1 0,0 0-1 0,1 0 2 0,2 0-1 16,2 0 0-16,0 2 0 0,0 0 2 0,1-2-2 0,2 1 1 15,0-1 2-15,0 2 1 0,3 0 0 0,-2-2 3 0,1 1 1 0,1 1-1 16,0-2-1-16,-1 0 0 0,0 0 0 0,2 0-1 0,-3 0 0 16,4 0-2-16,-4 0 0 0,-1 0-3 0,3 0-1 0,-1 0-4 15,-1 0-6-15,0 0-8 0,-1-2-8 0,-1 1-11 0,1 1-12 0,-1-2-20 16,-2 2-22-16,0-2-34 0,-2 2-39 0,2 0-46 0,-2 0-50 16,-3 0-71-16,0 0-84 0,0 0-40 0,0 0-16 0</inkml:trace>
  <inkml:trace contextRef="#ctx0" brushRef="#br0" timeOffset="81592.9408">8077 9297 70 0,'-2'0'75'0,"2"-2"1"0,-2 0 3 15,1 2 0-15,1 0-2 0,-2-3 1 0,2 3 1 16,-1-2 1-16,-1 0 2 0,2 1 2 0,-2-1 2 0,2 0-1 0,-1 2-1 15,-1 0 1-15,2-3-4 0,-1 3-4 0,-2 0-2 0,1-2-6 16,1 0-4-16,-1 2-5 0,-1-1-2 0,1 1-4 0,1-2-5 0,-1 0-2 16,0 2-5-16,-1-1-5 0,2-1-4 0,-3 2-4 0,1 0-3 15,-1 0-4-15,2 0-2 0,-1 0-4 0,-2 0-2 0,2 2-2 0,-2-1-3 16,2 1-2-16,-2 0-2 0,-1 1-3 0,0 2 0 0,-1-3 0 16,1 3-1-16,1 0 1 0,-2 2-1 0,0-1 1 0,2 1 0 0,-3 2 0 15,2 0 0-15,0 0-1 0,1 2 0 0,0 1 1 0,-1 0 0 16,1 0 1-16,2 1-1 0,-3 1 0 0,1 0 0 0,2 1 2 15,1-1-1-15,-1 0-1 0,0 1 1 0,1-2 0 0,2 3 0 0,-1-1 2 16,1-2 0-16,0-1 1 0,0-1 0 0,1 1-1 0,-1 0 2 16,2-2 0-16,-1 0 0 0,1-1 0 0,1-2 2 0,-1 0 2 15,1-1 0-15,2-2 1 0,1 1 2 0,-3 0 1 0,2-2 2 0,1-3 2 16,-1 0 1-16,3 0 0 0,1 0 0 0,1-3 1 0,-2-2 0 16,4-2-1-16,0 2 0 0,2-3-1 0,-2-1 0 0,3-3 1 0,0-2-2 15,0 2-3-15,0-3 0 0,0-1-2 0,0-1 0 0,0-1-1 16,-1 1 1-16,-1-3-1 0,-1 0 0 0,-2 2 0 0,-1-3-1 15,-1 3 0-15,-2-1-2 0,-2 0-1 0,-3 2-1 0,1 1-3 0,-4 1-2 16,-1 0-4-16,0 1-2 0,-4 2-1 0,-2 2-2 0,-2 2-3 0,-1 1-8 16,-1 2-10-16,-3 2-17 0,-3 3-18 0,0 3-27 0,-2 2-32 15,-1 1-36-15,-3 3-38 0,1 5-76 0,-1 1-96 0,-1 2-57 16,1 4-37-16</inkml:trace>
  <inkml:trace contextRef="#ctx0" brushRef="#br0" timeOffset="82959.4008">7639 16141 92 0,'1'0'127'0,"-1"0"0"0,0-1-3 0,0 1-3 16,0 0 0-16,0 0-3 0,2-2-3 0,-2 2-6 0,0 0-6 15,0 0-6-15,0 0-6 0,0 0-5 0,0 0-5 0,0 0-4 0,0 0 0 16,0 0-2-16,0 0 0 0,0 0 2 0,0 0 1 0,0 0 0 16,0 0-1-16,0 0-3 0,0 0-2 0,0-2-4 0,0 2-1 0,-2-3-1 15,2 1 1-15,-1 0-2 0,-1-1-1 0,-1 0-1 0,3 0-4 16,-1 2-6-16,-1-2-5 0,2 0-4 0,-1 0-1 0,-1-1-3 0,2 2 2 16,-2-1 0-16,-1 0-1 0,1 0-2 0,1 0-2 0,-1-1-2 0,-1 3-3 15,1-1-2-15,1 0-2 0,-1 1-1 0,-1-1-2 0,1-1-2 16,0 3-2-16,0-2-3 0,-1 2-2 0,1 0-3 0,1 0-3 0,-3 0-2 15,3 0-1-15,-1 0-3 0,-1 0 0 0,0 0-1 0,0 2-1 16,-1-1 1-16,-2 1-2 0,3 1-1 0,-2 1 0 0,2-1 1 0,-2 2 0 16,-1 1 1-16,0-1 1 0,1 2-1 0,0 0 2 0,-1 2 1 15,1-2 0-15,0 5 1 0,-1-3 0 0,3 1 0 0,-2 0 1 0,1 2 1 16,0 0-1-16,1 0 0 0,0 0-1 0,1 0 1 0,-2 2 0 0,4-1 0 16,-2 1-2-16,2-1 0 0,0-1-1 0,2 0 0 0,-2 2-2 15,4-2 0-15,-2-2-1 0,1 2 1 0,0 0 1 0,2-2-1 0,-2-2 0 16,4 1 0-16,0-1 1 0,-2 1 0 0,2-4 2 0,-1 2 0 0,2-2 1 15,1-3 2-15,-1 3 1 0,2-3 1 0,-1 1 0 0,2-3 1 16,0-3 0-16,2 3 1 0,-2-5-1 0,0 1 0 0,3-3 0 0,-1 1 1 16,-1-1-1-16,1-3-1 0,1 0-1 0,-4 0 0 0,1-1 0 0,2-1 0 15,-4 0 0-15,1 0 1 0,-1-1 0 0,-3 0 0 0,2 2 1 16,-3-3-1-16,-2 2 1 0,3 0 0 0,-4-1 2 0,-2 0 1 0,0 2 2 16,0-3 1-16,-2 2-1 0,-1 0-1 0,-3 0 0 0,1 0-3 15,-1 2 0-15,-2 0-2 0,-1-2-2 0,2 2-2 0,-1 3-3 0,-1-3-9 16,-2 2-10-16,1 0-12 0,2 3-17 0,-2-3-19 0,0 4-24 15,0-3-27-15,1 4-35 0,1 1-43 0,0-1-60 0,-3 3-71 0,5 0-82 16,-2 0-91-16,1 3-43 0,1-2-20 0,-2 2-4 0</inkml:trace>
  <inkml:trace contextRef="#ctx0" brushRef="#br0" timeOffset="90493.4565">13177 9806 208 0,'2'-5'442'0,"-2"3"-78"0,0-3-121 0,0 2-66 0,0 1-39 0,0-1-24 16,0 0-15-16,0 1-12 0,0-1-11 0,0 1-8 0,0 1-8 16,0 0-7-16,0 1-8 0,0 0-5 0,0 0-8 0,0 0-4 15,0 0-3-15,0 0-1 0,0 0 0 0,0 0 3 0,0 0 3 0,0 0 2 16,0 0 3-16,0 0 2 0,0 0 4 0,0 0-1 0,0 0 1 15,-2 0 0-15,2 0 2 0,0 0 1 0,0 0 0 0,0-2-1 16,0 2-1-16,0 0 0 0,0 0-3 0,0 0 0 0,0 0-3 0,-1-1-3 16,1 1-2-16,0 0-3 0,0 0-2 0,0 0-5 0,0 0-2 15,0 0-4-15,0 0-4 0,0 0-3 0,0 0-2 0,0 0-4 16,0 0-4-16,0 0-4 0,0 0-4 0,-2 1-2 0,2 1-2 0,-1-2-1 16,-1 2 1-16,2 0-2 0,-2 0 0 0,2 1 2 0,-1 1 0 0,-1-1 1 15,-1 1-1-15,1 3 2 0,1-2 1 0,-2 2 3 0,2 2 4 16,-3-1 2-16,1 0 0 0,0 1 2 0,-2 0 1 0,3 1 1 15,-1 2 0-15,0 0 2 0,0 1-1 0,-2 0 1 0,1-1-1 0,0 3 0 16,0 0 1-16,0-1-1 0,0 2 0 0,0-1 2 0,-2 0 1 16,3 0-1-16,0 2 1 0,1-2-2 0,-1 0 2 0,0-1-2 15,0 2 1-15,1-1-1 0,0-2 2 0,-1 0 0 0,2 0-1 0,-2-3 1 16,1 2 1-16,2-1-1 0,-1-1 1 0,-1-1 0 0,2-1 1 0,0-2 1 16,0 0 3-16,0-1 3 0,0 0 3 0,0-2 4 0,0-1 5 15,0 3 8-15,0-3 9 0,0-2 8 0,0 0 9 0,0 0 7 16,0 0 8-16,0 0 3 0,0 0 2 0,0 0-1 0,0-2-1 0,2-3-2 15,-1 3-4-15,-1-3-5 0,2 1-4 0,2-2-7 0,-1 0-11 16,-1-1-9-16,1-2-9 0,1 0-9 0,-1-4-8 0,0 4-3 16,0-6-3-16,2 4-2 0,-1-3-2 0,0 1 0 0,-1-2-1 0,0 0-1 15,0-2 0-15,0 2 0 0,-1 1 0 0,1-3-1 0,0 1-2 16,-1 0 1-16,1 0-2 0,-2 1-1 0,1-1-2 0,0 0-2 16,-1 1 0-16,-1 0-3 0,2-2 1 0,-1 5-3 0,-1-4 1 0,0 2-2 15,0 1 1-15,0 0 1 0,0 1-1 0,0 0 1 0,0 0 1 0,0 1 1 16,0 2 0-16,2-2 2 0,-2 3 2 0,0-2 0 0,0 3 2 15,2 0 0-15,-2 2 0 0,0-1-3 0,1 2-3 0,-1-1-7 16,0 2-9-16,0 1-9 0,2 0-11 0,-2 2-7 0,0 0-5 0,0 0-6 16,0 0-2-16,0 0-7 0,0 2-7 0,0 2-9 0,0 0-8 15,-2 1-9-15,1 2-9 0,-1 0-10 0,0 3-11 0,-1-1-25 0,-2 2-32 16,-1 2-45-16,0 0-52 0,0 2-75 0,-1 1-84 0,-4 0-40 16,3 2-15-16</inkml:trace>
  <inkml:trace contextRef="#ctx0" brushRef="#br0" timeOffset="93960.4048">13261 15799 360 0,'0'-3'379'0,"-2"2"-64"0,2-1-61 0,-1-1-61 15,1 1-36-15,-2 1-28 0,2-2-17 0,0 2-15 0,-1 0-7 0,1-1-4 16,0 0-4-16,-2 1-2 0,2-1-2 0,0 2-3 0,0 0-3 15,0-2-3-15,0-1-4 0,-2 3-3 0,2 0-3 0,0-2 1 16,0 0 0-16,-2 2 3 0,2-1 1 0,-2-1 0 0,2 2 0 0,0 0-2 16,0 0-4-16,0 0-4 0,0 0-3 0,0 0-5 0,0 0-3 15,0 0-4-15,0 0-5 0,0 0-5 0,0 0-4 0,0 0-5 0,0 0-4 16,0 0-4-16,0 0-2 0,0 0-3 0,0 0-3 0,0 0-4 0,0 0-3 16,0 0-1-16,0 0-2 0,0 0 1 0,0 0-2 0,0 0 0 0,0 0-1 15,0 0-1-15,0 0 0 0,0 0-1 0,0 0 0 0,0 0 1 16,0 2 0-16,0-1 2 0,0 3 2 0,0-1 0 0,0 1 2 15,0-1-1-15,0 1 2 0,0 2 1 0,0-1 2 0,0 2 2 0,0 1 4 16,-1-2 2-16,-1 4 1 0,2 0 2 0,-2-1 0 0,2 1-1 0,-1 0 2 16,-1 2-2-16,2 2 1 0,-1-2 1 0,-3 1-1 0,1 1 0 0,1-1 1 15,2 0-2-15,-3 2-2 0,2 1-1 0,-1-1-1 0,0 0-2 16,-2-1 1-16,3 0-1 0,-1 2 1 0,0-2 1 0,2-2 0 0,-1 2-1 16,-1-2 1-16,2 1 0 0,-1-1 1 0,1 0 1 0,-2-2 0 15,0-2 0-15,2 1 0 0,0-1 0 0,0 1 0 0,0-4 0 0,0 2-1 16,-1-2-1-16,1 0 0 0,0-1 0 0,0 1 0 0,0-3-1 15,0 1 1-15,0-1-1 0,0-1 1 0,0 1 0 0,0-2 2 0,0 0 2 16,0 0 1-16,0 0 1 0,0 0 3 0,0 0 1 0,0 0 2 0,0 0 1 16,0 0 2-16,0 0 0 0,0 0 1 0,0 0-1 0,0 0 0 15,0-2-3-15,0 1-1 0,1-3-2 0,-1 1-2 0,2-2-1 0,0 1-4 16,-2-1-3-16,1-2 0 0,2-2-4 0,-1 2-3 0,0-4-2 16,-1 1-3-16,3-2-3 0,-2 2-2 0,1-4-4 0,0-1-2 0,2 1-2 15,-1-1-3-15,-3-2-3 0,4 1-2 0,-2 0-2 0,3-2-3 0,-3 0 1 16,2-1-1-16,-2 2 1 0,2-3 0 0,-2 2 3 0,2 1 2 15,1 0 2-15,-3-1 2 0,1 1 3 0,-1 3 3 0,0-2 4 0,0 0 2 16,0 4 2-16,-1-2 2 0,1 4 2 0,-1-1 2 0,-1 3 0 16,2-1 4-16,-1 1 0 0,-1 2 0 0,-1 0 1 0,2 1 1 0,0 1-2 15,-2 2-1-15,1-1-3 0,1 0-3 0,-2 2-2 0,0 1-4 16,0 0 0-16,0 0-1 0,0 0-2 0,0 1 1 0,0 2-1 0,0 2 0 16,0-1 0-16,-2 2 2 0,1 2-1 0,1-1 3 0,-2 2 4 0,0 0 2 15,-1 3 4-15,0 0 2 0,2 0 2 0,-2 2 1 0,-1 1 1 16,1 0 1-16,0 0 0 0,0 0-1 0,0 3 1 0,-2-3 0 0,0 2 1 15,1-2-2-15,0 2-1 0,0-1-6 0,0 1-7 0,1 0-11 16,0-2-13-16,0 0-17 0,-1 1-21 0,0-1-26 0,1-1-28 0,1 1-54 16,-1-2-64-16,2 0-92 0,-3-1-107 0,1 0-53 0,1 0-26 0,2-4-10 15,-1 1 2-15</inkml:trace>
  <inkml:trace contextRef="#ctx0" brushRef="#br0" timeOffset="101292.5126">13139 14280 120 0,'-3'-5'435'15,"2"-2"12"-15,-1 1-72 0,0-1-114 0,-2 3-76 0,2-2-53 16,1 2-33-16,-1-1-20 0,2 0-11 0,-1 0-4 0,-1 2-4 16,2-2-4-16,0 2-4 0,0 0-7 0,0 0-6 0,0 0-6 0,0 0-4 15,0 2-1-15,0-1 0 0,0-1 3 0,0 1 0 0,0 2 1 0,0-3 2 16,0 1 3-16,0 0 2 0,0 1 5 0,0 1 4 15,0-2 4-15,-2 0 2 0,2 2 1 0,-1 0-1 0,-1-3-1 0,2 3-2 16,-1 0-4-16,-1-2-1 0,2 2 0 0,-2-2-1 0,2 2-2 0,-1-1-4 16,-1-1-3-16,2 2-4 0,-1-2-4 0,-1 1-4 0,0 1-5 15,-2 0-5-15,4 0-1 0,-2 0-3 0,-1 0-3 0,2 0-4 0,-3 1-3 16,1 1-2-16,0 0-2 0,0 1 0 0,-2-1-2 0,-1 1 1 16,0 2-1-16,-1 2-1 0,-1 0 0 0,2 0 0 0,-3 0-1 15,1 4 1-15,-1 0 1 0,0 1 2 0,1 0 0 0,0 1 2 16,0-1 1-16,-1 2 0 0,1-1 0 0,3 2 1 0,-1 1 1 0,1-2 0 15,-1 3 1-15,3-2 1 0,0-1 0 0,1 3 0 0,0-3 1 16,2 1-1-16,2-2 0 0,1 1 1 0,0 0-2 0,2-1 0 0,1-3 2 16,2 2-2-16,0-1-2 0,0-1-1 0,3-3 0 0,-1 1-3 15,2-1 0-15,1 0-3 0,0-3 0 0,2-1-3 0,0 0-2 0,0-3-4 16,1 0-1-16,3-3-3 0,-2 0-3 0,-1 0 0 0,2 0-1 16,-2-5-2-16,2 2-1 0,-3-2 0 0,0-2-1 0,0 1-1 0,0-1-1 15,-3 0-1-15,0-2 3 0,-4 2 0 0,0-4 2 0,0 0 1 16,-2 1 3-16,-1-1 0 0,-2-1 1 0,0 1 2 0,-3-3 1 0,0 3 1 15,0-1 2-15,-3 0 2 0,0-2 3 0,-2 3 0 0,-1 0 1 16,1 1 0-16,-1-1 1 0,0 2 0 0,-4 0-2 0,2 0 0 16,0 2 1-16,0 1-1 0,-2 0-1 0,2 1 1 0,-4 2-1 15,0 1-1-15,2 0-1 0,-1 1 2 0,-1 4 0 0,0-3 0 0,0 3 0 16,-1 3 2-16,0-3 0 0,1 4 2 0,-1 1-1 0,-1-2 0 16,1 4 1-16,1-1-1 0,-1 1 0 0,0 1 0 0,1-1 1 0,-1 1-1 15,1-1-1-15,2 1 0 0,0 1-1 0,0-1-1 0,0-1 1 16,2-1 0-16,2 1 1 0,-2-2 0 0,3 1 0 0,0 0 2 0,1-2 2 15,0-1 1-15,0 1 2 0,-1-1 1 0,4-1 2 0,-1 1 0 16,0-3 2-16,2 2-1 0,0-2 1 0,0 0 2 0,0 0 1 16,0 0 5-16,0 0 1 0,0 0 3 0,0 0 0 0,2 0 2 0,0 0 1 15,-1-2 2-15,4 2 2 0,-4-1 1 0,2-1 2 0,1 2 1 16,-1-2 1-16,0 1 1 0,2 1 0 0,-2 0-1 0,3 0-1 0,-3 0 0 16,2 0 1-16,1 0-1 0,-1 1 1 0,2 1 0 0,0 0 0 15,-2-1 1-15,3 2 0 0,-1 1 0 0,0 0 2 0,3-1-1 16,-2 2 0-16,0 0 0 0,2 0 1 0,-1 1-1 0,0-1 0 0,2 5 0 15,-1-3 1-15,-1 1-1 0,4 1 0 0,-4-1 0 0,2 1 1 16,0 1-1-16,0-1 0 0,-1 0-1 0,1 1-1 0,-2-1 0 0,0 2-1 16,1-3-1-16,0 4 0 0,-2-4-2 0,1 1 0 0,-1 2-2 15,2-2-2-15,-4 0-1 0,3 0-2 0,-4-1-1 0,2-3-2 0,-1 2 1 16,0 0-2-16,0-3 0 0,-2 2 1 0,0-3-1 0,0 2 2 16,-1-2-2-16,0 0 0 0,0-2 1 0,0 1-1 0,0-2-2 15,0 0-3-15,2 0-10 0,0 0-12 0,0-3-17 0,0 0-17 0,2 0-25 16,0-2-30-16,1-1-45 0,1-1-54 0,0 0-86 0,1-2-103 15,1-2-74-15,0-1-63 0,-1-2-30 0,-1-1-13 0,0 1 0 16</inkml:trace>
  <inkml:trace contextRef="#ctx0" brushRef="#br0" timeOffset="117592.3817">16698 15312 321 0,'-5'0'475'0,"2"0"13"0,-2 0-69 0,0 1-112 0,1-1-74 0,-3 2-59 16,2-1-33-16,0 3-24 0,-3-1-10 0,-1-1-6 0,3 1-5 16,-2 2-6-16,-1-1-7 0,1 2-7 0,-2 2-8 0,0-1-11 0,1 1-7 15,0 2-6-15,-1 1-3 0,-1 2-1 0,3-4-1 0,0 5-1 0,-1-1-2 16,1 2-1-16,2-1-2 0,-2 1-4 0,0 1-4 0,3 1-5 16,0 0-2-16,1 1-3 0,-1-1-3 0,1 1-2 0,1 0-2 0,-1-1-2 15,4-1-3-15,0 2 0 0,0 0 0 0,3-1-1 0,-2-2 0 16,4 1 1-16,-2-3 1 0,1 2 0 0,0 0 3 0,1-3 1 0,3-1 2 15,-2 0 1-15,1-1 3 0,2-2 2 0,0 0 2 0,-1 0 2 16,2-4 2-16,1 1 2 0,0-2 2 0,2 1 1 0,-1-4 0 0,3-4 0 16,0 1-2-16,-2-2-3 0,4 0-2 0,-1-3-4 0,2-2-5 15,-2-2-4-15,1 0-7 0,-3-1-7 0,3-4-5 0,0-1-7 0,-4 0-8 16,2-2-7-16,-1-1-6 0,-3-2-5 0,3 1-3 0,-4 0-1 0,-1-2-2 16,0-2 2-16,-4 2 1 0,2 2 3 0,-2-1 3 0,-4 3 2 0,2-2 4 15,-3 1 3-15,-1 3 4 0,-1 1 7 0,-1 1 2 0,-2 3 3 16,0-2 2-16,-1 4 2 0,-2 1 0 0,0 0 0 0,-1 3 0 0,-4 2 0 15,2 0 1-15,0 2-1 0,-3 1 1 0,-1 2 1 0,-2 2-1 16,3 1 2-16,-3 2 0 0,-1 0 1 0,-1 2 2 0,2 3 1 0,-1-2 1 16,0 5 2-16,-1-1-1 0,1 0 0 0,-1 1-1 0,3 1 0 15,-1 1-1-15,3 1-1 0,-4-1 1 0,4 0-2 0,0 2-1 0,1-4 1 16,2 1-1-16,2-1 0 0,1 0-1 0,1-1 0 0,0-2-1 0,0-3 1 16,4 1 1-16,0-1 1 0,1-1 3 0,1-1 3 0,1-2 2 15,0 1 2-15,1-3 1 0,2 1-1 0,2-2 2 0,0 0-1 0,3 0 3 16,0-2 2-16,1 1 1 0,1-3 1 0,2 4 1 0,0-3 0 15,2 0 1-15,-3 0-1 0,4 0 1 0,-2 0 3 0,-1 0 3 0,1 0 3 16,0 1 5-16,0 1 6 0,-1 1 2 0,0 0 6 0,0 0 4 16,-2 1 5-16,0 1 6 0,2 1 4 0,-3 0 3 0,2 0 1 0,-3 3 1 15,3-3 1-15,-3 4 0 0,2-1 1 0,-2 1-3 0,0 3-4 0,2-1-3 16,-2 1-4-16,0 1-5 0,-1 1-5 0,0 1-5 0,1 0-4 16,0 1-4-16,-1-2-2 0,0 3-3 0,0-1-4 0,-1 1-3 0,-1 2-4 15,4-3 0-15,-4 0-2 0,3 1-1 0,-1 0-2 0,-1-1-1 16,1-1-4-16,-2-1-6 0,3-1-7 0,-1 2-7 0,-1-3-9 0,0-1-9 15,1 1-10-15,-1-3-14 0,0-1-14 0,-1 0-19 0,1-2-22 0,1 1-31 16,-3-2-37-16,0-2-56 0,0 0-65 0,1-1-89 0,1-1-103 16,-3 0-48-16,2-4-23 0,0 1-5 0,-2-4 1 0</inkml:trace>
  <inkml:trace contextRef="#ctx0" brushRef="#br0" timeOffset="117892.374">17129 15342 63 0,'0'-5'533'0,"-1"-1"8"0,1 2 9 0,-2 2-11 15,0-3-22-15,2 1-105 0,-1 1-150 0,1 2-86 0,0 0-58 16,0-2-31-16,0 3-19 0,0 0-10 0,0 0-6 0,0 0-4 15,0 0-7-15,0 0-6 0,0 0-8 0,-2 3-3 0,2-2-4 0,-1 2 0 16,1 0 1-16,-2 2 1 0,0-1 2 0,-1 0 2 0,1 3 2 0,1 1 2 16,-2 0 0-16,-2 1 2 0,2 1-2 0,-2 0-2 0,1 2-3 0,0-2-3 15,-1 2-6-15,2 0-7 0,-3 0-10 0,2 2-13 0,-3 1-16 16,4-2-22-16,-2 0-28 0,0 2-36 0,-1 0-41 0,3 0-72 0,-2 2-92 16,2-2-95-16,-2 0-98 0,2 1-52 0,1-2-26 0,-1 1-10 15,3-3-2-15</inkml:trace>
  <inkml:trace contextRef="#ctx0" brushRef="#br0" timeOffset="122426.625">12796 11418 39 0,'-4'1'229'0,"2"1"-42"0,-1 0-24 0,2 0-14 16,-3 1-9-16,1 0-5 0,0 0-9 0,-2 0-10 0,2 2-5 0,-3-2-5 15,3 0-4-15,0 4-8 0,-4-2-7 0,2 0-8 0,0 2-6 16,-2-1-6-16,4 1-5 0,-1-4-6 0,0 5-5 0,0-2-6 0,0 1-5 16,0-1-5-16,0 2-4 0,-1-2-5 0,2 1-4 0,0 0-3 15,1 0-2-15,-1 3-2 0,1-4-3 0,1 1-2 0,-1 1-1 0,2 0-1 16,0-1-1-16,0 1 1 0,0 1 1 0,0 0 2 15,2-1 0-15,-1 0 0 0,1 1 2 0,0 0 1 0,1-1 2 0,0 1 1 16,0-2 1-16,3 1 2 0,-3 0 3 0,2-1 2 0,0 0 4 0,0-1 5 16,1 0 5-16,0-1 6 0,2-1 4 0,0-1 5 0,0 0 2 15,1-1 1-15,1-2 0 0,1-2 1 0,2 1-1 0,0-4 0 0,2 1-1 16,1-2-5-16,0-3-3 0,1 0-7 0,-1-4-5 0,2-1-8 16,0 2-5-16,0-4-5 0,-1 3-8 0,0-7-7 0,-2 3-6 15,0-3-6-15,-2 2-6 0,1-3-5 0,-4-1-5 0,0 1-4 0,-1 0-4 16,-3-3-1-16,-1 4-4 0,-2-1 0 0,-1 0 0 0,-1 1-3 15,-2 1 3-15,-1 1 3 0,-1 1 5 0,-2 0 2 0,2 5 3 16,-3-1 4-16,0 2 0 0,-2 2 5 0,1-1 0 0,-2 3 0 0,1 1 0 16,-2 2 1-16,1 1 0 0,-2 3 1 0,1 0 1 0,-1 0-1 15,-3 3 2-15,4 2 1 0,-4 2 1 0,3 1 1 0,-3 1 1 16,1-1 1-16,2 2 1 0,-3 3 2 0,1-1 1 0,1 1 0 0,2 1 2 16,-3-1 0-16,3 1 1 0,0-2 0 0,0 0 0 0,1 0-1 0,0 0 2 15,1-2 0-15,1-1 0 0,0 0 2 0,0-1 0 0,2-1 3 16,-1-2 3-16,3 2 2 0,-3-2 6 0,4-1 5 0,-1 0 5 15,1-4 2-15,-1 3 3 0,2-2 1 0,-1-1-1 0,0-1 2 0,2-2-1 16,-1 3-3-16,-1-4-1 0,2 1-2 0,0-3-2 0,0 2-4 16,0-2-6-16,2 0-7 0,-1-2-5 0,1 0-4 0,1 1-1 0,0 1-3 15,-1-3 1-15,3 1-2 0,-1 3 1 0,1-3-1 0,0 1 0 16,-2 3 2-16,4-1-2 0,-3 2 1 0,2-2 0 0,-1 4 1 16,0-2-1-16,1 3 2 0,-1 0-1 0,4 0 1 0,-1 3 0 0,-1-2-1 15,1 4 2-15,1-1 0 0,1 4 1 0,-1-1 1 0,2 2 2 16,-1 0 1-16,1 3 2 0,1-1 0 0,-1 1 2 0,-1 1 2 0,4 2 2 15,-1-1 2-15,-1 2 2 0,1-1 6 0,1 0 0 0,-3 0 3 16,2 2 0-16,1-2 1 0,-3-2-1 0,3 1 1 0,-2-1-1 16,0 1 2-16,-1-1 2 0,0-4 2 0,-3-1 3 0,3-1 6 0,-3 1 2 15,0-2 3-15,1-3 3 0,-2 2 5 0,1-2 2 0,-2-1 2 16,-1 0 2-16,4-2-1 0,-2-2-2 0,-1-1-1 0,4-1-3 0,-1-2-4 16,-1 0-8-16,0-2-10 0,3 1-15 0,-2-4-15 0,1 0-17 15,-1-1-17-15,1 2-17 0,-1-2-14 0,2 0-17 0,-3-1-16 0,0 2-18 16,-1-1-19-16,0 0-30 0,0 2-34 0,-1 1-38 0,-3 0-43 15,2 1-43-15,-2 1-43 0,-1-1-59 0,1 3-62 0,-3 0-26 16,-3 2-7-16</inkml:trace>
  <inkml:trace contextRef="#ctx0" brushRef="#br0" timeOffset="122825.3891">13371 10928 15 0,'2'-2'435'0,"-2"-1"-47"0,0 1-67 15,0 0-39-15,0 0-28 0,0 2-22 0,0-2-21 0,0 1-16 16,-2 1-19-16,2-2-14 0,-2 2-12 0,0-1-14 0,2-1-11 0,0 2-10 16,0 0-8-16,-3 0-9 0,3 0-11 0,0 0-8 0,0 0-10 0,0 0-11 15,0 0-7-15,0 0-10 0,0 0-6 0,0 0-8 16,0 0-9-16,0 0-5 0,0 0-8 0,-2 0-4 0,2 2-4 0,-1-1-3 16,-1 1-1-16,1-1-1 0,-1 2-1 0,0 2 1 0,-1-2 0 0,2 1 1 15,-1 2 2-15,-1-2 1 0,0 3 3 0,-2-1 2 0,2 1 3 16,1-1 1-16,-1 2 2 0,0-1 1 0,-2 1 1 0,0 1 0 15,2-2 0-15,-3 2-5 0,3-1-5 0,-2 0-15 0,2 2-16 16,-2-2-27-16,0 0-27 0,-1 1-43 0,0 0-47 0,1 2-69 0,0-3-79 16,2 4-85-16,-2-4-87 0,2 2-45 0,-1 0-24 0,2-1-10 15</inkml:trace>
  <inkml:trace contextRef="#ctx0" brushRef="#br0" timeOffset="128559.2601">17290 10324 25 0,'-3'-5'459'15,"2"1"-60"-15,-1 0-94 0,1-1-64 0,-3 2-48 0,4-1-35 0,-1 1-25 16,-1 1-18-16,2-1-16 0,-1 2-17 0,-1-1-17 0,0 1-12 16,2-1-10-16,-1 2-8 0,-1 0-6 0,0 0-3 0,-1 0-4 15,2 0-1-15,-3 0-2 0,0 0 0 0,1 2 1 0,-2-1 0 0,0 1 3 16,0 1 1-16,-3 0 0 0,1 0 2 0,-1 3 2 0,-2-2 0 15,-1 3 3-15,0 1-2 0,2 1 0 0,-4 1 1 0,0 0-2 16,-1 2-1-16,3-1-1 0,-2 4-3 0,-1 0-1 0,3 2-2 0,-3 1-1 16,3 0-1-16,0 3-1 0,-2-1-1 0,2 1-2 0,3 1 1 15,-3 0-1-15,3 3 1 0,2-3 0 0,-2 2-1 0,3 0 1 0,2-4 0 16,0 1-2-16,1 0 2 0,1 0-1 0,-1-2 1 0,2-3 0 16,2 2-1-16,-1-4 1 0,1 0 2 0,0-1 1 0,1-2 2 15,0-3 2-15,3 0 2 0,-1 0 2 0,1-3 0 0,1-2 1 0,2-1 0 16,2-2 0-16,0-2 0 0,2 0 0 0,1-3-1 0,3-3-2 15,-1 1 0-15,3-3-4 0,-1-4-2 0,2-1-3 0,1-2-4 0,-2-4-2 16,1 1-2-16,1-4-3 0,-4-2-1 0,2-1-6 0,-1 0-2 16,-1-4-4-16,0 2-5 0,-2-3-4 0,-3 1-2 0,1 0-4 15,-2-1-1-15,-2 1-2 0,-1-1-3 0,-1 4 1 0,-4-2 0 0,0 3 0 0,-1 0 0 16,-2 1 2-16,-2 2 3 0,0 2 0 0,1 3 3 0,-2-1 2 16,-1 4-1-16,0 2 2 0,-3 2 0 0,1 1 0 0,-2 2 0 15,0 1 0-15,-3 4-1 0,0 3 0 0,-2 1 0 0,-2 1 0 0,0 3 1 16,-3 4 0-16,-3 4 2 0,2-1 3 0,-5 2 0 0,2 4 4 15,-3 4 1-15,-1 0 4 0,1 1 1 0,-2 3 1 0,0 1 4 16,1 1-1-16,-1 2 1 0,2-2 0 0,1 0-1 0,2 2 2 0,-2-4-1 16,4 0 0-16,0 0 0 0,3-4 1 0,3-1-2 0,-2-1-1 0,5 1 2 15,1-6 1-15,-1-1 5 0,3-2 3 0,4-1 7 0,-3-3 8 16,3 0 7-16,1-1 6 0,1-2 4 0,0-1 1 0,2-3 1 16,2 0 0-16,1 0 0 0,1-5 0 0,3 0-1 0,-1-2-4 15,4-1-4-15,1-1-6 0,0 0-8 0,0-2-6 0,3 1-8 0,-1-1-8 16,1 1-5-16,1-1 0 0,-3 2-3 0,-1 2-1 0,2-2-1 15,-1 4-1-15,0 1 0 0,-3-1-1 0,4 2-1 0,-4 2 2 0,-1 1 0 16,3 1 0-16,-3 2-1 0,0 2 3 0,1 2 0 0,-1 2 3 16,0 3-1-16,-1 2 2 0,0 1 1 0,1 3 2 0,-1 0 2 0,-1 2 1 15,-1 3 1-15,2 0 3 0,0 1 0 0,-1 1 1 0,2 1 1 16,1-1 0-16,0-1 2 0,-1 0 0 0,-2 0 2 0,6 0-1 0,-4-3 1 16,2-1 0-16,1 0 2 0,0-3 0 0,1 0-1 0,-2-3 0 15,3-2-8-15,2 0-9 0,-2-2-17 0,4-3-21 0,1-1-26 16,1-1-33-16,3-3-56 0,0-2-71 0,2 0-100 0,1-2-120 0,2-3-62 15,1-1-32-15,-1-4-17 0,2-1-10 0</inkml:trace>
  <inkml:trace contextRef="#ctx0" brushRef="#br0" timeOffset="130592.331">26799 12886 38 0,'0'-3'494'15,"0"0"12"-15,0 2 14 0,0-2-91 0,0 3-142 0,0-3-76 16,0 1-45-16,0 1-23 0,0-3-15 0,0 3-10 0,0 1-8 16,0 0-11-16,0 0-9 0,0 0-13 0,0 0-10 0,0 0-12 0,0 0-11 15,0 0-7-15,0 0-7 0,0 0-2 0,0 0-2 0,0 0 1 16,0 0 1-16,0 0 1 0,0 0 4 0,0 0 1 0,0 0 2 0,0 0 1 16,0 0 1-16,0 0 3 0,0 0 3 0,0 0 4 0,0 0 4 15,0 0 4-15,0 0 2 0,0 0 4 0,0 0 5 0,0 0 2 16,0 0 3-16,0-1 4 0,2-1 1 0,0 2 0 0,-1-1-2 0,2-1-4 15,1 2-3-15,2-1-6 0,3-1-7 0,2 1-6 0,5-2-4 0,2-1-7 16,4 2-6-16,4 1-6 0,5-4-6 0,2 2-6 16,5-1-7-16,4-1-1 0,3 2-3 0,3-1 0 0,3 1 0 0,3-2 0 15,3 0 1-15,1 2 0 0,1-1 1 0,2 1-1 0,-1-2 1 0,2 1-2 16,1-1-1-16,-1 1 1 0,1-3-2 0,-3 4-2 0,2 0-2 0,0-2 0 16,-2-2-4-16,-3 5 1 0,1-3-2 0,-3 0-2 0,-4 1-2 15,1 1 1-15,-5-2 0 0,0 0 0 0,-6 3-1 0,0-2 2 16,-7 0 1-16,-2 0-2 0,-4 1-3 0,-2-1-6 0,-5 1-8 0,1-1-11 15,-5 3-15-15,-3 0-18 0,-1 0-22 0,-2-1-28 0,-5 1-35 16,1 1-34-16,0 0-37 0,-4 1-68 0,-3 1-84 0,0-2-92 16,-1 2-94-16,-4 1-42 0,-4 0-18 0,1 0-2 0,-3 0 6 0</inkml:trace>
  <inkml:trace contextRef="#ctx0" brushRef="#br0" timeOffset="139159.6465">21868 13897 14 0,'0'0'121'0,"0"0"-17"0,0 0-7 0,0 0-4 15,0 0 2-15,0 0 4 0,0 0 2 0,0 0 0 0,0 0 1 0,0 0-2 16,0 0 0-16,-2 0-2 0,2 0-3 0,-1 0 0 0,-1 0 2 16,2 0 2-16,0 0 0 0,-1-1-2 0,1 1 0 0,0-1-2 0,0 1-3 15,-2 0-3-15,2 0-3 0,0 0-3 0,0 0-5 0,-2-2-3 16,2 2-5-16,0 0-2 0,0 0-5 0,0 0-5 0,0 0-1 0,0 0-3 16,0 0-3-16,0 0-2 0,0 0-3 0,0 0-2 0,0 0-4 15,0 0-4-15,0 0-2 0,0 0-4 0,0 0-1 0,0 0-4 0,0 0-2 16,0 0-3-16,0 0-3 0,0 0-2 0,0 0-3 0,0 0-2 15,0 0-2-15,0 0-1 0,0 0-2 0,0 0 0 0,0 0-2 0,0 0 0 16,0 0-1-16,0 0 0 0,0 0 0 0,0 0 1 0,0 0 0 16,0 0-1-16,0 0 0 0,0 0 1 0,0 0-2 0,0 0-1 15,0 0 0-15,0 0 0 0,2 0 0 0,0 0-1 0,-1 0 1 16,2 0 0-16,3 0-1 0,-2 2-1 0,0-2 1 0,1 0-1 0,3 1 1 16,-3 0 0-16,4-1 1 0,-2 3 1 0,1-3 0 0,0 0 0 0,2 2 0 15,-2-2 2-15,-1 1-2 0,-1 1 0 0,3-2-1 0,-2 0 1 16,1 1-1-16,-2-1 1 0,2 2-1 0,-2-1 1 0,-1-1-1 15,2 0 0-15,-3 2 1 0,4-1-1 0,-3-1-1 0,0 0 0 0,-2 2 1 16,2-2 0-16,-2 0 1 0,1 0-1 0,-1 1 1 0,1-1-2 16,-3 0 1-16,2 0 0 0,-1 0 1 0,0 0 0 0,-2 0 1 0,0 0 0 15,0 0 0-15,0 0 0 0,0 0 1 0,0 0-2 0,0 0 0 16,0 0 0-16,0 0 0 0,0 0 0 0,0 0-1 0,0 0-1 16,-2 0 0-16,-1 0 0 0,0 0-1 0,-2 0-1 0,-3 0 0 15,0 0 1-15,0 1-1 0,-3-1 0 0,0 2 0 0,-2 0-1 0,-1-2 0 16,1 1-2-16,-2 1 1 0,0-2-1 0,0 1 0 0,0 1 1 0,1-2-1 15,-2 1 0-15,2 1 1 0,2-2-1 0,-2 1 1 0,1 0-1 16,1-1 0-16,2 2 2 0,0-2-1 0,2 1 2 0,2 1 0 0,-2-2-1 16,3 2 1-16,0-1-1 0,2-1 0 0,0 2-1 0,1-2 0 15,-1 0-1-15,3 0 1 0,0 0-2 0,0 0-1 0,0 0 0 16,0 0-1-16,0 0 0 0,0 0 0 0,0 0 0 0,2 0 1 0,-1 0 1 16,3 0 2-16,0 0 0 0,1 0 1 0,0 0 0 0,3 0 1 15,-4-2 0-15,5 2 0 0,-3 0 2 0,4-1 1 0,-3 1 1 16,1 0-1-16,0 0 0 0,1 0 0 0,1-2 0 0,-2 2 0 0,0 0 0 15,1 0 0-15,-2 0 2 0,1 0-1 0,-2-2 0 0,2 2 0 16,-2-1 2-16,-1 1 1 0,0 0 1 0,0 0 3 0,-2 0 2 16,1 0 4-16,-1-2 2 0,0 2 3 0,1 0 2 0,-3 0 2 0,1-1 0 15,-1 1 2-15,-1 0 1 0,2-1 0 0,-2 1 0 0,0 0-2 0,0 0 0 16,0 0-4-16,0 0-4 0,0 0-8 0,0 0-14 0,0 0-17 16,0 0-22-16,0 0-34 0,0 0-37 0,0 0-58 0,0 0-68 15,0 0-92-15,-2 1-106 0,-1 0-53 0,0-1-25 0,0 2-13 16</inkml:trace>
  <inkml:trace contextRef="#ctx0" brushRef="#br0" timeOffset="140525.4885">22581 13830 184 0,'0'0'245'0,"0"0"-44"0,0 0-29 0,0 0-19 0,0 0-12 0,0 0-6 15,0 0-5-15,0 0-4 0,0 0-6 0,0 0-7 0,0 0-9 16,0 0-9-16,0 0-11 0,0 0-8 0,0 0-8 0,0 0-4 16,0 0-4-16,0 0-4 0,0 0-1 0,0 0 2 0,0 0-1 0,0 0-1 15,0 0-2-15,0 0-4 0,0 0-3 0,0 0-2 0,0 0-2 16,0 0 0-16,0 0-2 0,0 0-1 0,0 0 1 0,0 0-1 0,0 0-2 16,0 0-3-16,0 0-4 0,0 0-1 0,0 0-4 0,0 0-1 15,0 0-1-15,0 0-3 0,0 0-1 0,0 0-2 0,0 0-3 0,0 0-1 16,0 0-3-16,0 0-3 0,0 0-3 0,0 0-2 0,0 0-2 15,0 0-2-15,0 0-1 0,0 0-2 0,0 0 1 0,0 0 0 16,0 0 1-16,0 0 1 0,0 1 0 0,1-1 0 0,1 2 2 0,-1-1 2 16,3-1 0-16,1 2 1 0,-2-1 1 0,4-1 0 0,-2 2 2 15,2-1 0-15,-1-1 1 0,0 1 0 0,3-1-1 0,1 2-1 16,1 0 1-16,0-2-2 0,0 1-5 0,3 1-7 0,-1-2-12 0,3 1-15 16,-2 1-20-16,3-2-24 0,-1 1-35 0,3 1-42 0,-1-2-57 15,2 2-68-15,1 0-79 0,0-1-85 0,1 1-43 0,-2 1-21 0,1-1-7 16</inkml:trace>
  <inkml:trace contextRef="#ctx0" brushRef="#br0" timeOffset="140992.4261">23553 13975 3 0,'0'-3'425'0,"0"1"-20"15,0 0-56-15,0 1-73 0,0-3-45 0,0 3-27 0,0-1-20 0,0 0-11 16,0-1-11-16,0 3-7 0,0-2-10 0,0 0-10 0,0-1-7 16,0 1-5-16,0 2-10 0,0-5-8 0,0 5-9 0,0-2-11 0,0-1-7 15,0 1-8-15,0 2-6 0,0-1-4 0,0-1-1 0,0 2-3 16,0-1-4-16,0 0-4 0,1 1-5 0,-1-2-6 0,2 1-5 16,0 1-3-16,-2-2-2 0,1 1-1 0,-1 1-3 0,2-3-1 0,-1 1-5 15,1 0-5-15,0 1-3 0,1-2-4 0,1 2-2 0,-1-1-3 16,4-1-1-16,-1 2 0 0,1-1-2 0,2 1 1 0,0-1-1 15,3-1-2-15,-2 1 1 0,3 0-3 0,-1 1-2 0,3-3-2 0,0 3-7 16,-2-1-9-16,4 0-10 0,-2-1-12 0,0 3-14 0,0 0-15 16,0-2-19-16,-1 2-20 0,-2-2-29 0,2 2-34 0,-2 0-51 0,-3 2-60 15,2 0-86-15,-3-2-99 0,-1 3-46 0,-3-1-22 0,1 0-3 16</inkml:trace>
  <inkml:trace contextRef="#ctx0" brushRef="#br0" timeOffset="146959.1703">7623 16157 238 0,'0'-7'380'16,"0"2"-25"-16,0 0-92 0,0 1-126 0,0 1-78 0,0-1-55 0,0 1-42 16,0 1-36-16,0 2-32 0,0 0-31 0,2-1-33 0,-2 1-35 0,1-2-53 15,-1 2-62-15</inkml:trace>
  <inkml:trace contextRef="#ctx0" brushRef="#br0" timeOffset="147559.2923">7931 16010 222 0,'0'-3'440'0,"0"1"3"0,0-1-76 0,0 1-118 16,0 2-71-16,0-2-50 0,0-1-30 0,0 1-22 0,0 0-13 16,0 1-10-16,0-1-6 0,0 2-2 0,2-1 0 0,-2 1 1 0,0 0 1 15,0 0 0-15,0 0 2 0,0 0 4 0,0 0 5 0,0 0 5 16,0 0 4-16,0 0 7 0,0 0 5 0,0 0 3 0,0 0 4 0,-2 1 0 16,2-1 0-16,-1 2-2 0,-1-1-3 0,2-1-4 0,-1 2-5 0,-1 0-7 15,2-2-5-15,0 0-9 0,0 0-6 0,-2 0-6 0,2 3-6 16,-1-3-3-16,-1 2-5 0,-1-2-2 0,1 2-3 0,-1-1-2 0,0 3-1 15,-3-1 0-15,1 2 1 0,-1 0 0 0,-1 2 0 0,-2 1 0 16,1 1 0-16,-2 1 0 0,-2 2 1 0,1-1 0 0,1 2 0 0,-4 1 0 16,1 1 1-16,-2-1-1 0,0 3-1 0,-2 0-1 0,1 1-2 15,-1 0 0-15,-1-1-2 0,1 3 0 0,-2 0-2 0,0 1-1 0,0-2-2 16,0 2 0-16,0-1-2 0,2 0-3 0,1-1-4 0,-3 1-5 0,5-1-6 16,-2-2-10-16,0 0-9 0,2 1-11 0,3-1-14 0,-3-2-17 0,4 0-19 15,1 0-20-15,-2-2-24 0,3-1-28 0,0 0-36 0,3-1-42 16,0-2-53-16,-1-1-58 0,3-1-70 0,1-2-74 0,1 0-33 0,1-2-14 15,0-3 3-15</inkml:trace>
  <inkml:trace contextRef="#ctx0" brushRef="#br0" timeOffset="148026.1669">8342 16155 316 0,'0'-5'522'0,"-2"0"9"0,1 0 9 0,-1 1-69 0,1 1-108 16,-1-1-84-16,2 1-72 0,-3 0-47 0,3 0-34 0,-1 2-22 15,-1-2-17-15,2 3-11 0,0 0-11 0,0 0-8 0,0 0-6 0,0 0-9 16,0 0-12-16,0 0-9 0,0 0-7 0,0 0-5 0,0 0-2 0,0 0-3 16,0 0 1-16,0 0 1 0,0 0 2 0,0 0 4 0,0 0 0 15,0 0 3-15,0 0 0 0,0 0 4 0,0 0 4 0,-1 3 3 0,-1-2 3 16,2 2 3-16,-2 0 1 0,2 0 2 0,-1 1 2 0,-1 3 2 15,2 1-1-15,-1-1 0 0,-1 3 0 0,2 1-1 0,-2 1-1 0,2-1-1 16,-1 1-3-16,-1 2-4 0,2 1-3 0,-2 0-4 0,2 1-2 0,0 1-3 16,0 0-4-16,0 1 0 0,0 0-1 0,0 2-1 0,0-1-1 15,0 1 0-15,0-1 0 0,-1 0 0 0,1 1-1 0,0-2 1 16,-2 1-1-16,2-1-2 0,0-1 0 0,0 1-4 0,0-2-4 0,0-1-10 0,0 1-14 16,0-3-16-16,0 0-17 0,0 1-28 0,0-4-32 0,0 1-39 15,0-1-43-15,2-2-83 0,-1-2-99 0,1 0-89 0,0-2-80 16,1-2-40-16,0-2-16 0,0-2-6 0,2-2 6 0</inkml:trace>
  <inkml:trace contextRef="#ctx0" brushRef="#br0" timeOffset="163193.1266">13316 15795 355 0,'-3'-5'435'0,"0"2"-52"0,3-1-80 0,-1 1-76 0,-1 0-72 0,2 1-42 16,-1 0-29-16,-1-1-15 0,2 3-8 0,-2-4-5 0,2 3-5 15,-1-1-3-15,1 1-6 0,0-3-3 0,0 4-6 0,0-2-3 0,0 0-5 16,0-1 1-16,0 1 1 0,0-1 3 0,0 1 2 0,0-1 5 0,0 0 5 15,0 0 5-15,0-1 4 0,0 2 4 0,0-1 3 0,-2 0 3 16,2 0 1-16,-1 0 0 0,-1-1-1 0,2 2-2 0,-2-1-1 0,1 0-3 16,-1 0-3-16,1-1-4 0,-3 1-3 0,3-1-5 0,-4 1-2 15,2 1-2-15,0-4-4 0,0 5-1 0,-2-4-3 0,2 2-2 0,-1 1-3 16,0-1 0-16,0 0-3 0,-1 0-1 0,0-1-1 0,0 2-1 16,-2-1 0-16,3 0-1 0,-2 0-1 0,1 1 0 0,0-1-2 0,0 0 1 15,0 0-3-15,-1 2 0 0,0 0-2 0,0-1 0 0,1-1 0 0,-2 3-1 16,1-2 0-16,0 2 0 0,0 0-1 0,-1-2 1 0,1 2 2 15,-1 0 2-15,1 0-1 0,0 0 2 0,0 0-1 0,-1 0 2 0,2 2-1 16,-4-2 2-16,1 2 1 0,2-1 0 0,-1 1 2 0,-2 1 2 16,3 0 0-16,-2-1-1 0,1 3-2 0,-2-2 0 0,1 2-2 0,0-2 2 15,0 3-1-15,-1-3 1 0,2 3 0 0,-1-1 1 0,-1 1 0 16,3 1-1-16,-2-3 0 0,1 5-1 0,-2-4 1 0,3 2 0 0,-1 1-1 16,-1 1-1-16,-1 0-1 0,3-2 1 0,-1 2-2 0,1 0 0 0,0 3-2 15,-2-4-1-15,2 2-1 0,1 1-1 0,0 1 0 0,0-2 0 16,-1 1-2-16,3 2 1 0,-2-4 0 0,2 3 0 0,0 0-1 0,0 0 2 15,-1-1-1-15,1 1 1 0,1 0 0 0,2-2 0 0,-1 2 0 0,-1 2-1 16,2-4 1-16,0 2 1 0,0 0-1 0,0-1 1 0,2 1 0 0,-1 0 0 16,-1-2 0-16,2 3 0 0,0-3 0 0,1 0 0 15,-1 0 0-15,-1 1 0 0,2 0 1 0,1-2-1 0,-1 1-1 0,0-1 0 16,0 1 0-16,3-1-1 0,-3-1-1 0,2 0 1 0,-2 0 1 0,2 2 0 16,0-3 0-16,1 1-1 0,-1-1 0 0,0 3 1 0,-1-5-1 15,1 2 1-15,2 0 0 0,0-1 1 0,0 0 0 0,-1 0 1 0,0 0 0 16,2-2 0-16,0 0 0 0,-2 1 0 0,3-1 1 0,-2 1-1 15,1-2 0-15,0 1 0 0,0 1 0 0,3-3-1 0,-3 1 1 0,0 0-1 16,0-1 1-16,3 0-1 0,-2-2 0 0,1 1-1 0,-1 1 1 0,1-2-1 16,-1 0 0-16,2 0 0 0,-3 0 0 0,2 0-2 0,-1 0 1 15,-1-2 0-15,2 1-1 0,-1 0-2 0,-1 0 2 0,0-1-1 0,0-1 0 16,1 0-1-16,-3 1 1 0,3-3-2 0,-3 1 1 0,1 1-2 0,0-2 0 16,-1 3 0-16,1-3 2 0,-1-1-1 0,0 2 0 0,0-1 0 15,-1 0-1-15,0 0 0 0,0 0 0 0,0-1 1 0,-1 1-1 0,1 0-1 16,-2 0 0-16,0-2 0 0,1 0 0 0,-1 2 1 0,0 0-1 15,-1-1 0-15,-1 0 0 0,2 0 0 0,0 0-2 0,-1 0 2 0,-1 0 0 16,-1 1-1-16,2-3 0 0,0 1 0 0,-2 0 0 0,1 2 1 0,-1-4 0 16,0 1 1-16,0 2-4 0,0-3 1 0,0 1 1 0,0 1-1 15,0-2 1-15,0 2-1 0,0-2 0 0,0-1 0 0,0 3 1 0,0-2-1 16,0 0 2-16,0 0-2 0,-1 0 0 0,1 1-2 0,-2-1 2 16,0 1 0-16,2-2 0 0,-1 3 0 0,-1-4 1 0,-1 2-1 0,2 0 0 15,-1 2-2-15,-1-3 1 0,1 2 1 0,1 0-1 0,-2-1-1 0,-1 2 1 16,3-2 1-16,-2 1 0 0,1 0 1 0,0 3 0 0,-1-3-1 15,0 3 0-15,0-2 0 0,0 2 1 0,1-2 0 0,1 2 1 0,-1 0-1 16,-1 2-1-16,1-4 1 0,1 3 0 0,-1 0 0 0,0-1-2 16,-1 0 1-16,2 1-1 0,-1 2 1 0,0-3 0 0,-2 3 0 0,3-3 0 15,-1 1-1-15,0 0 0 0,-1 0 1 0,2 0-1 0,-1 1 1 16,0-2 0-16,-1 3-1 0,1-4 2 0,-1 3 2 0,0-1-2 0,-1 2 1 16,1-1-1-16,-1 0 1 0,1 0 0 0,2 1 0 0,-3-1 0 0,-1 0 0 15,2 0-2-15,-2 2 0 0,0-2-1 0,0 1 0 0,0 1-2 16,0-1-1-16,-1 0-3 0,-2-1-5 0,3 3-6 0,-3-4-12 0,0 4-18 15,-1-1-22-15,1-1-25 0,-2 2-36 0,-2 2-39 0,1-1-58 0,-1 1-70 16,-3 0-101-16,0 3-120 0,0-3-63 0,0 4-34 0,-3-1-17 16,2 2-5-16,-2 2 6 0</inkml:trace>
  <inkml:trace contextRef="#ctx0" brushRef="#br0" timeOffset="170926.4322">17284 15441 279 0,'-5'0'428'0,"2"3"-27"0,-2-2-47 15,0 2-78-15,2-2-97 0,0 1-58 0,-1 1-37 0,1-2-18 16,-1 2-12-16,1-3-5 0,1 4-2 0,-1-3 3 0,0 1 4 0,0-1 3 16,1 1 2-16,1 0-2 0,-3-2-4 0,0 3-1 0,3-1 2 15,-1-2 4-15,0 0 6 0,-1 2 6 0,1-2 6 0,1 1 5 0,-1 1 4 16,-1-2 3-16,1 1-2 0,-1 1-3 0,2-2-6 0,-3 1-4 16,-2-1-4-16,3 2-4 0,-3-1-4 0,1-1-5 0,-1 1-4 0,-2 1-5 15,2 0-3-15,-2 1-3 0,0-2-3 0,-3 1-2 0,1 1-2 0,-1 0-3 16,-1 1-1-16,-3 1 2 0,0-2-1 0,0 1 2 0,-4 2 0 0,2-2-1 15,-5 3 2-15,1-3-1 0,-2 5-1 0,0-4 0 0,0 2-3 16,-3 1-2-16,-2 1 0 0,0-2-2 0,-1 2-3 0,-1 0-3 16,-2-1-4-16,2 3-4 0,-3-2-3 0,0-1-2 0,-2 3-2 0,3-2 0 15,-2 1-1-15,0-1 0 0,0-1 0 0,4 0-1 0,-2 2-2 0,1-3 1 16,2 2 0-16,4-1 0 0,-4 1 2 0,6-2 1 0,1-1 2 16,0 1-2-16,2-2-2 0,3 2-5 0,3-2-8 0,-2 0-11 0,6-2-12 15,-1 1-17-15,2-1-15 0,3 0-22 0,-1-1-21 0,2 1-24 16,1-2-25-16,-1 1-31 0,4-2-34 0,1 0-52 0,0 0-60 0,0 0-84 15,0 0-93-15,3 1-42 0,1 1-17 0,3-2 1 0</inkml:trace>
  <inkml:trace contextRef="#ctx0" brushRef="#br0" timeOffset="171626.3271">17799 15731 511 0,'2'-2'535'0,"-2"-1"10"0,2 0-53 15,0 0-86-15,-2 0-78 0,4-1-75 0,-4 2-50 0,1-1-35 0,-1 0-23 16,2 0-13-16,-1 1-11 0,-1 0-6 0,2-1-6 0,0 3-3 16,-2-4-6-16,1 3-4 0,-1-1-6 0,2 1-5 0,-1 0-5 0,-1-2-5 15,2 3-2-15,-2 0-3 0,0 0-1 0,0 0-3 0,0 0-1 16,0 0 0-16,0 0-5 0,0 0-3 0,0 0-8 0,0 0-5 0,0 0-6 15,0 0-6-15,0 0-6 0,0 0-7 0,0 0-6 0,0 0-4 16,0 0-3-16,0 0-4 0,0 0-2 0,0 3-2 0,-2-2-3 0,2 2 0 16,-1 2-2-16,-1 0-1 0,2-2 1 0,-1 3 1 0,-1 3-1 0,0-1 2 15,-1 1 2-15,2 0 1 0,-3 3-2 0,0-2 1 0,1 4 0 16,0-1-1-16,-1 0 3 0,0 4 1 0,0-2 1 0,-1 2 1 0,2 1 3 16,-3 0 1-16,3-1 0 0,-2 0 2 0,1 1 1 0,0 2 4 15,1-2 1-15,0 1 5 0,0-4 2 0,-2 3-1 0,2 0-1 0,2-1 1 16,-3 0 0-16,1-1 1 0,0-1-1 0,1 0 0 0,-1 2 0 15,1-4 0-15,-1 2-1 0,2-2-2 0,1 1-2 0,-3-2 0 0,1 0-3 16,2-1 1-16,-1 2-2 0,-1-3-1 0,2-1 0 0,-1 2-1 0,1-4 0 16,0 3 0-16,0-3-1 0,0 0-1 0,0 1-2 0,0-2 0 15,0-1-7-15,0 0-11 0,0 0-11 0,-2-1-17 0,0-1-16 0,2 0-20 16,0 0-20-16,-1-1-21 0,-1 0-30 0,0-2-36 0,1 3-48 0,-1-3-58 16,2 0-104-16,-5 2-132 0,1-2-72 0,-4 2-44 0,0-2-12 0,2 0-1 15,-5-2 8-15</inkml:trace>
  <inkml:trace contextRef="#ctx0" brushRef="#br0" timeOffset="175158.9472">13593 10865 55 0,'0'-1'276'0,"0"-2"-65"16,0 3-39-16,0 0-26 0,0-1-12 0,0 1-5 0,0 0-10 15,0 0-16-15,0 0-12 0,0 0-11 0,0 0-8 0,0 0-6 16,0 0-4-16,0-2-2 0,0 2-3 0,-2 0 0 0,-1 0-2 0,2 0-2 16,-4 2-2-16,2-1 0 0,1-1-2 0,-1 2 2 0,-2-1 0 15,2 0-2-15,-2 2 1 0,1-3-3 0,-2 4-2 0,1-3-2 0,-2 3-3 16,1-1-2-16,1-1 1 0,-4 1-1 0,1 2 0 0,2-1 0 16,-7 2 0-16,4 0-2 0,-3 2-2 0,-2-1 1 0,0 2 0 15,-2 0 1-15,-1 2-1 0,-2 1 0 0,-1 0-1 0,-1 1-2 0,-1 1 0 16,-4 3-3-16,1 0-2 0,-1 1-2 0,-2 2-3 0,1 0 1 15,-3 0-3-15,2 3 0 0,-1-1-2 0,1 0-2 0,0 3-2 0,-1-1-2 16,2 0-2-16,2 0-1 0,-2-3 0 0,6 3-1 0,-4-2 0 16,3 1-1-16,0-2-2 0,5 1 1 0,-4-2 1 0,3-2-1 0,1 2 1 15,1-3 1-15,-1 1 1 0,0-1 1 0,4-2 0 0,0 0 0 16,-2 0-5-16,3-2-6 0,-2-1-9 0,3-1-13 0,1 2-14 0,0-2-17 16,0-1-20-16,2-1-21 0,-1-1-32 0,4-1-37 0,-1 1-45 15,1-2-50-15,0 1-76 0,-1-1-90 0,3-2-50 0,0-1-34 0,1 1-10 16</inkml:trace>
  <inkml:trace contextRef="#ctx0" brushRef="#br0" timeOffset="175925.2767">13634 11788 204 0,'0'-1'451'0,"0"-1"-64"0,0 2-100 0,2-2-63 0,-2-1-45 0,2 3-32 15,-2 0-25-15,0 0-16 0,0 0-8 0,0 0-8 0,0 0-7 16,0 0-6-16,0 0-7 0,0 0-7 0,0 0-9 0,0 0-5 16,0 0-7-16,0 0 0 0,0 0 1 0,0 0-2 0,0 0 2 0,0 0-2 15,0 0-3-15,0 0-3 0,0 0-5 0,0 0-4 0,0 0-6 16,0 0-3-16,0 0-2 0,0 5-3 0,0-5-2 0,0 3-2 15,0 0-3-15,0 0-2 0,0 1 0 0,0 1 1 0,1 1-1 0,-1 0 2 16,0 2 0-16,0 0 1 0,0 4-1 0,0-4 1 0,0 3 1 16,0 0 0-16,0 0-1 0,0 3 1 0,0-3 0 0,0 3 0 0,0 0-2 15,0-1 1-15,0 1-1 0,0 1 1 0,0-1 0 0,0 1 0 0,0-2 1 16,0 0 0-16,0 1 0 0,0-3-3 0,0 2 1 0,0 0-2 16,0-2 0-16,0-1 0 0,0-1-1 0,0-1 1 0,0 0 1 15,0 0 1-15,0-1 2 0,0-3 3 0,0-1 3 0,0 2 2 0,0-3 3 16,0 0 5-16,0-1 3 0,0-1 5 0,0 0 7 0,0 0 5 15,0 0 4-15,0 0 2 0,0 0 0 0,0-1-1 0,0-1-3 16,0-3-3-16,0 3-1 0,0-4-4 0,0 2-3 0,0-6-4 0,0 3-3 16,0-3-7-16,0 0-6 0,0 0-5 0,0-1-4 0,0-2-1 15,0-3-3-15,2 1-1 0,-2 1-1 0,1-1 0 0,-1-4 0 16,0-1-1-16,2 3 0 0,-2-1 1 0,0-2 0 0,3 0-1 0,-3 2 1 16,1 0-2-16,-1-1 1 0,0-1 0 0,2 3 0 0,-2 2-1 15,1-1 1-15,-1 2 0 0,0 1 0 0,0 2-1 0,0 2 1 0,0 0-1 16,0 2-2-16,0 0 0 0,0 2-3 0,2-2-4 0,-2 4-1 15,0 1-4-15,0-2-3 0,0 3-4 0,0 1-1 0,0 0 0 0,0 0-2 16,0 0 0-16,2 3 0 0,-1 0 1 0,-1 1 1 0,0 3 2 16,0 1 3-16,0 0 2 0,0 1 4 0,0 3 2 0,0-1 4 15,0 4 4-15,0 0 2 0,0 0 1 0,0 1 1 0,0-2 1 0,0 6 2 16,0-3 0-16,0 0 1 0,-1 1-1 0,-1-2 1 0,2 3 0 16,0-3 2-16,-2 2-1 0,2-2 1 0,0 1-4 0,-1-1-4 0,-1-1-7 15,2 0-10-15,-1 0-16 0,-2-1-17 0,3 1-19 0,-2-4-21 16,2 3-38-16,-1-3-48 0,-1 0-80 0,1 1-96 0,-1-3-77 15,0 3-69-15,-1-6-32 0,1 2-13 0</inkml:trace>
  <inkml:trace contextRef="#ctx0" brushRef="#br0" timeOffset="177291.8355">17787 10336 165 0,'-4'0'271'0,"1"2"-39"0,0-2-26 0,-3 2-21 0,1-2-17 15,-1 3-16-15,-1-1-15 0,1 0-12 0,-2 1-11 0,0 0-10 0,-1-1-6 16,-2 3-7-16,0-2-5 0,-1 2-6 0,-3-2-6 0,0 2-6 16,-3 0-2-16,-3 0-4 0,0 0-3 0,-5 2 0 0,-3-4-2 15,-1 6-1-15,-5-4-2 0,0 3-2 0,-4-1-5 0,0 0-6 0,-3 0-7 16,-2-1-5-16,1 0-4 0,-1 2-4 0,2-3-3 0,-1 2-2 16,0 0-3-16,4 0-5 0,1 3-8 0,0-3-13 0,5 1-17 0,1 1-18 15,4-2-21-15,1 4-29 0,4-2-32 0,1 1-47 0,2 1-51 16,6 2-87-16,-4-2-105 0,7-1-51 0,0 3-27 0,3-2-11 15</inkml:trace>
  <inkml:trace contextRef="#ctx0" brushRef="#br0" timeOffset="177926.2421">17703 11105 37 0,'2'-3'371'0,"-1"-2"-86"0,2 1-57 16,-3 1-40-16,2 2-26 0,1-2-18 0,-3 0-8 0,1 0-4 15,-1-1-5-15,0 2-5 0,0 1-8 0,0-1-9 0,0 0-9 0,0 0-5 16,0 0-5-16,0 1-4 0,0 1-3 0,-1-2-5 0,1 2-4 16,-3-1-4-16,3 1-3 0,0 0-4 0,0 0-6 0,-2-2-6 0,2 2-4 15,0 0-2-15,0 0-5 0,0 0-7 0,0 0-6 16,0 0-8-16,-1 0-6 0,-1 0-5 0,1 2-3 0,-3-1-2 0,1 1-2 15,-2-1-2-15,2 2 0 0,-2 0-1 0,-1 0-2 0,2 1-3 0,-3 1 0 16,1 1-1-16,-1-2 2 0,1 3 2 0,0 0 2 0,-1 1-1 16,3-1 0-16,-4 1-1 0,0 1 1 0,3 0 2 0,0 1-1 15,1 0 1-15,-3 2 0 0,1-1 3 0,3 1 1 0,-2 0 2 0,0-1 0 16,2 6 1-16,2-5 2 0,-3 2 1 0,3-2 3 0,-1 1 2 16,2 1 1-16,0 0 2 0,0-1 0 0,0 0 2 0,2 1 0 0,-1-3-1 15,3 2 0-15,-1-1-1 0,0 0 1 0,0-3-1 0,2 2 1 16,3-4-1-16,-4 1 0 0,1-2 0 0,2 1 2 0,-1-2-1 0,2 0 2 15,0-2 1-15,0-2 1 0,0 0 0 0,2 1 1 0,0-2 1 16,1-2 2-16,0 0 0 0,0-1 3 0,2-1 2 0,-2-2 1 16,0-1 1-16,1 2 3 0,-2-2 0 0,1-2 2 0,0 0 1 0,-3-2 1 15,0 1 0-15,1-1 1 0,-1-2 1 0,-1 1 0 0,-1-2-2 16,-1-1-2-16,-1 2-1 0,0-4-4 0,-3 2-3 0,-1 0-3 0,-1 0-5 16,-3-2-5-16,0 0-4 0,-2 3-3 0,-1-1-4 0,-1 0-10 15,-4 1-13-15,1-1-21 0,-2 2-22 0,-3 1-33 0,-1 0-38 0,-1 3-62 16,0 0-76-16,-2 1-100 0,-2 4-113 0,0-1-58 0,-1 2-30 15,0 1-14-15,0 2-9 0</inkml:trace>
  <inkml:trace contextRef="#ctx0" brushRef="#br0" timeOffset="181059.389">25418 13745 85 0,'0'0'84'16,"0"0"-1"-16,0-2 1 0,0 2 5 0,0 0 1 0,0 0 0 15,-1-1 0-15,1 1 0 0,0 0 1 0,-2-2 1 0,2 2 3 16,-2-2 4-16,2 2 5 0,0 0 5 0,-1 0 3 0,1 0 1 0,-2 0 0 16,1-1-2-16,1 1-3 0,-2 0-3 0,0 0-7 0,2 0-7 15,-1-2-7-15,-1 0-4 0,-1 2-7 0,1 0-6 0,1 0-8 0,1 0-7 16,-5 0-6-16,5 0-6 0,-1-3-6 0,-1 3-5 0,2 0-5 16,0 0-3-16,0 0-2 0,0 0-1 0,0 0-4 0,0 0-2 0,0 0-3 15,0 0-3-15,0 0-1 0,0 0-3 0,0 0-3 0,0 0-1 16,0 0-2-16,0 0-1 0,0 0-2 0,0 0-1 0,0 0-1 15,0 0-1-15,0 0 1 0,0 0 2 0,0 3 0 0,3-3 2 0,0 0 0 16,-1 2 1-16,1 0-1 0,2-1 1 0,-2 1-1 0,2 0 2 0,0 1 0 16,-1-2-1-16,2 0 1 0,1 2-2 0,-1-1-1 0,2-1-5 15,1 1-2-15,-2-1-3 0,-1 2 0 0,2-3-2 0,1 2 0 16,-1-1 0-16,0 1-1 0,-1-1 1 0,0-1 0 0,1 1 0 16,-1-1 1-16,-1 2 2 0,2 0-1 0,-2-2 1 0,-1 1 1 0,0 1-1 15,0-2 2-15,0 0-1 0,-1 0 2 0,1 0 2 0,-4 1-2 16,2-1 1-16,-1 0 0 0,0 0-2 0,-2 0-1 0,0 0-3 15,0 0 0-15,0 0 0 0,0 0 0 0,0 0 2 0,0 0-1 0,0 0 0 16,-2 2 0-16,0-2-1 0,-1 1 1 0,2-1-1 0,-4 0 1 16,1 0 1-16,-1 0 3 0,0 2 2 0,0-2 1 0,-1 0 1 0,1 0 0 15,-4 0 1-15,1 0 1 0,0 0-1 0,-1 0 0 0,-1 0 0 16,2 0 1-16,-5 0-2 0,2 0 0 0,2 0-1 0,-4-2 1 0,0 1 0 16,-1 1 1-16,3-2 3 0,-2 1 2 0,1 1-1 0,1-2 4 15,1 1 2-15,-1 1 0 0,2-2 2 0,1 2 0 0,0 0 3 16,2 0 2-16,1-2 1 0,2 2 0 0,-2 0-1 0,2 0-1 0,1 0-3 15,-1 0-2-15,3 0-3 0,0 0 0 0,0 0-2 0,0 0 1 16,0 0-1-16,5 0 0 0,-2 2 1 0,2 0-1 0,-1-2-1 0,1 1 2 16,2 1 2-16,0-2-1 0,1 3 1 0,0-2 1 0,5 1 2 15,-5 0-1-15,1-2-1 0,-1 2-2 0,5 1-4 0,-4-3 0 0,4 3-1 16,-5-1-3-16,1-2 0 0,2 2 0 0,-1 1-1 0,-4-3 1 16,2 2 0-16,1-2-1 0,-1 2 1 0,0-1 0 0,-3-1 1 0,3 2 0 15,-3-2 3-15,-1 2 0 0,1-2 2 0,0 0 1 0,-2 0 1 16,1 0-2-16,0 0 0 0,-1 0-4 0,-1 0-7 0,-1 0-9 15,2 0-13-15,-1 0-19 0,0 0-22 0,-2 0-31 0,0 0-34 16,0 0-57-16,0 0-65 0,3 3-61 0,0-3-60 0,0 0-30 0</inkml:trace>
  <inkml:trace contextRef="#ctx0" brushRef="#br0" timeOffset="182259.4243">26214 13773 312 0,'0'-2'411'16,"-1"1"-65"-16,1 1-58 0,0 0-54 0,0 0-34 0,0 0-26 0,0 0-13 15,0 0-8-15,0 0-9 0,0 0-8 0,0 0-11 0,0 0-15 0,0 0-13 16,0 0-13-16,0 0-12 0,0 0-9 0,0 0-8 0,1 0-5 16,3 0-7-16,-3 0-5 0,2 0-4 0,1 0-5 0,1 0-4 0,-1 0-4 15,1 0-4-15,3 1-4 0,-2 1-3 0,1-2-1 0,1 1-1 16,1 1 1-16,0 1 0 0,3-2 0 0,-2 0 0 0,2 1 0 16,-1 1-1-16,4 0 0 0,-2-1-1 0,6 3-2 0,0 0 2 0,-1-1 1 15,3-1 0-15,1 1 1 0,3 1 0 0,1-2-1 0,1 2-1 16,3 0 0-16,3-1 0 0,-1 1-1 0,3-1-2 0,2 1 1 0,2 1-1 15,-1-1 1-15,2 2-1 0,2-2-1 0,1 2-1 0,2-2-1 16,1 0 0-16,3 2 0 0,0 0 0 0,0-1-1 0,2 1 0 16,1-1 0-16,-3 2 1 0,1-3-1 0,4 2 3 0,-5 0 1 0,3 0 1 15,-1 0-1-15,-2 1 2 0,0-1-2 0,-1-1 2 0,0 1-2 16,-1 1 2-16,0-1 0 0,0-1-1 0,-4 1 2 0,1 1-1 0,-1-1-1 16,-4-2 0-16,4 3-2 0,-5-2-1 0,0-2 0 0,-2 2-2 15,2 0 1-15,-3-1-1 0,-2 1 1 0,-3-2 0 0,0 1 0 0,-3-2 0 16,-1 2 1-16,-5-3 1 0,3 1 0 0,-4 1 3 0,-2-4 0 15,-2 3 2-15,-2-1 4 0,0 0 1 0,-3-2 2 0,-1 1 3 16,1-1 1-16,-3 2 1 0,-2-2 3 0,2 0 0 0,-4 0 1 0,0 0 1 16,-1 0-1-16,0 0 1 0,-1 0-1 0,-2 0-2 0,0 0-2 15,0 0-2-15,0 0-3 0,0 0-9 0,0 0-12 0,0 0-18 0,0 0-21 16,0 0-27-16,0-2-27 0,-3 2-42 0,1-1-51 0,-1 1-65 16,-1-2-76-16,0 0-82 0,-4 2-88 0,0-3-42 0,0 1-17 15,-3 0-5-15</inkml:trace>
  <inkml:trace contextRef="#ctx0" brushRef="#br0" timeOffset="189525.3627">28421 13571 280 0,'0'0'293'0,"0"0"-53"0,0 0-33 15,0-3-23-15,0 3-15 0,0 0-12 0,0 0-10 0,0 0-9 16,0 0-8-16,0 0-12 0,0 0-12 0,0 0-12 0,0-2-8 16,0 2-8-16,0 0-6 0,0 0-5 0,0 0-4 0,0 0-4 0,0 0-1 15,-1 0-2-15,1 0-2 0,0 0-1 0,0 0-3 0,0 0 0 16,0 0-1-16,0 0 0 0,0 0-1 0,0 0 1 0,0 0-2 16,0 0 0-16,0 0 0 0,0 0-1 0,0 0 1 0,-2 0-1 0,2 0 0 15,0 0 1-15,-1 0 0 0,1 0-1 0,0 0-1 0,0 0-2 16,0 0-1-16,0 0-2 0,-2 0 0 0,2 0-3 0,0 0-2 0,0 0-3 15,0 0 0-15,0 0-3 0,0 0-3 0,0 0-4 0,0 0-1 16,0 0-3-16,0 0-3 0,0 0 0 0,0 0-3 0,0 0-1 16,0 0-4-16,0 0 0 0,2 0-2 0,1 0-3 0,0-2-1 0,0 2-1 15,5 0-1-15,-3 0 0 0,3-1-1 0,1-1-1 0,4 2 0 16,-2 0 0-16,3 0-2 0,0 0-1 0,3 0 0 0,1 0-2 0,2 0-2 16,1 0-2-16,0 0-1 0,1 0-4 0,1 0-2 0,1 0-2 15,0 0-3-15,1 0-3 0,0 0-1 0,1 0-1 0,0 0-2 16,0-2 2-16,-2 1 0 0,3 1-1 0,-2 0 2 0,0 0 2 0,0 0 5 15,0 0 4-15,0-2 4 0,-2 2 4 0,2 0 3 0,-1 0 5 0,1 0 4 16,-2-1 2-16,2 1 3 0,-2 0 2 0,3-1 2 0,-4 1 3 16,0 0 1-16,-1 0 0 0,0-2 0 0,-4 2 0 0,1-1-1 0,-3 1 0 15,0 0 1-15,-2 0-1 0,1-2 0 0,-3 2 2 0,-1 0 0 0,1-1 1 16,-5 1 1-16,2 0 2 0,-1 0-1 0,-1 0 1 0,-3 0 2 16,2-2 0-16,-2 2 1 0,0 0-2 0,-1 0 2 0,-1 0 0 0,1-1-2 15,-2 1 0-15,0 0-1 0,0 0-2 0,0 0-1 0,0 0-1 0,0 0-1 16,0 0-2-16,0 0-1 0,0 0-2 0,0 0-1 0,0 0-1 15,0 0-1-15,0 0-1 0,0 0-3 0,0 0 1 0,0 0-3 0,0 0-1 16,0 0 0-16,0 0 0 0,0 0 0 0,0 0-1 0,0 0-1 16,0 0 0-16,0 0 0 0,0 0 0 0,0 0 0 0,0 0 0 0,0 0 0 15,0 0-1-15,0 0 0 0,0 0 0 0,0 0 0 0,0 0-1 16,0 0 0-16,0 0 0 0,0 0-1 0,0 0 0 0,0 0-2 0,0 0 1 16,0 0-2-16,0 0-1 0,0 0-1 0,0 0 0 0,0 0 0 15,0 0-1-15,0 0 0 0,0 0-2 0,0 0 1 0,0 0 0 0,0 0 1 16,0 0 0-16,0 0 0 0,0 0-1 0,0 0 1 0,0 0 0 0,0 0 1 15,0 0 0-15,0 0 1 0,0 0 0 0,0 0 1 0,0 0-1 0,0 0 1 16,0 0 0-16,0 0 0 0,0 0 1 0,0 0-1 0,-2 0 1 16,2 0 1-16,0 0-1 0,0 0-1 0,0 0-1 0,0 0-1 0,0 0-2 15,0 0 0-15,0-2-3 0,0 2 1 0,0 0-3 0,0 0 0 16,0 0-2-16,0 0 0 0,0 0 2 0,0 0 0 0,0 0 0 0,0 0 1 16,0 0 2-16,0 0 1 0,0 0 0 0,0 0 2 0,0 0 1 0,0 0 0 15,0 0 1-15,0 0 2 0,0 0-1 0,0 0 1 0,0 0-1 16,0 0 2-16,0 0-2 0,0 0 1 0,0 0 1 0,0 0-1 15,0 0 1-15,0 0-1 0,0 0 1 0,0 0 1 0,0 0 1 0,0 0-1 16,0 0 2-16,0 0 0 0,0 0-1 0,0 0 1 0,0 0 0 0,0 0 0 16,0 0 1-16,0 0-1 0,0 0 1 0,0 0 0 0,0 0 0 0,0 0 0 15,0 0 0-15,0 0-1 0,0 0 0 0,0 0 1 0,0 0-1 16,0 0 1-16,0 0 0 0,0 0-1 0,0 0 0 0,0 0 0 0,0 0 1 16,0 0-1-16,0 0 1 0,0 0 0 0,0 0-1 0,0 0 2 15,0 0 0-15,0 0-1 0,0 0 1 0,0 0 0 0,0 0-1 0,0 0 1 16,0 0 1-16,0 0-1 0,0 0 0 0,0 0 1 0,0 0-1 15,0 0 0-15,0 0 0 0,0 0 0 0,0 0 0 0,0 0-1 16,0 0 2-16,0 0-1 0,0 0 0 0,0 0 0 0,0 0 0 0,0 0 0 16,0 0 0-16,0 0 0 0,0 0 0 0,0 0 0 0,0 0-1 0,0 0 2 15,0 0-1-15,0 0 0 0,0 0 0 0,0 0-1 0,0 0 1 0,0 0-1 16,0 0 0-16,0 0 0 0,0 0-1 0,0 0-1 0,0 0 2 16,0 0-1-16,0 0 0 0,0 0 1 0,0 0-2 0,0 0 1 0,0 0 1 15,0 0 0-15,0 0-1 0,0 0 1 0,0 0-1 0,0 0 1 16,0 0 0-16,0 0 1 0,0 0 0 0,0 0 1 0,0 0-1 0,0 0 1 15,0 0-1-15,0 0 2 0,0 0-1 0,0 0-1 0,0 0 1 0,0 0-1 16,0 0 1-16,0 0 0 0,0 0 0 0,0 0 0 0,0 0-1 16,0 0 1-16,0 0 1 0,0 0-1 0,0 0 0 0,0 0 0 15,0 0 0-15,0 0 0 0,0 0 1 0,0 0 0 0,0 0 0 0,0 0-1 16,0 0 1-16,0 0-1 0,0 0 2 0,0 0-2 0,0 0 0 0,0 0 0 16,0 0 1-16,0 0 0 0,0 0 0 0,0 0-1 0,0 0 0 0,-1-2 0 15,1 2 0-15,0 0-2 0,-2-1 0 0,2 1 0 0,-1 0 0 16,1 0-2-16,0-1 2 0,0 1 0 0,-2-2-1 0,2 2 0 0,0 0-2 15,0 0 2-15,0 0 0 0,0 0-1 0,0 0 1 0,0 0 1 16,0 0 1-16,0 0-1 0,0 0 0 0,0 0 0 0,0 0 0 16,0 0-1-16,0 0 1 0,0 0 1 0,0 0 1 0,0 0-1 0,0 0 0 15,0 0-1-15,0 0 1 0,0 0 0 0,0 0 0 0,0 0 0 0,0 0 0 16,0 0-1-16,0 0 1 0,0 0-1 0,0 0 0 0,0 0 0 16,0 0 1-16,0 0-1 0,0 0 1 0,0 0-1 0,0 0-1 0,0 0 1 15,0 0 0-15,0 0 0 0,0 0 0 0,0 0 0 0,0 0 1 0,0 0 0 16,0 0 0-16,0 0-1 0,0 0 0 0,0 0-2 0,0 0 1 15,0 0 0-15,0 0 0 0,0 0-1 0,0 0 1 0,0 0-1 0,0 0-1 16,0 0 1-16,0 0 0 0,0 0-2 0,0 0 1 0,0 0 0 0,0 0 1 16,0 0-1-16,0 0 1 0,0 0 1 0,0 0 0 0,0 0-1 15,0 0 1-15,0 0 0 0,0 0 1 0,0 0 0 0,0 0-2 16,0 0-3-16,0 0-8 0,0 0-6 0,0 0-9 0,0 0-11 0,0 0-10 16,0 0-15-16,0 0-11 0,-2 0-15 0,1-1-15 0,1 1-24 0,-4 0-32 15,4 0-44-15,-1 1-51 0,-4-1-76 0,-1 2-90 0,0-1-46 16,-1 0-27-16,-1 3-7 0</inkml:trace>
  <inkml:trace contextRef="#ctx0" brushRef="#br0" timeOffset="191492.4428">22762 14431 160 0,'0'0'169'15,"0"0"-32"-15,0 0-23 0,0 0-15 0,0 0-8 0,0 0-5 16,0 0-3-16,0 0-3 0,0 0-4 0,0 0 0 0,0 0-2 15,0 0-2-15,0 0-3 0,0 0-3 0,0 0-1 0,0 0 3 0,-1 0 3 16,1 0 1-16,0 0 1 0,0 0 1 0,0 0 1 0,0 0-2 16,-2 0-1-16,2 0-3 0,0 0-4 0,0 0-1 0,0 0-1 0,0 0 0 15,0 0 2-15,0 0-4 0,0 0 0 0,0 0-2 0,0 0-2 16,0 0-1-16,0 0-2 0,0 0-3 0,0 0-3 0,0 0-3 16,0 0-4-16,0 0-4 0,0 0-4 0,0 0-5 0,0 0-4 0,0 0-3 15,0 0-4-15,0 0-4 0,0 0-3 0,0 0-1 0,0 0-2 16,0 0-3-16,0 0 0 0,2 0-1 0,1 0-1 0,0 0 0 0,0 0-1 15,2 0 0-15,0 0 0 0,3 0 1 0,-4 0 2 0,3 0-1 16,-1 0 0-16,2 0 1 0,-2 0-2 0,4 0 0 0,-2 0 0 16,1 0 0-16,-1 0-1 0,0-1-1 0,4 1 0 0,-3 0-1 0,-1 0 1 15,0 0-2-15,-1 0 1 0,0 0-1 0,1 0 1 0,-4 0 0 0,0 0 0 16,2 0 2-16,-5 0 0 0,2 0 0 0,1 0 1 0,-3 0 1 16,-1 0-1-16,0 0-1 0,0 0 0 0,0 0-1 0,0 0-1 15,0 0-1-15,0 0-1 0,-1 0-1 0,-1 0-2 0,-1 0-2 16,0 0-2-16,-3 0-2 0,-1 1-4 0,-1-1-2 0,0 3-3 0,-3-1-3 15,2-1-3-15,-3 2-2 0,0-2-3 0,-1 3-1 0,1-1-2 0,-1 0 0 16,-1 0-1-16,1 0 0 0,0-1 1 0,-1 3 1 0,2-3 3 16,-2 2 0-16,1-1 4 0,0 0 3 0,2 0 2 0,0 1 3 15,-1-2 2-15,4 1 0 0,-1 1 1 0,0-3-2 0,5 1-3 0,-3 0 0 16,2-2-4-16,4 3 0 0,-3-3-2 0,1 0-1 0,3 2-2 16,0-2-3-16,0 0 0 0,0 0-3 0,0 0-2 0,2 0 2 0,1 0 2 15,0-2 2-15,1 2 4 0,2 0 2 0,-1-3 2 0,2 1 4 16,0 2 2-16,-1-3 4 0,2 1 3 0,3 0 5 0,-3 1 5 0,2-3 6 15,-1 1 5-15,0 1 5 0,1-1 4 0,-2-1 2 0,3 1 4 16,-2 1 3-16,0-1 4 0,1-1 3 0,0 2 1 0,-2-1 2 16,1 0 2-16,-1 0 2 0,0 1-1 0,0 1-1 0,0-3 1 0,-4 3-1 15,1 0 1-15,0-1 0 0,-2-1 1 0,2 3 1 0,-3-1 0 0,0-1 1 16,0 2-1-16,0-1-1 0,-2 1-2 0,0 0-2 0,-2 0-2 16,0-2-3-16,-2 1-4 0,1 1-4 0,-2-2-5 0,2 2-3 15,-2 0-4-15,-1-3-7 0,-3 3-3 0,1-2-7 0,-2 2-1 0,-1 0-6 16,1 0-1-16,-1 0-4 0,-3 2-1 0,5-2-1 0,-3 3 0 15,2-3-2-15,-2 0 0 0,3 2-5 0,0-2-4 0,1 1-6 16,0 1-8-16,-2-1-6 0,4 1-9 0,1-1-7 0,0 1-8 0,2-1-11 16,0 1-12-16,1-1-16 0,1 0-19 0,-2-1-19 0,1 2-18 0,2-2-18 15,0 0-16-15,0 0-19 0,5 2-16 0,-4 1-39 0,2-3-48 16,-1 1-36-16</inkml:trace>
  <inkml:trace contextRef="#ctx0" brushRef="#br0" timeOffset="192680.7271">22779 14488 67 0,'0'0'161'0,"0"0"-14"0,0 0-8 0,0 0-8 0,0 0-5 0,0 0-3 15,0 0-5-15,0 0-3 0,0-1-4 0,0 1-3 0,0 0-3 16,1 0-6-16,2-2-7 0,-2 0-4 0,-1 2-4 0,0 0-4 16,0 0-3-16,0-3-7 0,0 3-3 0,0 0-5 0,0-1-5 0,0 0-6 15,0 1-6-15,0 0-7 0,0 0-4 0,0 0-6 0,0 0-5 16,0 0-8-16,0 0-9 0,0 0-14 0,0 0-12 0,0-2-16 0,0 2-17 15,0 0-23-15,0 0-25 0,0 0-31 0,0 0-33 0,0 0-39 16,0 0-40-16,0 0-65 0,0 0-77 0,0 0-37 0</inkml:trace>
  <inkml:trace contextRef="#ctx0" brushRef="#br0" timeOffset="194197.5425">27079 14475 187 0,'-1'-2'459'0,"-3"2"9"16,3-2-68-16,-1 1-111 0,2-1-67 0,-1 0-49 0,1 2-28 0,0-2-19 15,0 2-10-15,0 0-7 0,0-1-8 0,0-1-6 0,1 2-11 16,-1-2-12-16,2 2-12 0,-1-1-12 0,1 0-9 0,0 1-6 0,1-2-6 16,0 1-3-16,2 1-3 0,-2-2-2 0,5 1-2 0,-4 1-2 15,1 0-3-15,2 0-1 0,-1 0-1 0,3 0-1 0,-1 0-1 16,0 0 0-16,3 0 0 0,-1 0 0 0,1 0 1 0,1 0 0 0,0 0 1 16,2 0 0-16,2 1 1 0,1 1 3 0,1-2 1 0,0 0 0 15,4 1 2-15,1-1 1 0,-1 2 1 0,5-2 0 0,-1 1 1 0,1 0-1 16,2-1 0-16,1 2-1 0,0-2 1 0,1 2 0 0,3-1 1 15,-1 1-1-15,2-2-1 0,-1 4 0 0,3-3 0 0,0 1 0 0,2 1 2 16,-5-1-2-16,4-1 1 0,2 0 0 0,-2 2 0 0,-2-1-1 16,1 0 1-16,-1 1 0 0,2-1 0 0,-4 1 2 0,1-3-1 0,0 2 1 15,-3 1 1-15,-1-1-2 0,-1-2 1 0,-3 1 2 0,-2 1 1 16,-1-2 3-16,-3 1 4 0,-1-1 3 0,-3 0 3 0,0 0 4 0,-4 0 4 16,-1 0 3-16,-3 0 1 0,1 0 2 0,-2 0 2 0,-4 0-1 15,3 0 1-15,-2 0 0 0,-4 0-2 0,4 0-3 0,-4 0-4 16,1 0-5-16,-2 0-6 0,0 0-9 0,0 0-13 0,0 0-12 0,0 0-16 15,0 0-18-15,0 0-19 0,0 0-21 0,0 0-29 0,0 0-32 16,0 0-38-16,0 0-42 0,0 0-58 0,0 0-64 0,-3 2-91 0,-2-1-104 16,4 2-49-16,-4-3-19 0,0 2-3 0,2-1 6 0</inkml:trace>
  <inkml:trace contextRef="#ctx0" brushRef="#br0" timeOffset="197659.6763">24272 14487 36 0,'-2'0'241'16,"2"0"-47"-16,0 0-40 0,0 0-23 0,0 0-16 0,-2 0-8 15,2 0-4-15,0 0-5 0,0 0-4 0,0 0-3 0,0 0-4 16,0 0-8-16,-4 0-10 0,4 0-9 0,0 0-8 0,0 0-7 0,-1 0-7 16,1 0-3-16,0 0-3 0,-2 0 0 0,2 0-1 0,-2 0 0 15,2 1-1-15,0-1-1 0,0 0 0 0,-1 0-1 0,1 0-1 0,0 0 1 16,0 0-1-16,0 0 1 0,0 0-1 0,0 0 0 0,0 0 0 16,0 0 0-16,0 0 1 0,0 0 1 0,0 0 3 0,0 0 0 15,0 0 1-15,1 2 1 0,-1 0 1 0,2-2 1 0,0 3-1 0,-1-3-1 16,1 2 1-16,0 1 1 0,0-3 0 0,1 2-1 0,1-1-1 15,-1 1-1-15,0-1-3 0,0 1 0 0,1-1 0 0,0 1-2 0,0-1-1 16,1 1-1-16,-1-1-1 0,0 1 0 0,0-1-1 0,1 1-1 16,-1-1 0-16,1 1-1 0,3-1 1 0,-4 1-2 0,1-1 0 0,0 1-3 15,2-2 0-15,0 1-2 0,0 1 1 0,-1-2 1 0,2 1 0 16,-1 0-1-16,2-1 0 0,-1 2 0 0,0-2 1 0,1 2-1 16,-1-1 0-16,0-1-2 0,0 0 0 0,3 0-1 0,-2 0-1 0,-1 0-1 15,5 0 2-15,-4 0-2 0,4 0 1 0,-1 0-1 0,0 0 0 16,2 0 0-16,0 0-2 0,2 0 0 0,-3 0 0 0,4 0 0 15,-3-1 0-15,3-1-1 0,-1 2-1 0,2 0 0 0,-2 0-1 0,1 0-2 16,0-2 0-16,1 2-1 0,-3 0 0 0,1 0-2 0,1 0 0 0,-2 0-1 16,2 0 1-16,-2 0-1 0,0 0 0 0,1 0-1 0,1 0 1 15,-2 0 0-15,0 0-2 0,0 0 1 0,0 0 0 0,0 0 0 16,0 0 0-16,-2 2 0 0,5-2 0 0,-6 0-1 0,4 0-1 0,-2 2-1 16,2-1 0-16,-2-1 0 0,0 2-2 0,-1-2 1 0,1 0-1 15,1 0 1-15,-1 2-2 0,-2 0-1 0,1-2-1 0,1 1 0 16,-2 1 1-16,1-2 0 0,-1 2 2 0,-1-1 1 0,1-1 0 0,-2 2 2 15,2-2 1-15,-2 1 0 0,0 0 1 0,-2-1 1 0,2 3 0 0,0-3 3 16,0 0 0-16,-1 3 2 0,-1-2-1 0,0-1 1 0,3 0-2 16,-3 1 1-16,0-1 1 0,-2 0-2 0,3 0 1 0,1 0-1 15,-2 0 1-15,1 0-1 0,-1 0 1 0,0 0-1 0,0 0-1 0,1 0 0 16,-1 0-1-16,0 0 0 0,0 0 0 0,3 0 1 0,-3 2-2 16,0-2 0-16,1 0 0 0,-1 0-2 0,0 0 0 0,1 0 1 15,0 0-1-15,-3 0 1 0,0 0 0 0,1 0 0 0,0 0-1 0,0 0 1 16,-2 0-2-16,0 0 2 0,-1 0-1 0,0 0 1 0,1 0 0 0,-1 0 0 15,-1 0 0-15,0 0 0 0,0 0-1 0,1 0 0 16,-1 0 0-16,0 0 0 0,0 0 0 0,1 0 0 0,0 0 1 0,-3 0 1 16,3 0 0-16,-1 0 0 0,0 0 0 0,0 0 0 0,0 0-1 0,2 0 1 15,1 0 2-15,-3 0-1 0,2 0 0 0,-2 0 0 0,2 0 1 16,-2 0-2-16,2 0 0 0,3 0 0 0,-3 0-1 0,-1 0 1 16,1 0 0-16,2 0 0 0,-1 0 0 0,-2 0 1 0,1 0-2 0,0-2 0 15,0 2 0-15,0-1 1 0,1 1 1 0,-2 0 0 0,0-1 0 16,0-2 1-16,0 3-1 0,1 0-1 0,-2 0 1 0,3-3 1 0,-5 3-1 15,2-1 1-15,1 0 1 0,-1 1-1 0,2-2 1 0,-4 2 0 16,3-1-1-16,-1-1-1 0,-2 2 0 0,1-2 0 0,2 1 0 0,-2 1-1 16,1-2 1-16,0 0 0 0,0 2-4 0,1 0 0 0,-3-2 0 15,3 2 0-15,-1-1-1 0,2-1 0 0,-3 2 1 0,1-2-2 16,1 2 1-16,-1-1 0 0,0 0-1 0,0 1 2 0,-1-2-1 0,0 1 0 16,-1 1 1-16,2 0 0 0,-1-2 0 0,0 2 1 0,0 0 1 15,0 0 1-15,-1 0 0 0,-1-1 0 0,0 1 1 0,0 0 0 16,0 0 1-16,0 0-1 0,0 0 1 0,0 0 1 0,2 0-1 0,-2 0 0 15,0 0 1-15,2-2-2 0,-2 2 0 0,0-1-1 0,0 1 1 16,0 0-1-16,0 0-1 0,0-2-1 0,0 1-1 0,0 1 1 0,0 0 0 16,0-3 0-16,0 1 0 0,0 2 0 0,0 0 0 0,0-1-2 15,0 1 0-15,0-2 0 0,0-1 0 0,0 3 1 0,0-1 0 0,0 1 0 16,0-2-1-16,0 1 1 0,0 1-1 0,0-3 1 0,0 3-2 16,0-2 1-16,0 2-1 0,0 0 2 0,0-3 1 0,0 3-1 0,0-2 0 15,0 0-1-15,0 1 2 0,0-3-1 0,0 4 0 0,0-1-1 16,0-3 2-16,0 4 0 0,1-3 0 0,-1 1 0 0,0 2 1 15,0-2-1-15,0-1 0 0,0 1 1 0,0 1 0 0,0-3-1 0,4 4 1 16,-4-2 0-16,0-1 0 0,0 1 0 0,0 1 1 0,1 0-1 16,-1-2-1-16,0 1 1 0,0 1 0 0,2-2 0 0,-2 1 0 15,0 1 0-15,1-3 0 0,-1 3 0 0,0 0 0 0,0-1 0 0,0-1 0 16,0 2-2-16,2-1 1 0,-2 1 0 0,2-2 1 0,-2 1 0 16,0 2 0-16,0-5 0 0,1 3 0 0,-1-1-1 0,0 0 0 15,2-1 1-15,-2 1-1 0,1 1 2 0,-1 0-1 0,0-1 0 0,0 0-1 16,0-1 1-16,2 1 0 0,0-1 0 0,-2 0-1 0,0 0 1 15,0 1-1-15,1-2 1 0,-1 2 0 0,3-3 0 0,-1 2-2 0,-2-1 1 16,0 0 0-16,1 2 0 0,-1-2 1 0,2-2 0 0,-2 3-1 16,0-1 0-16,0 0 0 0,0 0 0 0,0 1-1 0,0-1 1 0,0 1 0 15,0-3 0-15,0 3 0 0,0 0 1 0,0-1 1 0,0 2-1 16,0-2-1-16,0-2 1 0,0 2-1 0,0 1 0 0,0 0 1 16,0-1 0-16,0-1 0 0,0 3-1 0,0-2 1 0,0 1 0 0,0 0 0 15,0 1-2-15,0-2 1 0,0 1 0 0,0-1 0 0,1 1 0 16,-1 2 0-16,0-3 0 0,2 0 0 0,0 0-1 0,-2 0 2 0,1 1-1 15,-1-1 0-15,2 0 0 0,-1 2 0 0,-1-2 0 0,2 1 0 16,0-2 0-16,-2 1-1 0,0 2 1 0,1-3 0 0,-1 2 0 0,0-1 0 16,0 2 0-16,0-1 0 0,0-1 0 0,0 2 1 0,0-2 0 15,0 3-2-15,0-3 2 0,0 3-1 0,0-3 0 0,0 3 0 0,0 1 2 16,0-1 0-16,0-1 0 0,0 3 2 0,0-2-2 0,0 2 0 16,0 0 0-16,0 0 0 0,0 0 0 0,0 0 2 0,0-1-2 15,0 1 1-15,0 0 0 0,0 0 0 0,0-1 1 0,0 1-2 16,0 0 0-16,0 0 0 0,0 0 0 0,0 0 1 0,0 0 0 0,-1 0-1 15,1 0 0-15,0-2 1 0,0 1 0 0,0 1 1 0,-2-2-1 16,2 1 0-16,-2 1-1 0,2-2 0 0,0 1 0 0,-1-1 1 0,1 0-1 16,0 2-1-16,-2-1 1 0,2 1 0 0,0-3 1 0,-1 3 0 15,1-1 0-15,-2-1-2 0,0 1 1 0,2-1-1 0,-1 2 1 0,1-1 1 16,-2 1 0-16,1-2-1 0,1 1 1 0,-2-1-1 0,-1 2 0 16,2-3-2-16,-1 3 0 0,0-1-1 0,-1 0 1 0,2-1 0 0,-1 1 0 15,0-1-1-15,-1 0 0 0,2 2-1 0,-3-1 1 0,1 1-1 16,0-2 0-16,-1 0 1 0,0 2 1 0,0-3 0 0,0 3-1 15,0-2 1-15,-1 0-1 0,0 1 1 0,-3-1 0 0,2 0 2 0,-1-1 0 16,1 1-1-16,-1 0 0 0,-1 1 2 0,-1-1-2 0,1-1 0 0,-1 1 0 16,0 0 1-16,1-1-1 0,-5 0 0 0,4 0 1 15,-1-1-1-15,-2 3 0 0,0-2-1 0,1 0 0 0,-3 0-1 0,3 0 2 16,-3 0 0-16,3 0-1 0,-5 2 1 0,3-2-1 0,0 0 1 16,0 0-1-16,0-1 0 0,-3 1-1 0,3 1-1 0,-1 0 0 0,0-1-1 15,0 1-1-15,1-3-1 0,-3 3-1 0,4-1-1 0,-1 0-1 16,-3 0-3-16,3 0 0 0,1 0-1 0,1 2-2 0,-5-2-2 0,6-1 0 15,-1 3-1-15,-3 0-1 0,5-1 0 0,-1-1 0 0,-1 2-1 16,3-1-1-16,-1 1 0 0,-1-2-3 0,2 3 0 0,0-2-2 16,2 2-1-16,-3-3 0 0,2 3 0 0,-1-1-1 0,2 0-1 0,-2-1 1 15,0 1 0-15,2 1 0 0,-1-2 1 0,2 0 0 0,-3 1 2 0,3 1 3 16,-3-4 0-16,1 4 4 0,-2-3 2 0,3 1 1 0,-2 0 3 16,1 1 0-16,-2-1 1 0,1 0 1 0,-2-1 1 0,1 1 2 15,0 0 0-15,-1-1 2 0,-2 0 0 0,2 0 2 0,-1 0 0 0,-2 0 0 16,2 0 1-16,-3 0 0 0,3 0 0 0,0 0 0 0,-5 0 1 15,5 0 1-15,-1 2-1 0,-1-2 0 0,0 1 1 0,0-2-1 16,2 1-1-16,-1 2-1 0,1-3 2 0,-1 3 0 0,2-1 0 0,-2 0 0 16,3-1 0-16,-4 3 0 0,4-2 0 0,-4 0-1 0,5 2 1 15,-1-1 0-15,1-1 0 0,-3 2 0 0,3-2 1 0,0 2 0 16,-1 0 0-16,1 0 0 0,0 0-1 0,0 0 0 0,-1 0 0 0,0 0-1 16,0-3 2-16,0 3-1 0,-3 0 0 0,4 0 0 0,-2 0 0 0,2-2 0 15,-4 2-1-15,4 0 0 0,-2 0 1 0,0 0 0 0,0 0 0 16,0-2 0-16,-2 2 1 0,4 0-1 0,-2-1 0 0,-2 1 0 15,4-2 1-15,-2 2-2 0,1 0 1 0,0 0 0 0,-2-2 0 0,3 2 0 16,0 0 0-16,-1 0-1 0,1 0-1 0,0 0 2 0,1 0 0 16,-2 0-1-16,4 0 0 0,-1 0-2 0,0 0 0 0,1 0-3 15,-3 0-2-15,3 0-2 0,1 0-4 0,-1 0-3 0,2 2-2 0,-2-2-4 16,1 2-1-16,-1-1 0 0,1-1-2 0,0 2-2 0,-1-2 0 16,0 0 1-16,0 2 1 0,-1 1 2 0,1-3 3 0,1 0 2 0,-1 2 3 15,-2-2 3-15,1 2 3 0,-2-1 3 0,4-1 1 0,-3 2 2 16,2-2 0-16,-1 0 2 0,0 2 1 0,1-2-1 0,-1 0 1 0,1 0 1 15,0 0 0-15,0 0 1 0,1 3 0 0,1-3 0 0,-2 0-1 16,2 0 1-16,-1 0 0 0,1 0 0 0,0 0 0 0,0 0-1 16,-1 0 1-16,2 0 0 0,0 0-2 0,1 0 2 0,-3 2-1 0,3-2 0 15,-1 2 0-15,1-2 0 0,-3 0 0 0,3 0 0 0,-1 0 0 16,1 1-1-16,-3-1 2 0,3 0 0 0,-1 2 2 0,-1-2-1 0,0 2 1 16,2-2 0-16,-3 0 0 0,3 1 2 0,-1 1-1 0,1-2 2 15,-3 1-1-15,3 0 1 0,-1-1-1 0,1 3 1 0,-3-3 0 16,3 0 2-16,-1 2 0 0,-1 1 0 0,0-2-1 0,2 1 1 0,-1 1-1 15,0 0-1-15,-1-1 1 0,2 2 0 0,-3-1-1 0,3 1 1 16,-2 0 1-16,-1-1-1 0,3 2 1 0,-4 2 0 0,4-3-2 0,-1 1 1 16,-1 0-1-16,1 2 0 0,-1-2 2 0,2 1 0 0,-3 0 1 15,3 1-1-15,-3 0 2 0,3 1 2 0,-2 0 0 0,1-1 0 16,-2 2 0-16,2-2 2 0,-1 2-1 0,0 0 2 0,1-2 0 0,1 2 2 16,-3 1-1-16,3 0 0 0,-3 0 0 0,3-1 0 0,-1 2-1 15,1-1 0-15,-3 0-2 0,2 1-1 0,0 0 1 0,1-1-2 16,-3 0-1-16,4 2 0 0,-1-2-1 0,1-1 1 0,-2 0-2 0,0 1 2 15,2-2-1-15,-1 2 1 0,-1-3 0 0,2 3-1 0,0-3 0 0,0 1 0 16,0-1 1-16,0 1-1 0,0-1 0 0,0-1 0 0,0 1-1 16,0 1 0-16,0-1-1 0,0-2-1 0,0 2 0 0,0-2-2 15,0 0 2-15,0 1-1 0,-1-1 1 0,1 2-1 0,0-1 0 0,0-2-1 16,0 1 0-16,0-2 1 0,0 4-1 0,0-2-1 0,0 0 1 16,0-1-2-16,0 1 1 0,0-2-1 0,0 2 0 0,0-3 0 0,0 2 1 15,0-1 0-15,0 2 0 0,1-3 0 0,-1 3-1 0,2-2 1 16,-1 0-2-16,-1 0 1 0,2 0 0 0,0-2 1 0,-2 1 0 15,1 1 1-15,-1-1-2 0,2-2-1 0,-2 4-3 0,2-4 1 0,-2 1 1 16,1 1 1-16,-1-2 1 0,0 0 0 0,0 0 2 0,0 0-1 16,2 2 0-16,0-1 0 0,-2-1-1 0,0 0 1 0,2 2 0 0,0-2 2 15,-2 1 2-15,1 0 0 0,1-1-2 0,-1 3 1 0,3-3-1 16,-3 0 1-16,3 2-2 0,-1 0 0 0,0-1-2 0,2 3-3 16,1-3-5-16,-2 1-7 0,1 0-10 0,0 1-11 0,3-1-13 0,0 1-23 15,1-2-27-15,-1 2-49 0,5 0-61 0,-4 0-89 0,4 0-103 16,1-1-52-16,1 1-27 0,0-2-11 0</inkml:trace>
  <inkml:trace contextRef="#ctx0" brushRef="#br1" timeOffset="220258.7459">8652 9535 6 0,'-2'-3'36'0,"2"-1"3"0,-1 1 4 16,-1 0 6-16,2-1 6 0,-1-1 5 0,-1 2 4 0,2-1 5 15,-2 1 8-15,-1-1 4 0,3 1 4 0,-4 0 1 0,4-1-3 0,-2 1 3 16,1 0 3-16,-1 0-2 0,2-1 0 0,-2 0-5 0,2 1-7 15,-1 0-5-15,-1-1-5 0,2-1-4 0,-1 3-7 0,-1-3-4 0,2 2-5 16,0-1-4-16,0-1-4 0,0 2-4 0,0-1-5 0,0-1-5 16,0 0-4-16,2 0 0 0,-1 0 0 0,-1 0 2 0,2 0 2 15,-1 0 1-15,1-1-3 0,0-1 1 0,-1 2 1 0,1-1 2 0,2-1 3 16,-2-2 2-16,-1 4 3 0,1-2 2 0,1-1 1 0,-1 3 2 16,-1-1 0-16,1 0 2 0,0 0 0 0,-1 0 1 0,-1 1 1 0,2-2 2 15,-2 2 0-15,3 0 2 0,-3 1 4 0,2-3 0 0,-2 4 1 16,0-2 0-16,0 3-1 0,0-3 0 0,0 2-3 0,0 0-2 15,0 1-2-15,0 1-4 0,0 0-3 0,0 1-3 0,0 0-5 0,0 0-7 16,0 0-7-16,0 0-6 0,0 0-6 0,0 0-4 0,0 0-4 16,-2 0-2-16,2 2-2 0,-3 0-1 0,1 3-1 0,-1-2 2 0,0 4 1 15,-2-1 0-15,2 3 3 0,-3 1 0 0,1 3 3 0,-1-1 1 16,-1 1 4-16,-1 4 1 0,1-2 0 0,0 3 2 0,-1 0-1 0,0 1 1 16,-1 1-1-16,1 0 1 0,1 0-1 0,1 1 0 0,-3 0-1 15,3 0 0-15,-1-1 1 0,-1 0-1 0,2-1 1 0,0 0-1 16,1-1 0-16,0 1 2 0,0-3-1 0,0 0 0 0,1-1-1 0,-1 1 0 15,2-2 0-15,0 0-1 0,0-1 1 0,1-2 1 0,0-1-1 16,-1 0 2-16,2-2-1 0,-1 1 2 0,0-2-1 0,2 0 2 16,-1-1 1-16,-2-1 2 0,3-1 2 0,0-1 4 0,0 0 3 0,0-2 3 15,0 1 2-15,0-2 5 0,0 0 1 0,0 0 1 0,0 0 1 16,0 0-2-16,0-2 1 0,0-1-3 0,3-1-2 0,-2-1-4 0,1 0-4 16,0-4-5-16,1 1-8 0,0-1-6 0,2-3-7 0,0-1-5 15,1 0-8-15,0-3-3 0,0-3-6 0,-1 2-2 0,2-3-3 0,-1-1-2 16,0 0-1-16,2-2-1 0,-3 2 2 0,1-3 1 0,-1-1 4 15,1 1 1-15,-3 0 4 0,2 2 2 0,-2-1 3 0,1 0 3 16,-1-1 3-16,-2 4 3 0,3 1 2 0,-3-2 2 0,-1 4 2 0,2-1-1 16,-2 3 1-16,0-1-1 0,0 4 0 0,0 0-8 0,0 2-8 15,-2 3-18-15,2-1-20 0,-1 2-22 0,-1 1-26 0,0 3-33 0,2-1-37 16,0 3-52-16,0 0-59 0,0 3-73 0,0 1-78 0,-1 2-41 16,-1 0-18-16</inkml:trace>
  <inkml:trace contextRef="#ctx0" brushRef="#br1" timeOffset="222759.0551">8568 16141 262 0,'-3'0'479'0,"2"-1"5"0,-1-1 3 15,2 2-90-15,0 0-137 0,0 0-86 0,0 0-57 0,0 0-36 16,0 0-26-16,0 0-13 0,0 0-8 0,0 0-5 0,0 0-3 0,0 2 0 16,0-1-2-16,2 3 0 0,-1-1-1 0,-1-1 0 0,2 3 3 0,-1-2 4 15,-1 1 4-15,2 1 4 0,0-1 5 0,-1 2 4 0,-1 2 5 16,0-2 3-16,0 1 3 0,0 1 1 0,0 1 3 0,0 1 0 0,0-2-1 15,0 2-2-15,0 1-2 0,-1 1-3 0,-1-2-3 0,0 2-2 16,2 0-3-16,-1 0-2 0,-1 2-3 0,1 1-1 0,-1-2-4 0,0 3-1 16,1-3-3-16,-1 2-1 0,0 0-3 0,1-2-3 0,1 2-2 0,-2-1-1 15,2 1-2-15,-1 0-1 0,-1-2-2 0,2 2-3 0,-2-1 0 16,2-1-3-16,-1 1-2 0,-2-2-1 0,3 1-2 0,0-1-2 0,0-1 0 16,0-1-1-16,0 2 0 0,0-3 0 0,0-1-1 0,0 2 0 0,0-3 0 15,0 0 1-15,0 1-1 0,0-4 0 0,0 2-1 0,0-3-1 16,0 1 0-16,3-1-1 0,-3 0 0 0,1-1-2 0,-1-1-3 0,0 1-4 15,0-2-4-15,0 0-4 0,0 0-4 0,0 0-5 0,0 0-7 16,0 0-6-16,2-2-9 0,-2 2-7 0,2-3-9 0,-1 2-8 0,-1-1-8 16,2-1-8-16,-2 0-9 0,1-1-9 0,1 1-8 0,-2-2-11 15,2 3-12-15,-1-5-17 0,-1 2-19 0,0 2-19 0,0-2-23 0,0-2-24 16,0 2-26-16,0-1-40 0,0 0-48 0,0 1-43 0,0-1-43 0,0 0-16 16</inkml:trace>
  <inkml:trace contextRef="#ctx0" brushRef="#br1" timeOffset="230919.054">13139 10355 199 0,'0'-5'165'0,"-1"2"-46"0,-1-4-31 0,-1 5-18 16,1-3-12-16,1 2-12 0,-4-1-11 0,2 1-18 0,0-2-21 0,0 2-26 15,-2 0-26-15,2 0-25 0,-2 2-25 0,-3-1-33 0,2 1-39 16</inkml:trace>
  <inkml:trace contextRef="#ctx0" brushRef="#br1" timeOffset="231592.8147">12869 10173 172 0,'-1'-4'195'0,"-1"-1"-19"0,2 2-14 0,-2-2-3 0,2 2-2 16,-1-1-2-16,-1 1-2 0,2-2-4 0,-2 2-5 0,2 0-5 15,-1-1-6-15,-2 1-5 0,3 0-4 0,-1 0-7 0,-1-1-7 0,0 1-5 16,1 1-6-16,-1-1-5 0,-1 1-4 0,1 0-3 0,-1-3-5 16,2 3-6-16,-4 1-8 0,1-1-6 0,-1 0-8 0,1-1-8 15,-2 2-8-15,1 0-5 0,0-1-4 0,-3-1-2 0,-1 2-2 0,3-1-2 16,-2-1-3-16,-1 3-2 0,1-2-2 0,-1 2-2 0,-2-1 0 15,2 0-1-15,-1 1 0 0,2 0-2 0,-4 0-2 0,2 0 0 0,1 1 0 16,-2 0-2-16,1 1-3 0,-1 0-2 0,0 1-1 0,2 0 1 16,-1 0-1-16,-2-1 1 0,2 3 0 0,0 0 3 0,-2 0-1 0,2 2 3 15,-2-2 2-15,4 4 1 0,-2-1 1 0,-2-2 2 0,4 3 1 16,-2 0 3-16,2 0 1 0,-2-1 0 0,0 4 0 0,4 0-1 16,-4-2-1-16,2 2 0 0,2 0-2 0,0 2 0 0,-2-2-1 0,3 1 1 15,0 1-1-15,1-1 1 0,0 1-2 0,1-2 0 0,1 2 1 16,1 1-1-16,-1-2 1 0,2 0-1 0,0 0 1 0,2-1 1 15,-1 0 1-15,1 2-2 0,1-2 2 0,2-1-2 0,-2-1 2 0,2 1-2 16,0-1 2-16,4-1 0 0,-4 1-1 0,3-3 1 0,0 0 1 0,1-1-1 16,1 0 0-16,-1-1 0 0,4-2-1 0,-2 1 1 0,3-1 1 15,-3-1-1-15,2-1 0 0,1-1 0 0,2 0-1 0,-2 0 0 0,1-1-1 16,0-3 0-16,0 2-1 0,0-3 0 0,0 1 2 0,0-3-2 16,-2 2 1-16,4-3-1 0,-4 0-1 0,1 0 0 0,-1-1 1 15,-1-1 0-15,-1 0-1 0,-1-2 1 0,2 2-1 0,-4-1 0 16,1-4-1-16,-3 1 0 0,1 1-1 0,2 0-1 0,-5-1 0 0,0 0-1 15,-1-2 0-15,-2-1-2 0,1 3-1 0,-2-1-2 0,0 0-1 0,-2-2-2 16,1 2-3-16,-1 0 2 0,-1 0 0 0,-2 0 1 0,2 0 0 16,-2 1 1-16,0 1 0 0,-1 1-1 0,0-1-1 0,1 0 1 0,-1 3 1 15,-1 1 0-15,1-1 0 0,-2 2 1 0,0 1-1 0,2-1-1 16,-2 2-3-16,0 2-3 0,0-2-1 0,0 3-1 0,-1-1-2 0,1 1 0 16,-2 1-2-16,0 0 0 0,0 1-2 0,0 1-1 0,0 1 1 15,0 1 0-15,-1 0 0 0,0 1 2 0,0-1 1 0,1 3 0 16,-2-2 2-16,2 4 0 0,0-4 1 0,0 3-3 0,0-1-6 0,0 2-6 15,1-1-6-15,1 1-10 0,0 0-10 0,-1 2-16 0,3-1-16 0,-1 2-19 16,2-1-22-16,-1 1-28 0,0 1-36 0,3 0-56 16,-2 1-68-16,3 0-87 0,-2 1-99 0,2-1-48 0,0 0-18 0,2-1-7 15</inkml:trace>
  <inkml:trace contextRef="#ctx0" brushRef="#br1" timeOffset="235759.5875">13358 15731 91 0,'-4'-5'432'0,"1"0"2"0,-2 1-65 0,2-1-98 15,-3 1-61-15,3 1-42 0,-2-2-25 0,2 3-16 0,-2-3-11 16,0 0-8-16,2 3-5 0,-3-4-2 0,3 4-6 0,1-3-5 0,-1 2-8 15,0-1-10-15,0 1-6 0,0 0-8 0,1-1-5 0,0 2-5 0,-1-1 0 16,0 0 0-16,0 0-1 0,0 1 0 0,1-1 0 0,1 0-2 0,-2 0-2 16,1 1-1-16,0-2-1 0,-1 1-2 0,1 1-1 0,-1-1-1 15,0-1-1-15,-1 1-1 0,1 2-2 0,-1-3-4 0,1 1-1 0,2 1-1 16,-3-2-2-16,-1 1-3 0,2 1-1 0,0-1-3 0,-3 0-1 16,3 0-3-16,-2 0-1 0,2 1-1 0,-2 1-2 0,0-2-2 0,0 0 0 15,-4 1 1-15,4 1-1 0,-1-2-2 0,-2 1 0 0,1 0-1 16,-2 1-3-16,1 1 0 0,0-1-1 0,-2-1 0 0,0 2-2 0,0 0 0 15,-2 0 0-15,2 0 0 0,1 2-3 0,-2-1-1 0,0-1-3 16,0 3 0-16,1-1 0 0,-1-1 0 0,0 2-1 0,2 0 1 0,-1 0 1 16,2 0-1-16,-3 2 0 0,2-2 0 0,-1 0 0 0,2 1 1 0,0 0 1 15,0 1 0-15,-2-1 1 0,2 1 2 0,0 2-1 0,1-2 0 16,-2 0 1-16,1 1-1 0,2 0 1 0,-1 0 1 0,1 0 0 0,0 1 0 16,-1 1 1-16,3-1 1 0,-3 0-1 0,2 1 1 0,-1 1 0 15,0-1 0-15,1-1 0 0,2 2 1 0,-2 2 2 0,2-2-2 0,-3 1 0 16,1-1 1-16,2 3 0 0,-2-3 2 0,3 2 0 0,-1 0 1 0,0 2 0 15,0-3 1-15,-1 2 1 0,0-1-1 0,3 0 2 0,-1 2 1 16,1-1 1-16,-3-2 2 0,4 0-1 0,-1 2 0 0,-1-2-1 0,2 0 0 16,-2 1 1-16,2 1-2 0,-1-4 0 0,1 2 1 0,0 0 0 15,0-1-1-15,0 1 0 0,0 0-1 0,0-1 0 0,0 0-2 0,1 1 2 16,-1-2-1-16,2 1 0 0,-2 1-1 0,2-2 1 0,-1-1 0 0,3 1 0 16,-3 0-1-16,1-1 1 0,-1 1 1 0,1 0-1 0,2-1 0 15,-1 2-1-15,1-2 1 0,-1 1 0 0,0 0 1 0,2 0 0 0,-2-1-1 16,2 1 1-16,2-1-1 0,-2 1 1 0,0-1-1 0,0 3-1 15,0-3 1-15,2 0-1 0,-2 1-1 0,3-1 1 0,-3 1 0 0,3 1-1 16,-1-2 1-16,0 0 0 0,1 1-1 0,0 1 1 0,1-2-1 0,-1-2 2 16,0 3-1-16,0-2 1 0,1 1-1 0,-1-1 1 0,0 0 0 15,3 0 0-15,-3-1-1 0,4 0 1 0,-3-1 0 0,-1 1 1 0,1-2-2 16,-1 1 1-16,3-1 0 0,-3 0 0 0,0-1-2 0,1 0 1 16,-1-1 0-16,2 1 0 0,-2 0 1 0,1-1 0 0,-1-1-2 0,0 2 1 15,5-2 1-15,-5 0-2 0,1 0 1 0,0 0 0 0,1-2-2 0,0 2 1 16,0-1-1-16,-2-1 0 0,2-1-1 0,2 1-1 0,-2 0 0 15,1-1 0-15,0-2 0 0,0 3-1 0,1-3 0 0,0 0-1 0,-2 0 0 16,1 1 0-16,0-1 0 0,-2 1 0 0,2-2 0 0,0 0 1 16,-1 0 0-16,1 0 0 0,-5 0 1 0,2 1-1 0,0 0 1 0,1 0 0 15,-1-2 2-15,-1 0-1 0,-1 2-1 0,-1 0 2 0,2-1-1 16,0 0 1-16,-2 0 1 0,0 0-1 0,-2 0 1 0,0 2-1 0,3-2 2 16,-3 0-1-16,0 1-2 0,0 0 0 0,-1-2 1 0,0 2-1 15,-1-2-1-15,3 1-1 0,-3 2 2 0,2-2-2 0,-1-2-2 0,0 2 0 16,-1-2 1-16,3 3-2 0,-2-3 1 0,-2-1-1 0,2 1 1 0,-1 1 0 15,-1 0 0-15,2-1 1 0,0 1 0 0,-2-2-1 0,1 0-1 16,-1 0 4-16,0 2-1 0,0-2-1 0,0-1 0 0,0 3 0 0,0-2 0 16,0 0 0-16,0 0 0 0,0 0-1 0,-1 1-1 0,1-1 1 15,-2 1 0-15,0-2 1 0,2 3-1 0,0-1 0 0,-1 1 1 0,-1-1-1 16,2-1 0-16,-2 2 1 0,2 0 0 0,-1-1-1 0,-2 0 2 0,3 0-1 16,-1 0 1-16,-1 1 0 0,2 0 1 0,-2 1 0 0,-1-1 1 0,2 1 1 15,-3-1 2-15,3 0 1 0,-1-1 2 0,0 3 0 0,-1-3 1 16,0 1 1-16,0 2 1 0,-1-1 1 0,0 0 0 0,0 0 2 15,0 0 1-15,-1 2-1 0,-1-1 2 0,1-2 0 0,-1 1-1 0,1 0-2 16,-1 1 1-16,1-1-3 0,-3-1 1 0,-1 2-3 0,3-1 0 0,-1 0-2 16,-1 0 0-16,-1 0-3 0,1 2 0 0,-2-1-3 0,0-2-4 15,0 2-8-15,-1 0-9 0,-2 1-14 0,0-2-14 0,0 2-25 0,-2 1-27 16,-2-2-37-16,2 2-42 0,-5 0-79 0,1 2-97 0,-5-2-97 16,2 3-98-16,-5 0-48 0,1 0-26 0,-3 0-8 0,-1 3-1 0</inkml:trace>
  <inkml:trace contextRef="#ctx0" brushRef="#br1" timeOffset="247159.4537">13704 11679 401 0,'-2'-6'340'15,"-1"4"-100"-15,2-2-53 0,-1 1-27 0,2-2-15 0,-2 2-9 0,2 0-6 16,-1 0-9-16,-1 0-6 0,2 0-7 0,0 0-7 0,-1 0-6 16,1 2-6-16,0-1-5 0,0-3-2 0,0 3-1 0,0-1-1 15,0 1-1-15,0 1-2 0,0-3 1 0,0 4-1 0,0-3-3 0,0 2-2 16,0 1-5-16,0 0-3 0,-2-1-4 0,2 1-4 0,0 0-4 16,0 0-6-16,0 0-6 0,0 0-8 0,0 0-7 0,0 0-6 15,0 0-4-15,0 0-5 0,0 0-3 0,0 0-4 0,0 0-2 0,0 0-3 16,0 0-2-16,-2 0-1 0,2 0-3 0,0 0-2 0,0 0-1 15,-1 1-1-15,-1-1-1 0,2 0-1 0,0 1 2 0,-2 2 0 0,2-3-1 16,-1 3 2-16,-1-1 2 0,1 1 0 0,-2 1 2 0,1 1 2 16,1-2 0-16,-1 3 2 0,-1 2 0 0,1-1 2 0,1 1 0 0,-1 1 2 15,1 4 0-15,-3-2 1 0,1 2-1 0,0 2 0 0,1 0 1 16,-2 0 0-16,2 2-1 0,-1 1 2 0,2 0-1 0,-3 1 0 0,1 1 2 16,1-1-1-16,-1 1 0 0,2 0 2 0,-1 1-1 0,0-1 1 15,-1 0-1-15,2-1 2 0,-2 2-2 0,1-4 2 0,1 1 0 16,-1-2-1-16,2 1 2 0,0-1 0 0,0-1 0 0,0-1-1 15,0-1 1-15,0 1 0 0,0-2 0 0,0-3-1 0,0 1 1 0,2-1 1 16,-1-1 1-16,-1-1 0 0,0-1 1 0,0 1 2 0,0-3 2 16,0-1 2-16,0 0 2 0,0-1 2 0,0 3 2 0,0-5 4 0,0 0 4 15,0 0 1-15,0 0 3 0,0 0 2 0,0 0 0 0,0 0-4 16,0 0-7-16,0 0-15 0,0-2-19 0,0-1-23 0,0 1-27 0,0-1-39 16,-1-1-45-16,-1-1-65 0,1-2-76 0,-1 2-97 0,0-1-106 15,-1-2-54-15,0-2-29 0,-2 0-12 0,0 0-3 0</inkml:trace>
  <inkml:trace contextRef="#ctx0" brushRef="#br1" timeOffset="251574.6862">18025 9924 12 0,'0'-3'445'0,"0"0"-56"0,0 0-89 0,0 0-59 15,0 1-44-15,0-2-31 0,0 1-23 0,0 2-16 0,0-1-13 0,0-1-11 16,2 1-8-16,-2 0-9 0,1-1-5 0,-1 3-5 0,0-2-5 15,2 2-5-15,-2-2-3 0,0 2-2 0,0-1-3 0,0 1-2 0,0 0 0 16,0 0-5-16,0 0 0 0,0 0-3 0,0 0-2 0,0 0-3 16,0 0-2-16,0 0-4 0,0 0-2 0,0 0-5 0,0 0-3 15,0 0-3-15,0 0-5 0,0 0-3 0,0 0-3 0,0 0-3 0,0 0-2 16,0 0-2-16,0 0-3 0,0 0-3 0,0 0-1 0,0 0-2 16,0 0-3-16,0 0-1 0,0 0-1 0,0 0-1 0,0 0 1 15,0 0 1-15,-2 1-1 0,1 1 0 0,-1 0 1 0,2 1 1 0,-1 1 2 16,1 1 1-16,-2-1 1 0,0 0 4 0,2 2 2 0,-1 2 4 15,-1-2 3-15,2 1 4 0,-3 0-1 0,0 2 3 0,2 1 0 0,-1 0 2 16,0 2 2-16,-1-3 1 0,2 3 2 0,-1-2 0 0,0 5 3 16,-1-3 0-16,2 1-1 0,-1 0 0 0,0 1 0 0,1 1 0 0,-1-2 0 15,-1 3 0-15,2-2 0 0,-1 0-2 0,2 0-1 0,-1 0-1 16,1 0-1-16,-2-1-1 0,0 1-1 0,2-1-1 0,0-1-1 0,0 0-1 16,0-1-3-16,0 2 1 0,0-4-2 0,0 0-1 0,0 0 0 15,0-2 1-15,0 0 0 0,2 0 0 0,0 0 1 0,-2 0-2 16,1-2 1-16,-1-2 1 0,0 2 0 0,2-2 2 0,-2 0 0 0,1 0-2 15,2-1-1-15,-3 1-5 0,0-3-8 0,0 0-12 0,0 0-18 16,0 0-21-16,0 0-23 0,0 0-36 0,0 1-42 0,0-1-82 0,0 0-105 16,0 0-93-16,0 0-92 0,0 0-46 0,0 0-25 0,0 0-11 15</inkml:trace>
  <inkml:trace contextRef="#ctx0" brushRef="#br1" timeOffset="261659.7878">27673 14982 207 0,'-1'-6'493'0,"1"0"11"16,0 1 12-16,-2-1-84 0,2 0-131 0,0 0-83 0,0 0-58 15,0 2-35-15,0-3-23 0,0 3-10 0,0-2-7 0,0 2-3 16,0 1-1-16,0-2-8 0,0 2-7 0,2 0-12 0,-2 0-12 0,1 0-5 16,-1 0-4-16,2 2 0 0,0-1-1 0,-1-1 3 0,2 0 2 0,-1 2 4 15,0-1 3-15,-1 1 3 0,2-2 4 0,-3 1 4 0,2 2 3 16,0-3 5-16,-2 1 5 0,1 2 1 0,-1 0 2 0,0 0 0 0,0 0 1 16,0 0 0-16,0 0 0 0,0 0-1 0,0 0-2 0,0 0-3 15,0 0-3-15,0 0-3 0,0 0-5 0,0 0-6 0,0 0-4 0,0 0-4 16,0 0-6-16,0 0-5 0,0 0-5 0,0 0-4 0,0 0-5 15,0 0-5-15,0 0-4 0,0 0-4 0,0 0-4 0,0 0-2 0,0 0-2 16,0 0-1-16,0 0-2 0,0 0-1 0,0 0-1 0,0 0-1 0,0 0-1 16,0 0-1-16,0 0-1 0,0 0-1 0,0 0 2 0,0 0-1 15,0 0 3-15,2 0 0 0,0 0 1 0,-2 2 1 0,1-2 1 0,2 3 1 16,-3-3 0-16,1 2 3 0,3 1 1 0,-3-2 1 0,2 2 1 16,-1 0 2-16,1 2 2 0,1-2 0 0,-1 1 2 0,-2 1 0 0,3 0 2 15,0-1 1-15,-1 1 1 0,0 2 1 0,0-2 0 0,1 2 1 0,-1-1 2 16,0 1 0-16,0-1 2 0,1 0-1 0,0 2 2 0,-1-1 0 15,0 0-1-15,1 0-2 0,-1 3 1 0,-2-3-2 0,3 3 0 0,-1-1 1 16,0-2-2-16,0 4-1 0,1-2 0 0,0 0 0 0,1 1-1 0,-1 0-1 16,0 0-1-16,-1-1 1 0,2 1 0 0,-1-1 1 0,1 2 0 15,-2-2 1-15,2 0 1 0,-2-1 0 0,3 0 2 0,-1 1 0 0,1 0 2 16,1-1 1-16,-3-1 2 0,4 1 2 0,-1 1 1 0,2-4 2 16,-1 3-1-16,0-1 2 0,3-2 1 0,-3 2 0 0,3-3 1 0,1-1 0 15,0 1 0-15,2-1 0 0,2 0-1 0,-1-1-2 0,1-2 0 16,3 1-2-16,-1-1-2 0,2-1-1 0,1-1-2 0,0-1-1 0,0 0-3 15,5 0-1-15,-3-1-1 0,1 0-2 0,2-3-2 0,0-1 0 16,1 3-3-16,2-3 0 0,-1 1 0 0,2-2-2 0,-1 0 0 0,2 1-1 16,1-2 0-16,-2 1-1 0,1-1 0 0,1-2-1 0,0 2 1 15,-1 0 0-15,3-3 0 0,-3 2 1 0,2 0-1 0,1-1 0 0,2-1 0 16,-2 4 0-16,0-3 3 0,2 0 1 0,1 1 3 0,2 0 2 0,0 0 0 16,0-1-1-16,0 3 1 0,4-2 0 0,-1 2 0 0,1 0 1 0,-2 0-1 15,0 1 1-15,2-2 1 0,-2 3-2 0,-1-1-1 0,0 1-3 0,-1 1-2 16,-3-2 1-16,1 2-1 0,-3 2-1 0,-3-1 1 0,1 0 1 15,-4 0-1-15,0 1 0 0,-1 0 0 0,-4 1 2 0,1-2-1 0,-2 2 2 16,-4 1 0-16,0-1 2 0,-3-1 0 0,0 2 1 0,-3 0 1 0,-3 1 1 16,2-2 2-16,-1 1 4 0,-4 1 3 0,1-2 3 0,-2 1 5 0,0 1 3 15,-2 1 2-15,2-2 1 0,-2 2 1 0,-1-1-1 0,1-1 1 16,0 2-1-16,-1-1-3 0,-2 1-2 0,0 0-3 0,0 0-10 0,0 0-13 16,0 0-20-16,0 0-23 0,0 0-23 0,0 0-27 0,0 0-26 0,0 0-28 15,0 0-32-15,0 0-34 0,0 0-47 0,0 0-49 0,0 0-81 0,0 0-97 16,0 0-89-16,-5 1-84 0,4 1-32 0,-3-1-8 0,1 1 10 15,0 1 15-15</inkml:trace>
</inkml:ink>
</file>

<file path=ppt/media/hdphoto1.wdp>
</file>

<file path=ppt/media/hdphoto2.wdp>
</file>

<file path=ppt/media/hdphoto3.wdp>
</file>

<file path=ppt/media/image1.png>
</file>

<file path=ppt/media/image10.png>
</file>

<file path=ppt/media/image12.png>
</file>

<file path=ppt/media/image14.png>
</file>

<file path=ppt/media/image15.png>
</file>

<file path=ppt/media/image17.png>
</file>

<file path=ppt/media/image19.png>
</file>

<file path=ppt/media/image2.png>
</file>

<file path=ppt/media/image21.png>
</file>

<file path=ppt/media/image23.png>
</file>

<file path=ppt/media/image25.png>
</file>

<file path=ppt/media/image28.png>
</file>

<file path=ppt/media/image3.png>
</file>

<file path=ppt/media/image30.png>
</file>

<file path=ppt/media/image31.png>
</file>

<file path=ppt/media/image33.png>
</file>

<file path=ppt/media/image35.png>
</file>

<file path=ppt/media/image37.png>
</file>

<file path=ppt/media/image39.png>
</file>

<file path=ppt/media/image4.png>
</file>

<file path=ppt/media/image40.jpg>
</file>

<file path=ppt/media/image42.png>
</file>

<file path=ppt/media/image43.png>
</file>

<file path=ppt/media/image45.png>
</file>

<file path=ppt/media/image46.png>
</file>

<file path=ppt/media/image50.png>
</file>

<file path=ppt/media/image51.png>
</file>

<file path=ppt/media/image53.png>
</file>

<file path=ppt/media/image55.png>
</file>

<file path=ppt/media/image56.png>
</file>

<file path=ppt/media/image57.png>
</file>

<file path=ppt/media/image58.png>
</file>

<file path=ppt/media/image59.png>
</file>

<file path=ppt/media/image6.png>
</file>

<file path=ppt/media/image60.png>
</file>

<file path=ppt/media/image62.png>
</file>

<file path=ppt/media/image63.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336FD9F4-7A85-4A21-AA80-3E024726F0C9}" type="datetimeFigureOut">
              <a:rPr lang="en-IN" smtClean="0"/>
              <a:t>27-04-2024</a:t>
            </a:fld>
            <a:endParaRPr lang="en-IN"/>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AFDDCD7-1800-4726-8E35-4731F294E17A}" type="slidenum">
              <a:rPr lang="en-IN" smtClean="0"/>
              <a:t>‹#›</a:t>
            </a:fld>
            <a:endParaRPr lang="en-IN"/>
          </a:p>
        </p:txBody>
      </p:sp>
    </p:spTree>
    <p:extLst>
      <p:ext uri="{BB962C8B-B14F-4D97-AF65-F5344CB8AC3E}">
        <p14:creationId xmlns:p14="http://schemas.microsoft.com/office/powerpoint/2010/main" val="559191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Rectangle 2"/>
          <p:cNvSpPr>
            <a:spLocks noGrp="1" noRot="1" noChangeAspect="1" noChangeArrowheads="1" noTextEdit="1"/>
          </p:cNvSpPr>
          <p:nvPr>
            <p:ph type="sldImg"/>
          </p:nvPr>
        </p:nvSpPr>
        <p:spPr>
          <a:xfrm>
            <a:off x="457200" y="720725"/>
            <a:ext cx="6396038" cy="3598863"/>
          </a:xfrm>
          <a:ln/>
        </p:spPr>
      </p:sp>
      <p:sp>
        <p:nvSpPr>
          <p:cNvPr id="79876" name="Rectangle 3"/>
          <p:cNvSpPr>
            <a:spLocks noGrp="1" noChangeArrowheads="1"/>
          </p:cNvSpPr>
          <p:nvPr>
            <p:ph type="body" idx="1"/>
          </p:nvPr>
        </p:nvSpPr>
        <p:spPr>
          <a:xfrm>
            <a:off x="976313" y="4559300"/>
            <a:ext cx="5362575" cy="4321175"/>
          </a:xfrm>
          <a:noFill/>
          <a:ln/>
        </p:spPr>
        <p:txBody>
          <a:bodyPr lIns="95171" tIns="47585" rIns="95171" bIns="47585"/>
          <a:lstStyle/>
          <a:p>
            <a:endParaRPr lang="en-US" smtClean="0"/>
          </a:p>
        </p:txBody>
      </p:sp>
    </p:spTree>
    <p:extLst>
      <p:ext uri="{BB962C8B-B14F-4D97-AF65-F5344CB8AC3E}">
        <p14:creationId xmlns:p14="http://schemas.microsoft.com/office/powerpoint/2010/main" val="2265306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p:cNvSpPr>
            <a:spLocks noGrp="1" noRot="1" noChangeAspect="1" noChangeArrowheads="1" noTextEdit="1"/>
          </p:cNvSpPr>
          <p:nvPr>
            <p:ph type="sldImg"/>
          </p:nvPr>
        </p:nvSpPr>
        <p:spPr>
          <a:xfrm>
            <a:off x="457200" y="720725"/>
            <a:ext cx="6396038" cy="3598863"/>
          </a:xfrm>
          <a:ln/>
        </p:spPr>
      </p:sp>
      <p:sp>
        <p:nvSpPr>
          <p:cNvPr id="80900" name="Rectangle 3"/>
          <p:cNvSpPr>
            <a:spLocks noGrp="1" noChangeArrowheads="1"/>
          </p:cNvSpPr>
          <p:nvPr>
            <p:ph type="body" idx="1"/>
          </p:nvPr>
        </p:nvSpPr>
        <p:spPr>
          <a:xfrm>
            <a:off x="976313" y="4559300"/>
            <a:ext cx="5362575" cy="4321175"/>
          </a:xfrm>
          <a:noFill/>
          <a:ln/>
        </p:spPr>
        <p:txBody>
          <a:bodyPr lIns="95171" tIns="47585" rIns="95171" bIns="47585"/>
          <a:lstStyle/>
          <a:p>
            <a:endParaRPr lang="en-US" smtClean="0"/>
          </a:p>
        </p:txBody>
      </p:sp>
    </p:spTree>
    <p:extLst>
      <p:ext uri="{BB962C8B-B14F-4D97-AF65-F5344CB8AC3E}">
        <p14:creationId xmlns:p14="http://schemas.microsoft.com/office/powerpoint/2010/main" val="1553619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906523" y="369570"/>
            <a:ext cx="9169400" cy="677108"/>
          </a:xfrm>
          <a:prstGeom prst="rect">
            <a:avLst/>
          </a:prstGeom>
        </p:spPr>
        <p:txBody>
          <a:bodyPr wrap="square" lIns="0" tIns="0" rIns="0" bIns="0">
            <a:spAutoFit/>
          </a:bodyPr>
          <a:lstStyle>
            <a:lvl1pPr>
              <a:defRPr sz="4400" b="0" i="0">
                <a:solidFill>
                  <a:srgbClr val="333399"/>
                </a:solidFill>
                <a:latin typeface="Tahoma"/>
                <a:cs typeface="Tahoma"/>
              </a:defRPr>
            </a:lvl1pPr>
          </a:lstStyle>
          <a:p>
            <a:endParaRPr/>
          </a:p>
        </p:txBody>
      </p:sp>
      <p:sp>
        <p:nvSpPr>
          <p:cNvPr id="3" name="Holder 3"/>
          <p:cNvSpPr>
            <a:spLocks noGrp="1"/>
          </p:cNvSpPr>
          <p:nvPr>
            <p:ph type="subTitle" idx="4"/>
          </p:nvPr>
        </p:nvSpPr>
        <p:spPr>
          <a:xfrm>
            <a:off x="1828800" y="3840480"/>
            <a:ext cx="8534400" cy="369332"/>
          </a:xfrm>
          <a:prstGeom prst="rect">
            <a:avLst/>
          </a:prstGeom>
        </p:spPr>
        <p:txBody>
          <a:bodyPr wrap="square" lIns="0" tIns="0" rIns="0" bIns="0">
            <a:spAutoFit/>
          </a:bodyPr>
          <a:lstStyle>
            <a:lvl1pPr>
              <a:defRPr sz="24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p:txBody>
          <a:bodyPr lIns="0" tIns="0" rIns="0" bIns="0"/>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333399"/>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p:txBody>
          <a:bodyPr lIns="0" tIns="0" rIns="0" bIns="0"/>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333399"/>
                </a:solidFill>
                <a:latin typeface="Tahoma"/>
                <a:cs typeface="Tahoma"/>
              </a:defRPr>
            </a:lvl1pPr>
          </a:lstStyle>
          <a:p>
            <a:endParaRPr/>
          </a:p>
        </p:txBody>
      </p:sp>
      <p:sp>
        <p:nvSpPr>
          <p:cNvPr id="3" name="Holder 3"/>
          <p:cNvSpPr>
            <a:spLocks noGrp="1"/>
          </p:cNvSpPr>
          <p:nvPr>
            <p:ph sz="half" idx="2"/>
          </p:nvPr>
        </p:nvSpPr>
        <p:spPr>
          <a:xfrm>
            <a:off x="609600" y="1577340"/>
            <a:ext cx="5303520" cy="36933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36933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7" name="Holder 7"/>
          <p:cNvSpPr>
            <a:spLocks noGrp="1"/>
          </p:cNvSpPr>
          <p:nvPr>
            <p:ph type="sldNum" sz="quarter" idx="7"/>
          </p:nvPr>
        </p:nvSpPr>
        <p:spPr/>
        <p:txBody>
          <a:bodyPr lIns="0" tIns="0" rIns="0" bIns="0"/>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333399"/>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5" name="Holder 5"/>
          <p:cNvSpPr>
            <a:spLocks noGrp="1"/>
          </p:cNvSpPr>
          <p:nvPr>
            <p:ph type="sldNum" sz="quarter" idx="7"/>
          </p:nvPr>
        </p:nvSpPr>
        <p:spPr/>
        <p:txBody>
          <a:bodyPr lIns="0" tIns="0" rIns="0" bIns="0"/>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4" name="Holder 4"/>
          <p:cNvSpPr>
            <a:spLocks noGrp="1"/>
          </p:cNvSpPr>
          <p:nvPr>
            <p:ph type="sldNum" sz="quarter" idx="7"/>
          </p:nvPr>
        </p:nvSpPr>
        <p:spPr/>
        <p:txBody>
          <a:bodyPr lIns="0" tIns="0" rIns="0" bIns="0"/>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700617" y="658812"/>
            <a:ext cx="510540" cy="474980"/>
          </a:xfrm>
          <a:custGeom>
            <a:avLst/>
            <a:gdLst/>
            <a:ahLst/>
            <a:cxnLst/>
            <a:rect l="l" t="t" r="r" b="b"/>
            <a:pathLst>
              <a:path w="382905" h="474980">
                <a:moveTo>
                  <a:pt x="0" y="474662"/>
                </a:moveTo>
                <a:lnTo>
                  <a:pt x="382587" y="474662"/>
                </a:lnTo>
                <a:lnTo>
                  <a:pt x="382587" y="0"/>
                </a:lnTo>
                <a:lnTo>
                  <a:pt x="0" y="0"/>
                </a:lnTo>
                <a:lnTo>
                  <a:pt x="0" y="474662"/>
                </a:lnTo>
                <a:close/>
              </a:path>
            </a:pathLst>
          </a:custGeom>
          <a:solidFill>
            <a:srgbClr val="FFCF00"/>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1210734" y="658812"/>
            <a:ext cx="438149" cy="474662"/>
          </a:xfrm>
          <a:prstGeom prst="rect">
            <a:avLst/>
          </a:prstGeom>
        </p:spPr>
      </p:pic>
      <p:sp>
        <p:nvSpPr>
          <p:cNvPr id="18" name="bg object 18"/>
          <p:cNvSpPr/>
          <p:nvPr/>
        </p:nvSpPr>
        <p:spPr>
          <a:xfrm>
            <a:off x="865717" y="1081087"/>
            <a:ext cx="493607" cy="474980"/>
          </a:xfrm>
          <a:custGeom>
            <a:avLst/>
            <a:gdLst/>
            <a:ahLst/>
            <a:cxnLst/>
            <a:rect l="l" t="t" r="r" b="b"/>
            <a:pathLst>
              <a:path w="370205" h="474980">
                <a:moveTo>
                  <a:pt x="0" y="474662"/>
                </a:moveTo>
                <a:lnTo>
                  <a:pt x="369887" y="474662"/>
                </a:lnTo>
                <a:lnTo>
                  <a:pt x="369887" y="0"/>
                </a:lnTo>
                <a:lnTo>
                  <a:pt x="0" y="0"/>
                </a:lnTo>
                <a:lnTo>
                  <a:pt x="0" y="474662"/>
                </a:lnTo>
                <a:close/>
              </a:path>
            </a:pathLst>
          </a:custGeom>
          <a:solidFill>
            <a:srgbClr val="3333CC"/>
          </a:solidFill>
        </p:spPr>
        <p:txBody>
          <a:bodyPr wrap="square" lIns="0" tIns="0" rIns="0" bIns="0" rtlCol="0"/>
          <a:lstStyle/>
          <a:p>
            <a:endParaRPr/>
          </a:p>
        </p:txBody>
      </p:sp>
      <p:pic>
        <p:nvPicPr>
          <p:cNvPr id="19" name="bg object 19"/>
          <p:cNvPicPr/>
          <p:nvPr/>
        </p:nvPicPr>
        <p:blipFill>
          <a:blip r:embed="rId8" cstate="print"/>
          <a:stretch>
            <a:fillRect/>
          </a:stretch>
        </p:blipFill>
        <p:spPr>
          <a:xfrm>
            <a:off x="1358900" y="1081087"/>
            <a:ext cx="491067" cy="474662"/>
          </a:xfrm>
          <a:prstGeom prst="rect">
            <a:avLst/>
          </a:prstGeom>
        </p:spPr>
      </p:pic>
      <p:pic>
        <p:nvPicPr>
          <p:cNvPr id="20" name="bg object 20"/>
          <p:cNvPicPr/>
          <p:nvPr/>
        </p:nvPicPr>
        <p:blipFill>
          <a:blip r:embed="rId9" cstate="print"/>
          <a:stretch>
            <a:fillRect/>
          </a:stretch>
        </p:blipFill>
        <p:spPr>
          <a:xfrm>
            <a:off x="313267" y="1008127"/>
            <a:ext cx="747183" cy="422275"/>
          </a:xfrm>
          <a:prstGeom prst="rect">
            <a:avLst/>
          </a:prstGeom>
        </p:spPr>
      </p:pic>
      <p:sp>
        <p:nvSpPr>
          <p:cNvPr id="21" name="bg object 21"/>
          <p:cNvSpPr/>
          <p:nvPr/>
        </p:nvSpPr>
        <p:spPr>
          <a:xfrm>
            <a:off x="1159934" y="550862"/>
            <a:ext cx="42333" cy="1052830"/>
          </a:xfrm>
          <a:custGeom>
            <a:avLst/>
            <a:gdLst/>
            <a:ahLst/>
            <a:cxnLst/>
            <a:rect l="l" t="t" r="r" b="b"/>
            <a:pathLst>
              <a:path w="31750" h="1052830">
                <a:moveTo>
                  <a:pt x="31750" y="822388"/>
                </a:moveTo>
                <a:lnTo>
                  <a:pt x="0" y="822388"/>
                </a:lnTo>
                <a:lnTo>
                  <a:pt x="0" y="1052512"/>
                </a:lnTo>
                <a:lnTo>
                  <a:pt x="31750" y="1052512"/>
                </a:lnTo>
                <a:lnTo>
                  <a:pt x="31750" y="822388"/>
                </a:lnTo>
                <a:close/>
              </a:path>
              <a:path w="31750" h="1052830">
                <a:moveTo>
                  <a:pt x="31750" y="0"/>
                </a:moveTo>
                <a:lnTo>
                  <a:pt x="0" y="0"/>
                </a:lnTo>
                <a:lnTo>
                  <a:pt x="0" y="790638"/>
                </a:lnTo>
                <a:lnTo>
                  <a:pt x="31750" y="790638"/>
                </a:lnTo>
                <a:lnTo>
                  <a:pt x="31750" y="0"/>
                </a:lnTo>
                <a:close/>
              </a:path>
            </a:pathLst>
          </a:custGeom>
          <a:solidFill>
            <a:srgbClr val="1C1C1C"/>
          </a:solidFill>
        </p:spPr>
        <p:txBody>
          <a:bodyPr wrap="square" lIns="0" tIns="0" rIns="0" bIns="0" rtlCol="0"/>
          <a:lstStyle/>
          <a:p>
            <a:endParaRPr/>
          </a:p>
        </p:txBody>
      </p:sp>
      <p:pic>
        <p:nvPicPr>
          <p:cNvPr id="22" name="bg object 22"/>
          <p:cNvPicPr/>
          <p:nvPr/>
        </p:nvPicPr>
        <p:blipFill>
          <a:blip r:embed="rId10" cstate="print"/>
          <a:stretch>
            <a:fillRect/>
          </a:stretch>
        </p:blipFill>
        <p:spPr>
          <a:xfrm>
            <a:off x="734483" y="1341501"/>
            <a:ext cx="10968567" cy="31750"/>
          </a:xfrm>
          <a:prstGeom prst="rect">
            <a:avLst/>
          </a:prstGeom>
        </p:spPr>
      </p:pic>
      <p:sp>
        <p:nvSpPr>
          <p:cNvPr id="2" name="Holder 2"/>
          <p:cNvSpPr>
            <a:spLocks noGrp="1"/>
          </p:cNvSpPr>
          <p:nvPr>
            <p:ph type="title"/>
          </p:nvPr>
        </p:nvSpPr>
        <p:spPr>
          <a:xfrm>
            <a:off x="1324592" y="-18161"/>
            <a:ext cx="10511637" cy="677108"/>
          </a:xfrm>
          <a:prstGeom prst="rect">
            <a:avLst/>
          </a:prstGeom>
        </p:spPr>
        <p:txBody>
          <a:bodyPr wrap="square" lIns="0" tIns="0" rIns="0" bIns="0">
            <a:spAutoFit/>
          </a:bodyPr>
          <a:lstStyle>
            <a:lvl1pPr>
              <a:defRPr sz="4400" b="0" i="0">
                <a:solidFill>
                  <a:srgbClr val="333399"/>
                </a:solidFill>
                <a:latin typeface="Tahoma"/>
                <a:cs typeface="Tahoma"/>
              </a:defRPr>
            </a:lvl1pPr>
          </a:lstStyle>
          <a:p>
            <a:endParaRPr/>
          </a:p>
        </p:txBody>
      </p:sp>
      <p:sp>
        <p:nvSpPr>
          <p:cNvPr id="3" name="Holder 3"/>
          <p:cNvSpPr>
            <a:spLocks noGrp="1"/>
          </p:cNvSpPr>
          <p:nvPr>
            <p:ph type="body" idx="1"/>
          </p:nvPr>
        </p:nvSpPr>
        <p:spPr>
          <a:xfrm>
            <a:off x="536990" y="1897762"/>
            <a:ext cx="11051540" cy="369332"/>
          </a:xfrm>
          <a:prstGeom prst="rect">
            <a:avLst/>
          </a:prstGeom>
        </p:spPr>
        <p:txBody>
          <a:bodyPr wrap="square" lIns="0" tIns="0" rIns="0" bIns="0">
            <a:spAutoFit/>
          </a:bodyPr>
          <a:lstStyle>
            <a:lvl1pPr>
              <a:defRPr sz="2400" b="0" i="0">
                <a:solidFill>
                  <a:schemeClr val="tx1"/>
                </a:solidFill>
                <a:latin typeface="Tahoma"/>
                <a:cs typeface="Tahoma"/>
              </a:defRPr>
            </a:lvl1pPr>
          </a:lstStyle>
          <a:p>
            <a:endParaRPr/>
          </a:p>
        </p:txBody>
      </p:sp>
      <p:sp>
        <p:nvSpPr>
          <p:cNvPr id="4" name="Holder 4"/>
          <p:cNvSpPr>
            <a:spLocks noGrp="1"/>
          </p:cNvSpPr>
          <p:nvPr>
            <p:ph type="ftr" sz="quarter" idx="5"/>
          </p:nvPr>
        </p:nvSpPr>
        <p:spPr>
          <a:xfrm>
            <a:off x="4145280" y="6377940"/>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a:xfrm>
            <a:off x="11718544" y="6586133"/>
            <a:ext cx="419945" cy="215444"/>
          </a:xfrm>
          <a:prstGeom prst="rect">
            <a:avLst/>
          </a:prstGeom>
        </p:spPr>
        <p:txBody>
          <a:bodyPr wrap="square" lIns="0" tIns="0" rIns="0" bIns="0">
            <a:spAutoFit/>
          </a:bodyPr>
          <a:lstStyle>
            <a:lvl1pPr>
              <a:defRPr sz="1400" b="1" i="0">
                <a:solidFill>
                  <a:schemeClr val="tx1"/>
                </a:solidFill>
                <a:latin typeface="Tahoma"/>
                <a:cs typeface="Tahoma"/>
              </a:defRPr>
            </a:lvl1pPr>
          </a:lstStyle>
          <a:p>
            <a:pPr marL="38100">
              <a:spcBef>
                <a:spcPts val="105"/>
              </a:spcBef>
            </a:pPr>
            <a:fld id="{81D60167-4931-47E6-BA6A-407CBD079E47}" type="slidenum">
              <a:rPr lang="en-IN" spc="-25" smtClean="0"/>
              <a:pPr marL="38100">
                <a:spcBef>
                  <a:spcPts val="105"/>
                </a:spcBef>
              </a:pPr>
              <a:t>‹#›</a:t>
            </a:fld>
            <a:endParaRPr lang="en-IN"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11.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1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28.png"/><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16.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17.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image" Target="../media/image35.png"/><Relationship Id="rId1" Type="http://schemas.openxmlformats.org/officeDocument/2006/relationships/slideLayout" Target="../slideLayouts/slideLayout4.xml"/><Relationship Id="rId4" Type="http://schemas.openxmlformats.org/officeDocument/2006/relationships/image" Target="../media/image36.emf"/></Relationships>
</file>

<file path=ppt/slides/_rels/slide18.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19.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customXml" Target="../ink/ink18.xml"/></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xml"/><Relationship Id="rId6" Type="http://schemas.openxmlformats.org/officeDocument/2006/relationships/image" Target="../media/image44.emf"/><Relationship Id="rId5" Type="http://schemas.openxmlformats.org/officeDocument/2006/relationships/customXml" Target="../ink/ink19.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5" Type="http://schemas.openxmlformats.org/officeDocument/2006/relationships/image" Target="../media/image47.emf"/><Relationship Id="rId4" Type="http://schemas.openxmlformats.org/officeDocument/2006/relationships/customXml" Target="../ink/ink20.xml"/></Relationships>
</file>

<file path=ppt/slides/_rels/slide2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customXml" Target="../ink/ink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customXml" Target="../ink/ink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customXml" Target="../ink/ink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image" Target="../media/image53.png"/><Relationship Id="rId1" Type="http://schemas.openxmlformats.org/officeDocument/2006/relationships/slideLayout" Target="../slideLayouts/slideLayout4.xml"/><Relationship Id="rId4" Type="http://schemas.openxmlformats.org/officeDocument/2006/relationships/image" Target="../media/image5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5.png"/><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5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en.wikipedia.org/wiki/Counter_(digita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ustomXml" Target="../ink/ink25.xml"/><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1.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4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customXml" Target="../ink/ink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customXml" Target="../ink/ink6.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0.emf"/></Relationships>
</file>

<file path=ppt/slides/_rels/slide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91000" y="-18161"/>
            <a:ext cx="6210172" cy="1297150"/>
          </a:xfrm>
          <a:prstGeom prst="rect">
            <a:avLst/>
          </a:prstGeom>
        </p:spPr>
        <p:txBody>
          <a:bodyPr vert="horz" wrap="square" lIns="0" tIns="796925" rIns="0" bIns="0" rtlCol="0">
            <a:spAutoFit/>
          </a:bodyPr>
          <a:lstStyle/>
          <a:p>
            <a:pPr marL="97790">
              <a:spcBef>
                <a:spcPts val="105"/>
              </a:spcBef>
            </a:pPr>
            <a:r>
              <a:rPr lang="en-US" sz="3200" dirty="0"/>
              <a:t>Sequential Circuit</a:t>
            </a:r>
            <a:endParaRPr sz="3200" dirty="0"/>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a:t>
            </a:fld>
            <a:endParaRPr spc="-25" dirty="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875680" y="1745280"/>
              <a:ext cx="2931480" cy="1616040"/>
            </p14:xfrm>
          </p:contentPart>
        </mc:Choice>
        <mc:Fallback>
          <p:pic>
            <p:nvPicPr>
              <p:cNvPr id="3" name="Ink 2"/>
              <p:cNvPicPr/>
              <p:nvPr/>
            </p:nvPicPr>
            <p:blipFill>
              <a:blip r:embed="rId3"/>
              <a:stretch>
                <a:fillRect/>
              </a:stretch>
            </p:blipFill>
            <p:spPr>
              <a:xfrm>
                <a:off x="2867760" y="1735200"/>
                <a:ext cx="2945160" cy="1636560"/>
              </a:xfrm>
              <a:prstGeom prst="rect">
                <a:avLst/>
              </a:prstGeom>
            </p:spPr>
          </p:pic>
        </mc:Fallback>
      </mc:AlternateContent>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68528"/>
          </a:xfrm>
          <a:prstGeom prst="rect">
            <a:avLst/>
          </a:prstGeom>
        </p:spPr>
        <p:txBody>
          <a:bodyPr vert="horz" wrap="square" lIns="0" tIns="852373" rIns="0" bIns="0" rtlCol="0">
            <a:spAutoFit/>
          </a:bodyPr>
          <a:lstStyle/>
          <a:p>
            <a:pPr marL="448945">
              <a:spcBef>
                <a:spcPts val="100"/>
              </a:spcBef>
            </a:pPr>
            <a:r>
              <a:rPr sz="3300" b="1" dirty="0"/>
              <a:t>D</a:t>
            </a:r>
            <a:r>
              <a:rPr sz="3300" b="1" spc="-15" dirty="0"/>
              <a:t> </a:t>
            </a:r>
            <a:r>
              <a:rPr sz="3300" b="1" spc="-10" dirty="0"/>
              <a:t>Latch</a:t>
            </a:r>
            <a:endParaRPr sz="3300"/>
          </a:p>
        </p:txBody>
      </p:sp>
      <p:pic>
        <p:nvPicPr>
          <p:cNvPr id="3" name="object 3"/>
          <p:cNvPicPr/>
          <p:nvPr/>
        </p:nvPicPr>
        <p:blipFill>
          <a:blip r:embed="rId2" cstate="print"/>
          <a:stretch>
            <a:fillRect/>
          </a:stretch>
        </p:blipFill>
        <p:spPr>
          <a:xfrm>
            <a:off x="1842215" y="3346746"/>
            <a:ext cx="8255664" cy="3450502"/>
          </a:xfrm>
          <a:prstGeom prst="rect">
            <a:avLst/>
          </a:prstGeom>
        </p:spPr>
      </p:pic>
      <p:sp>
        <p:nvSpPr>
          <p:cNvPr id="4" name="object 4"/>
          <p:cNvSpPr txBox="1"/>
          <p:nvPr/>
        </p:nvSpPr>
        <p:spPr>
          <a:xfrm>
            <a:off x="1853590" y="1731976"/>
            <a:ext cx="8107680" cy="148907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One</a:t>
            </a:r>
            <a:r>
              <a:rPr sz="2400" spc="-45" dirty="0">
                <a:latin typeface="Tahoma"/>
                <a:cs typeface="Tahoma"/>
              </a:rPr>
              <a:t> </a:t>
            </a:r>
            <a:r>
              <a:rPr sz="2400" dirty="0">
                <a:latin typeface="Tahoma"/>
                <a:cs typeface="Tahoma"/>
              </a:rPr>
              <a:t>way</a:t>
            </a:r>
            <a:r>
              <a:rPr sz="2400" spc="-25" dirty="0">
                <a:latin typeface="Tahoma"/>
                <a:cs typeface="Tahoma"/>
              </a:rPr>
              <a:t> </a:t>
            </a:r>
            <a:r>
              <a:rPr sz="2400" dirty="0">
                <a:latin typeface="Tahoma"/>
                <a:cs typeface="Tahoma"/>
              </a:rPr>
              <a:t>to</a:t>
            </a:r>
            <a:r>
              <a:rPr sz="2400" spc="-25" dirty="0">
                <a:latin typeface="Tahoma"/>
                <a:cs typeface="Tahoma"/>
              </a:rPr>
              <a:t> </a:t>
            </a:r>
            <a:r>
              <a:rPr sz="2400" dirty="0">
                <a:latin typeface="Tahoma"/>
                <a:cs typeface="Tahoma"/>
              </a:rPr>
              <a:t>eliminate</a:t>
            </a:r>
            <a:r>
              <a:rPr sz="2400" spc="-40" dirty="0">
                <a:latin typeface="Tahoma"/>
                <a:cs typeface="Tahoma"/>
              </a:rPr>
              <a:t> </a:t>
            </a:r>
            <a:r>
              <a:rPr sz="2400" dirty="0">
                <a:latin typeface="Tahoma"/>
                <a:cs typeface="Tahoma"/>
              </a:rPr>
              <a:t>the</a:t>
            </a:r>
            <a:r>
              <a:rPr sz="2400" spc="-45" dirty="0">
                <a:latin typeface="Tahoma"/>
                <a:cs typeface="Tahoma"/>
              </a:rPr>
              <a:t> </a:t>
            </a:r>
            <a:r>
              <a:rPr sz="2400" dirty="0">
                <a:latin typeface="Tahoma"/>
                <a:cs typeface="Tahoma"/>
              </a:rPr>
              <a:t>undesirable</a:t>
            </a:r>
            <a:r>
              <a:rPr sz="2400" spc="-50" dirty="0">
                <a:latin typeface="Tahoma"/>
                <a:cs typeface="Tahoma"/>
              </a:rPr>
              <a:t> </a:t>
            </a:r>
            <a:r>
              <a:rPr sz="2400" dirty="0">
                <a:latin typeface="Tahoma"/>
                <a:cs typeface="Tahoma"/>
              </a:rPr>
              <a:t>condition</a:t>
            </a:r>
            <a:r>
              <a:rPr sz="2400" spc="-45" dirty="0">
                <a:latin typeface="Tahoma"/>
                <a:cs typeface="Tahoma"/>
              </a:rPr>
              <a:t> </a:t>
            </a:r>
            <a:r>
              <a:rPr sz="2400" dirty="0">
                <a:latin typeface="Tahoma"/>
                <a:cs typeface="Tahoma"/>
              </a:rPr>
              <a:t>of</a:t>
            </a:r>
            <a:r>
              <a:rPr sz="2400" spc="-45" dirty="0">
                <a:latin typeface="Tahoma"/>
                <a:cs typeface="Tahoma"/>
              </a:rPr>
              <a:t> </a:t>
            </a:r>
            <a:r>
              <a:rPr sz="2400" spc="-25" dirty="0">
                <a:latin typeface="Tahoma"/>
                <a:cs typeface="Tahoma"/>
              </a:rPr>
              <a:t>the </a:t>
            </a:r>
            <a:r>
              <a:rPr sz="2400" dirty="0">
                <a:latin typeface="Tahoma"/>
                <a:cs typeface="Tahoma"/>
              </a:rPr>
              <a:t>indeterminate</a:t>
            </a:r>
            <a:r>
              <a:rPr sz="2400" spc="-65" dirty="0">
                <a:latin typeface="Tahoma"/>
                <a:cs typeface="Tahoma"/>
              </a:rPr>
              <a:t> </a:t>
            </a:r>
            <a:r>
              <a:rPr sz="2400" dirty="0">
                <a:latin typeface="Tahoma"/>
                <a:cs typeface="Tahoma"/>
              </a:rPr>
              <a:t>state</a:t>
            </a:r>
            <a:r>
              <a:rPr sz="2400" spc="-25" dirty="0">
                <a:latin typeface="Tahoma"/>
                <a:cs typeface="Tahoma"/>
              </a:rPr>
              <a:t> </a:t>
            </a:r>
            <a:r>
              <a:rPr sz="2400" dirty="0">
                <a:latin typeface="Tahoma"/>
                <a:cs typeface="Tahoma"/>
              </a:rPr>
              <a:t>in</a:t>
            </a:r>
            <a:r>
              <a:rPr sz="2400" spc="-25" dirty="0">
                <a:latin typeface="Tahoma"/>
                <a:cs typeface="Tahoma"/>
              </a:rPr>
              <a:t> </a:t>
            </a:r>
            <a:r>
              <a:rPr sz="2400" dirty="0">
                <a:latin typeface="Tahoma"/>
                <a:cs typeface="Tahoma"/>
              </a:rPr>
              <a:t>SR</a:t>
            </a:r>
            <a:r>
              <a:rPr sz="2400" spc="-25" dirty="0">
                <a:latin typeface="Tahoma"/>
                <a:cs typeface="Tahoma"/>
              </a:rPr>
              <a:t> </a:t>
            </a:r>
            <a:r>
              <a:rPr sz="2400" dirty="0">
                <a:latin typeface="Tahoma"/>
                <a:cs typeface="Tahoma"/>
              </a:rPr>
              <a:t>latch</a:t>
            </a:r>
            <a:r>
              <a:rPr sz="2400" spc="-25" dirty="0">
                <a:latin typeface="Tahoma"/>
                <a:cs typeface="Tahoma"/>
              </a:rPr>
              <a:t> </a:t>
            </a:r>
            <a:r>
              <a:rPr sz="2400" dirty="0">
                <a:latin typeface="Tahoma"/>
                <a:cs typeface="Tahoma"/>
              </a:rPr>
              <a:t>is</a:t>
            </a:r>
            <a:r>
              <a:rPr sz="2400" spc="-25" dirty="0">
                <a:latin typeface="Tahoma"/>
                <a:cs typeface="Tahoma"/>
              </a:rPr>
              <a:t> </a:t>
            </a:r>
            <a:r>
              <a:rPr sz="2400" dirty="0">
                <a:latin typeface="Tahoma"/>
                <a:cs typeface="Tahoma"/>
              </a:rPr>
              <a:t>to</a:t>
            </a:r>
            <a:r>
              <a:rPr sz="2400" spc="-15" dirty="0">
                <a:latin typeface="Tahoma"/>
                <a:cs typeface="Tahoma"/>
              </a:rPr>
              <a:t> </a:t>
            </a:r>
            <a:r>
              <a:rPr sz="2400" dirty="0">
                <a:latin typeface="Tahoma"/>
                <a:cs typeface="Tahoma"/>
              </a:rPr>
              <a:t>ensure</a:t>
            </a:r>
            <a:r>
              <a:rPr sz="2400" spc="-35" dirty="0">
                <a:latin typeface="Tahoma"/>
                <a:cs typeface="Tahoma"/>
              </a:rPr>
              <a:t> </a:t>
            </a:r>
            <a:r>
              <a:rPr sz="2400" dirty="0">
                <a:latin typeface="Tahoma"/>
                <a:cs typeface="Tahoma"/>
              </a:rPr>
              <a:t>that</a:t>
            </a:r>
            <a:r>
              <a:rPr sz="2400" spc="-5" dirty="0">
                <a:latin typeface="Tahoma"/>
                <a:cs typeface="Tahoma"/>
              </a:rPr>
              <a:t> </a:t>
            </a:r>
            <a:r>
              <a:rPr sz="2400" dirty="0">
                <a:solidFill>
                  <a:srgbClr val="3333CC"/>
                </a:solidFill>
                <a:latin typeface="Tahoma"/>
                <a:cs typeface="Tahoma"/>
              </a:rPr>
              <a:t>inputs</a:t>
            </a:r>
            <a:r>
              <a:rPr sz="2400" spc="-40" dirty="0">
                <a:solidFill>
                  <a:srgbClr val="3333CC"/>
                </a:solidFill>
                <a:latin typeface="Tahoma"/>
                <a:cs typeface="Tahoma"/>
              </a:rPr>
              <a:t> </a:t>
            </a:r>
            <a:r>
              <a:rPr sz="2400" spc="-50" dirty="0">
                <a:solidFill>
                  <a:srgbClr val="3333CC"/>
                </a:solidFill>
                <a:latin typeface="Tahoma"/>
                <a:cs typeface="Tahoma"/>
              </a:rPr>
              <a:t>S </a:t>
            </a:r>
            <a:r>
              <a:rPr sz="2400" dirty="0">
                <a:solidFill>
                  <a:srgbClr val="3333CC"/>
                </a:solidFill>
                <a:latin typeface="Tahoma"/>
                <a:cs typeface="Tahoma"/>
              </a:rPr>
              <a:t>and</a:t>
            </a:r>
            <a:r>
              <a:rPr sz="2400" spc="-35" dirty="0">
                <a:solidFill>
                  <a:srgbClr val="3333CC"/>
                </a:solidFill>
                <a:latin typeface="Tahoma"/>
                <a:cs typeface="Tahoma"/>
              </a:rPr>
              <a:t> </a:t>
            </a:r>
            <a:r>
              <a:rPr sz="2400" dirty="0">
                <a:solidFill>
                  <a:srgbClr val="3333CC"/>
                </a:solidFill>
                <a:latin typeface="Tahoma"/>
                <a:cs typeface="Tahoma"/>
              </a:rPr>
              <a:t>R</a:t>
            </a:r>
            <a:r>
              <a:rPr sz="2400" spc="-30" dirty="0">
                <a:solidFill>
                  <a:srgbClr val="3333CC"/>
                </a:solidFill>
                <a:latin typeface="Tahoma"/>
                <a:cs typeface="Tahoma"/>
              </a:rPr>
              <a:t> </a:t>
            </a:r>
            <a:r>
              <a:rPr sz="2400" dirty="0">
                <a:solidFill>
                  <a:srgbClr val="3333CC"/>
                </a:solidFill>
                <a:latin typeface="Tahoma"/>
                <a:cs typeface="Tahoma"/>
              </a:rPr>
              <a:t>are</a:t>
            </a:r>
            <a:r>
              <a:rPr sz="2400" spc="-25" dirty="0">
                <a:solidFill>
                  <a:srgbClr val="3333CC"/>
                </a:solidFill>
                <a:latin typeface="Tahoma"/>
                <a:cs typeface="Tahoma"/>
              </a:rPr>
              <a:t> </a:t>
            </a:r>
            <a:r>
              <a:rPr sz="2400" dirty="0">
                <a:solidFill>
                  <a:srgbClr val="3333CC"/>
                </a:solidFill>
                <a:latin typeface="Tahoma"/>
                <a:cs typeface="Tahoma"/>
              </a:rPr>
              <a:t>never</a:t>
            </a:r>
            <a:r>
              <a:rPr sz="2400" spc="-20" dirty="0">
                <a:solidFill>
                  <a:srgbClr val="3333CC"/>
                </a:solidFill>
                <a:latin typeface="Tahoma"/>
                <a:cs typeface="Tahoma"/>
              </a:rPr>
              <a:t> </a:t>
            </a:r>
            <a:r>
              <a:rPr sz="2400" dirty="0">
                <a:solidFill>
                  <a:srgbClr val="3333CC"/>
                </a:solidFill>
                <a:latin typeface="Tahoma"/>
                <a:cs typeface="Tahoma"/>
              </a:rPr>
              <a:t>equal</a:t>
            </a:r>
            <a:r>
              <a:rPr sz="2400" spc="-35" dirty="0">
                <a:solidFill>
                  <a:srgbClr val="3333CC"/>
                </a:solidFill>
                <a:latin typeface="Tahoma"/>
                <a:cs typeface="Tahoma"/>
              </a:rPr>
              <a:t> </a:t>
            </a:r>
            <a:r>
              <a:rPr sz="2400" dirty="0">
                <a:solidFill>
                  <a:srgbClr val="3333CC"/>
                </a:solidFill>
                <a:latin typeface="Tahoma"/>
                <a:cs typeface="Tahoma"/>
              </a:rPr>
              <a:t>to</a:t>
            </a:r>
            <a:r>
              <a:rPr sz="2400" spc="-20" dirty="0">
                <a:solidFill>
                  <a:srgbClr val="3333CC"/>
                </a:solidFill>
                <a:latin typeface="Tahoma"/>
                <a:cs typeface="Tahoma"/>
              </a:rPr>
              <a:t> </a:t>
            </a:r>
            <a:r>
              <a:rPr sz="2400" dirty="0">
                <a:solidFill>
                  <a:srgbClr val="3333CC"/>
                </a:solidFill>
                <a:latin typeface="Tahoma"/>
                <a:cs typeface="Tahoma"/>
              </a:rPr>
              <a:t>1</a:t>
            </a:r>
            <a:r>
              <a:rPr sz="2400" spc="-30" dirty="0">
                <a:solidFill>
                  <a:srgbClr val="3333CC"/>
                </a:solidFill>
                <a:latin typeface="Tahoma"/>
                <a:cs typeface="Tahoma"/>
              </a:rPr>
              <a:t> </a:t>
            </a:r>
            <a:r>
              <a:rPr sz="2400" dirty="0">
                <a:solidFill>
                  <a:srgbClr val="3333CC"/>
                </a:solidFill>
                <a:latin typeface="Tahoma"/>
                <a:cs typeface="Tahoma"/>
              </a:rPr>
              <a:t>at</a:t>
            </a:r>
            <a:r>
              <a:rPr sz="2400" spc="-20" dirty="0">
                <a:solidFill>
                  <a:srgbClr val="3333CC"/>
                </a:solidFill>
                <a:latin typeface="Tahoma"/>
                <a:cs typeface="Tahoma"/>
              </a:rPr>
              <a:t> </a:t>
            </a:r>
            <a:r>
              <a:rPr sz="2400" dirty="0">
                <a:solidFill>
                  <a:srgbClr val="3333CC"/>
                </a:solidFill>
                <a:latin typeface="Tahoma"/>
                <a:cs typeface="Tahoma"/>
              </a:rPr>
              <a:t>the</a:t>
            </a:r>
            <a:r>
              <a:rPr sz="2400" spc="-30" dirty="0">
                <a:solidFill>
                  <a:srgbClr val="3333CC"/>
                </a:solidFill>
                <a:latin typeface="Tahoma"/>
                <a:cs typeface="Tahoma"/>
              </a:rPr>
              <a:t> </a:t>
            </a:r>
            <a:r>
              <a:rPr sz="2400" dirty="0">
                <a:solidFill>
                  <a:srgbClr val="3333CC"/>
                </a:solidFill>
                <a:latin typeface="Tahoma"/>
                <a:cs typeface="Tahoma"/>
              </a:rPr>
              <a:t>same</a:t>
            </a:r>
            <a:r>
              <a:rPr sz="2400" spc="-25" dirty="0">
                <a:solidFill>
                  <a:srgbClr val="3333CC"/>
                </a:solidFill>
                <a:latin typeface="Tahoma"/>
                <a:cs typeface="Tahoma"/>
              </a:rPr>
              <a:t> </a:t>
            </a:r>
            <a:r>
              <a:rPr sz="2400" dirty="0">
                <a:solidFill>
                  <a:srgbClr val="3333CC"/>
                </a:solidFill>
                <a:latin typeface="Tahoma"/>
                <a:cs typeface="Tahoma"/>
              </a:rPr>
              <a:t>time</a:t>
            </a:r>
            <a:r>
              <a:rPr sz="2400" spc="-20" dirty="0">
                <a:solidFill>
                  <a:srgbClr val="3333CC"/>
                </a:solidFill>
                <a:latin typeface="Tahoma"/>
                <a:cs typeface="Tahoma"/>
              </a:rPr>
              <a:t> </a:t>
            </a:r>
            <a:r>
              <a:rPr sz="2400" dirty="0">
                <a:solidFill>
                  <a:srgbClr val="3333CC"/>
                </a:solidFill>
                <a:latin typeface="Tahoma"/>
                <a:cs typeface="Tahoma"/>
              </a:rPr>
              <a:t>in</a:t>
            </a:r>
            <a:r>
              <a:rPr sz="2400" spc="-25" dirty="0">
                <a:solidFill>
                  <a:srgbClr val="3333CC"/>
                </a:solidFill>
                <a:latin typeface="Tahoma"/>
                <a:cs typeface="Tahoma"/>
              </a:rPr>
              <a:t> </a:t>
            </a:r>
            <a:r>
              <a:rPr sz="2400" dirty="0">
                <a:solidFill>
                  <a:srgbClr val="3333CC"/>
                </a:solidFill>
                <a:latin typeface="Tahoma"/>
                <a:cs typeface="Tahoma"/>
              </a:rPr>
              <a:t>Fig</a:t>
            </a:r>
            <a:r>
              <a:rPr sz="2400" spc="-15" dirty="0">
                <a:solidFill>
                  <a:srgbClr val="3333CC"/>
                </a:solidFill>
                <a:latin typeface="Tahoma"/>
                <a:cs typeface="Tahoma"/>
              </a:rPr>
              <a:t> </a:t>
            </a:r>
            <a:r>
              <a:rPr sz="2400" spc="-10" dirty="0">
                <a:solidFill>
                  <a:srgbClr val="3333CC"/>
                </a:solidFill>
                <a:latin typeface="Tahoma"/>
                <a:cs typeface="Tahoma"/>
              </a:rPr>
              <a:t>5-</a:t>
            </a:r>
            <a:r>
              <a:rPr sz="2400" dirty="0">
                <a:solidFill>
                  <a:srgbClr val="3333CC"/>
                </a:solidFill>
                <a:latin typeface="Tahoma"/>
                <a:cs typeface="Tahoma"/>
              </a:rPr>
              <a:t>5</a:t>
            </a:r>
            <a:r>
              <a:rPr sz="2400" dirty="0">
                <a:latin typeface="Tahoma"/>
                <a:cs typeface="Tahoma"/>
              </a:rPr>
              <a:t>.</a:t>
            </a:r>
            <a:r>
              <a:rPr sz="2400" spc="-20" dirty="0">
                <a:latin typeface="Tahoma"/>
                <a:cs typeface="Tahoma"/>
              </a:rPr>
              <a:t> This </a:t>
            </a:r>
            <a:r>
              <a:rPr sz="2400" dirty="0">
                <a:latin typeface="Tahoma"/>
                <a:cs typeface="Tahoma"/>
              </a:rPr>
              <a:t>is</a:t>
            </a:r>
            <a:r>
              <a:rPr sz="2400" spc="-20" dirty="0">
                <a:latin typeface="Tahoma"/>
                <a:cs typeface="Tahoma"/>
              </a:rPr>
              <a:t> </a:t>
            </a:r>
            <a:r>
              <a:rPr sz="2400" dirty="0">
                <a:latin typeface="Tahoma"/>
                <a:cs typeface="Tahoma"/>
              </a:rPr>
              <a:t>done</a:t>
            </a:r>
            <a:r>
              <a:rPr sz="2400" spc="-30" dirty="0">
                <a:latin typeface="Tahoma"/>
                <a:cs typeface="Tahoma"/>
              </a:rPr>
              <a:t> </a:t>
            </a:r>
            <a:r>
              <a:rPr sz="2400" dirty="0">
                <a:latin typeface="Tahoma"/>
                <a:cs typeface="Tahoma"/>
              </a:rPr>
              <a:t>in</a:t>
            </a:r>
            <a:r>
              <a:rPr sz="2400" spc="-10" dirty="0">
                <a:latin typeface="Tahoma"/>
                <a:cs typeface="Tahoma"/>
              </a:rPr>
              <a:t> </a:t>
            </a:r>
            <a:r>
              <a:rPr sz="2400" dirty="0">
                <a:latin typeface="Tahoma"/>
                <a:cs typeface="Tahoma"/>
              </a:rPr>
              <a:t>the</a:t>
            </a:r>
            <a:r>
              <a:rPr sz="2400" spc="-15" dirty="0">
                <a:latin typeface="Tahoma"/>
                <a:cs typeface="Tahoma"/>
              </a:rPr>
              <a:t> </a:t>
            </a:r>
            <a:r>
              <a:rPr sz="2400" dirty="0">
                <a:solidFill>
                  <a:srgbClr val="FF0000"/>
                </a:solidFill>
                <a:latin typeface="Tahoma"/>
                <a:cs typeface="Tahoma"/>
              </a:rPr>
              <a:t>D</a:t>
            </a:r>
            <a:r>
              <a:rPr sz="2400" spc="-15" dirty="0">
                <a:solidFill>
                  <a:srgbClr val="FF0000"/>
                </a:solidFill>
                <a:latin typeface="Tahoma"/>
                <a:cs typeface="Tahoma"/>
              </a:rPr>
              <a:t> </a:t>
            </a:r>
            <a:r>
              <a:rPr sz="2400" spc="-10" dirty="0">
                <a:solidFill>
                  <a:srgbClr val="FF0000"/>
                </a:solidFill>
                <a:latin typeface="Tahoma"/>
                <a:cs typeface="Tahoma"/>
              </a:rPr>
              <a:t>latch</a:t>
            </a:r>
            <a:r>
              <a:rPr sz="2400" spc="-10" dirty="0">
                <a:latin typeface="Tahoma"/>
                <a:cs typeface="Tahoma"/>
              </a:rPr>
              <a:t>.</a:t>
            </a:r>
            <a:endParaRPr sz="2400">
              <a:latin typeface="Tahoma"/>
              <a:cs typeface="Tahoma"/>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10</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1759320" y="3252960"/>
              <a:ext cx="9070920" cy="2826360"/>
            </p14:xfrm>
          </p:contentPart>
        </mc:Choice>
        <mc:Fallback>
          <p:pic>
            <p:nvPicPr>
              <p:cNvPr id="6" name="Ink 5"/>
              <p:cNvPicPr/>
              <p:nvPr/>
            </p:nvPicPr>
            <p:blipFill>
              <a:blip r:embed="rId4"/>
              <a:stretch>
                <a:fillRect/>
              </a:stretch>
            </p:blipFill>
            <p:spPr>
              <a:xfrm>
                <a:off x="1755360" y="3247920"/>
                <a:ext cx="9077400" cy="2841120"/>
              </a:xfrm>
              <a:prstGeom prst="rect">
                <a:avLst/>
              </a:prstGeom>
            </p:spPr>
          </p:pic>
        </mc:Fallback>
      </mc:AlternateContent>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68528"/>
          </a:xfrm>
          <a:prstGeom prst="rect">
            <a:avLst/>
          </a:prstGeom>
        </p:spPr>
        <p:txBody>
          <a:bodyPr vert="horz" wrap="square" lIns="0" tIns="852373" rIns="0" bIns="0" rtlCol="0">
            <a:spAutoFit/>
          </a:bodyPr>
          <a:lstStyle/>
          <a:p>
            <a:pPr marL="448945">
              <a:spcBef>
                <a:spcPts val="100"/>
              </a:spcBef>
            </a:pPr>
            <a:r>
              <a:rPr sz="3300" b="1" dirty="0"/>
              <a:t>Graphic</a:t>
            </a:r>
            <a:r>
              <a:rPr sz="3300" b="1" spc="-70" dirty="0"/>
              <a:t> </a:t>
            </a:r>
            <a:r>
              <a:rPr sz="3300" b="1" dirty="0"/>
              <a:t>Symbols</a:t>
            </a:r>
            <a:r>
              <a:rPr sz="3300" b="1" spc="-40" dirty="0"/>
              <a:t> </a:t>
            </a:r>
            <a:r>
              <a:rPr sz="3300" b="1" dirty="0"/>
              <a:t>for</a:t>
            </a:r>
            <a:r>
              <a:rPr sz="3300" b="1" spc="-55" dirty="0"/>
              <a:t> </a:t>
            </a:r>
            <a:r>
              <a:rPr sz="3300" b="1" spc="-10" dirty="0"/>
              <a:t>latches</a:t>
            </a:r>
            <a:endParaRPr sz="3300"/>
          </a:p>
        </p:txBody>
      </p:sp>
      <p:pic>
        <p:nvPicPr>
          <p:cNvPr id="3" name="object 3"/>
          <p:cNvPicPr/>
          <p:nvPr/>
        </p:nvPicPr>
        <p:blipFill>
          <a:blip r:embed="rId2" cstate="print"/>
          <a:stretch>
            <a:fillRect/>
          </a:stretch>
        </p:blipFill>
        <p:spPr>
          <a:xfrm>
            <a:off x="1965581" y="3605981"/>
            <a:ext cx="8133294" cy="3207771"/>
          </a:xfrm>
          <a:prstGeom prst="rect">
            <a:avLst/>
          </a:prstGeom>
        </p:spPr>
      </p:pic>
      <p:sp>
        <p:nvSpPr>
          <p:cNvPr id="4" name="object 4"/>
          <p:cNvSpPr txBox="1">
            <a:spLocks noGrp="1"/>
          </p:cNvSpPr>
          <p:nvPr>
            <p:ph type="body" idx="1"/>
          </p:nvPr>
        </p:nvSpPr>
        <p:spPr>
          <a:xfrm>
            <a:off x="762000" y="1752600"/>
            <a:ext cx="11051540" cy="1120820"/>
          </a:xfrm>
          <a:prstGeom prst="rect">
            <a:avLst/>
          </a:prstGeom>
        </p:spPr>
        <p:txBody>
          <a:bodyPr vert="horz" wrap="square" lIns="0" tIns="12700" rIns="0" bIns="0" rtlCol="0">
            <a:spAutoFit/>
          </a:bodyPr>
          <a:lstStyle/>
          <a:p>
            <a:pPr marL="83820" marR="5080">
              <a:spcBef>
                <a:spcPts val="100"/>
              </a:spcBef>
            </a:pPr>
            <a:r>
              <a:rPr dirty="0"/>
              <a:t>A</a:t>
            </a:r>
            <a:r>
              <a:rPr spc="-40" dirty="0"/>
              <a:t> </a:t>
            </a:r>
            <a:r>
              <a:rPr dirty="0"/>
              <a:t>latch</a:t>
            </a:r>
            <a:r>
              <a:rPr spc="-20" dirty="0"/>
              <a:t> </a:t>
            </a:r>
            <a:r>
              <a:rPr dirty="0"/>
              <a:t>is</a:t>
            </a:r>
            <a:r>
              <a:rPr spc="-20" dirty="0"/>
              <a:t> </a:t>
            </a:r>
            <a:r>
              <a:rPr dirty="0"/>
              <a:t>designated</a:t>
            </a:r>
            <a:r>
              <a:rPr spc="-35" dirty="0"/>
              <a:t> </a:t>
            </a:r>
            <a:r>
              <a:rPr dirty="0"/>
              <a:t>by</a:t>
            </a:r>
            <a:r>
              <a:rPr spc="-30" dirty="0"/>
              <a:t> </a:t>
            </a:r>
            <a:r>
              <a:rPr dirty="0"/>
              <a:t>a</a:t>
            </a:r>
            <a:r>
              <a:rPr spc="-20" dirty="0"/>
              <a:t> </a:t>
            </a:r>
            <a:r>
              <a:rPr dirty="0"/>
              <a:t>rectangular</a:t>
            </a:r>
            <a:r>
              <a:rPr spc="-35" dirty="0"/>
              <a:t> </a:t>
            </a:r>
            <a:r>
              <a:rPr dirty="0"/>
              <a:t>block</a:t>
            </a:r>
            <a:r>
              <a:rPr spc="-25" dirty="0"/>
              <a:t> </a:t>
            </a:r>
            <a:r>
              <a:rPr dirty="0"/>
              <a:t>with</a:t>
            </a:r>
            <a:r>
              <a:rPr spc="-20" dirty="0"/>
              <a:t> </a:t>
            </a:r>
            <a:r>
              <a:rPr dirty="0"/>
              <a:t>inputs</a:t>
            </a:r>
            <a:r>
              <a:rPr spc="-45" dirty="0"/>
              <a:t> </a:t>
            </a:r>
            <a:r>
              <a:rPr spc="-25" dirty="0"/>
              <a:t>on </a:t>
            </a:r>
            <a:r>
              <a:rPr dirty="0"/>
              <a:t>the</a:t>
            </a:r>
            <a:r>
              <a:rPr spc="-35" dirty="0"/>
              <a:t> </a:t>
            </a:r>
            <a:r>
              <a:rPr dirty="0"/>
              <a:t>left</a:t>
            </a:r>
            <a:r>
              <a:rPr spc="-10" dirty="0"/>
              <a:t> </a:t>
            </a:r>
            <a:r>
              <a:rPr dirty="0"/>
              <a:t>and</a:t>
            </a:r>
            <a:r>
              <a:rPr spc="-35" dirty="0"/>
              <a:t> </a:t>
            </a:r>
            <a:r>
              <a:rPr dirty="0"/>
              <a:t>outputs</a:t>
            </a:r>
            <a:r>
              <a:rPr spc="-40" dirty="0"/>
              <a:t> </a:t>
            </a:r>
            <a:r>
              <a:rPr dirty="0"/>
              <a:t>on</a:t>
            </a:r>
            <a:r>
              <a:rPr spc="-10" dirty="0"/>
              <a:t> </a:t>
            </a:r>
            <a:r>
              <a:rPr dirty="0"/>
              <a:t>the</a:t>
            </a:r>
            <a:r>
              <a:rPr spc="-40" dirty="0"/>
              <a:t> </a:t>
            </a:r>
            <a:r>
              <a:rPr dirty="0"/>
              <a:t>right.</a:t>
            </a:r>
            <a:r>
              <a:rPr spc="-30" dirty="0"/>
              <a:t> </a:t>
            </a:r>
            <a:r>
              <a:rPr dirty="0"/>
              <a:t>One</a:t>
            </a:r>
            <a:r>
              <a:rPr spc="-40" dirty="0"/>
              <a:t> </a:t>
            </a:r>
            <a:r>
              <a:rPr dirty="0"/>
              <a:t>output</a:t>
            </a:r>
            <a:r>
              <a:rPr spc="-40" dirty="0"/>
              <a:t> </a:t>
            </a:r>
            <a:r>
              <a:rPr dirty="0"/>
              <a:t>designates</a:t>
            </a:r>
            <a:r>
              <a:rPr spc="-35" dirty="0"/>
              <a:t> </a:t>
            </a:r>
            <a:r>
              <a:rPr spc="-25" dirty="0"/>
              <a:t>the </a:t>
            </a:r>
            <a:r>
              <a:rPr dirty="0"/>
              <a:t>normal</a:t>
            </a:r>
            <a:r>
              <a:rPr spc="-45" dirty="0"/>
              <a:t> </a:t>
            </a:r>
            <a:r>
              <a:rPr dirty="0"/>
              <a:t>output,</a:t>
            </a:r>
            <a:r>
              <a:rPr spc="-50" dirty="0"/>
              <a:t> </a:t>
            </a:r>
            <a:r>
              <a:rPr dirty="0"/>
              <a:t>and</a:t>
            </a:r>
            <a:r>
              <a:rPr spc="-20" dirty="0"/>
              <a:t> </a:t>
            </a:r>
            <a:r>
              <a:rPr dirty="0"/>
              <a:t>the</a:t>
            </a:r>
            <a:r>
              <a:rPr spc="-15" dirty="0"/>
              <a:t> </a:t>
            </a:r>
            <a:r>
              <a:rPr dirty="0"/>
              <a:t>other</a:t>
            </a:r>
            <a:r>
              <a:rPr spc="-40" dirty="0"/>
              <a:t> </a:t>
            </a:r>
            <a:r>
              <a:rPr dirty="0"/>
              <a:t>designates</a:t>
            </a:r>
            <a:r>
              <a:rPr spc="-30" dirty="0"/>
              <a:t> </a:t>
            </a:r>
            <a:r>
              <a:rPr dirty="0"/>
              <a:t>the</a:t>
            </a:r>
            <a:r>
              <a:rPr spc="-10" dirty="0"/>
              <a:t> complement output.</a:t>
            </a: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11</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2772720" y="4940280"/>
              <a:ext cx="5739120" cy="759960"/>
            </p14:xfrm>
          </p:contentPart>
        </mc:Choice>
        <mc:Fallback>
          <p:pic>
            <p:nvPicPr>
              <p:cNvPr id="6" name="Ink 5"/>
              <p:cNvPicPr/>
              <p:nvPr/>
            </p:nvPicPr>
            <p:blipFill>
              <a:blip r:embed="rId4"/>
              <a:stretch>
                <a:fillRect/>
              </a:stretch>
            </p:blipFill>
            <p:spPr>
              <a:xfrm>
                <a:off x="2764800" y="4937400"/>
                <a:ext cx="5755320" cy="771120"/>
              </a:xfrm>
              <a:prstGeom prst="rect">
                <a:avLst/>
              </a:prstGeom>
            </p:spPr>
          </p:pic>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53893" y="821513"/>
            <a:ext cx="3401695" cy="528955"/>
          </a:xfrm>
          <a:prstGeom prst="rect">
            <a:avLst/>
          </a:prstGeom>
        </p:spPr>
        <p:txBody>
          <a:bodyPr vert="horz" wrap="square" lIns="0" tIns="12700" rIns="0" bIns="0" rtlCol="0">
            <a:spAutoFit/>
          </a:bodyPr>
          <a:lstStyle/>
          <a:p>
            <a:pPr marL="12700">
              <a:spcBef>
                <a:spcPts val="100"/>
              </a:spcBef>
              <a:tabLst>
                <a:tab pos="1336675" algn="l"/>
              </a:tabLst>
            </a:pPr>
            <a:r>
              <a:rPr sz="3300" b="1" spc="-10" dirty="0"/>
              <a:t>5-</a:t>
            </a:r>
            <a:r>
              <a:rPr sz="3300" b="1" spc="-50" dirty="0"/>
              <a:t>3</a:t>
            </a:r>
            <a:r>
              <a:rPr sz="3300" b="1" dirty="0"/>
              <a:t>	</a:t>
            </a:r>
            <a:r>
              <a:rPr sz="3300" b="1" spc="-10" dirty="0"/>
              <a:t>Flip-Flops</a:t>
            </a:r>
            <a:endParaRPr sz="3300"/>
          </a:p>
        </p:txBody>
      </p:sp>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12</a:t>
            </a:fld>
            <a:endParaRPr spc="-25" dirty="0"/>
          </a:p>
        </p:txBody>
      </p:sp>
      <p:sp>
        <p:nvSpPr>
          <p:cNvPr id="3" name="object 3"/>
          <p:cNvSpPr txBox="1">
            <a:spLocks noGrp="1"/>
          </p:cNvSpPr>
          <p:nvPr>
            <p:ph type="body" idx="1"/>
          </p:nvPr>
        </p:nvSpPr>
        <p:spPr>
          <a:xfrm>
            <a:off x="457200" y="2133600"/>
            <a:ext cx="11051540" cy="2717025"/>
          </a:xfrm>
          <a:prstGeom prst="rect">
            <a:avLst/>
          </a:prstGeom>
        </p:spPr>
        <p:txBody>
          <a:bodyPr vert="horz" wrap="square" lIns="0" tIns="42544" rIns="0" bIns="0" rtlCol="0">
            <a:spAutoFit/>
          </a:bodyPr>
          <a:lstStyle/>
          <a:p>
            <a:pPr marL="12700" marR="5080" indent="382270" algn="just">
              <a:lnSpc>
                <a:spcPct val="105600"/>
              </a:lnSpc>
              <a:spcBef>
                <a:spcPts val="334"/>
              </a:spcBef>
            </a:pPr>
            <a:r>
              <a:rPr dirty="0"/>
              <a:t>The</a:t>
            </a:r>
            <a:r>
              <a:rPr spc="65" dirty="0"/>
              <a:t> </a:t>
            </a:r>
            <a:r>
              <a:rPr dirty="0"/>
              <a:t>state</a:t>
            </a:r>
            <a:r>
              <a:rPr spc="80" dirty="0"/>
              <a:t> </a:t>
            </a:r>
            <a:r>
              <a:rPr dirty="0"/>
              <a:t>of</a:t>
            </a:r>
            <a:r>
              <a:rPr spc="70" dirty="0"/>
              <a:t> </a:t>
            </a:r>
            <a:r>
              <a:rPr dirty="0"/>
              <a:t>a</a:t>
            </a:r>
            <a:r>
              <a:rPr spc="65" dirty="0"/>
              <a:t> </a:t>
            </a:r>
            <a:r>
              <a:rPr dirty="0"/>
              <a:t>latch</a:t>
            </a:r>
            <a:r>
              <a:rPr spc="70" dirty="0"/>
              <a:t> </a:t>
            </a:r>
            <a:r>
              <a:rPr dirty="0"/>
              <a:t>or</a:t>
            </a:r>
            <a:r>
              <a:rPr spc="65" dirty="0"/>
              <a:t> </a:t>
            </a:r>
            <a:r>
              <a:rPr spc="-10" dirty="0"/>
              <a:t>flip-</a:t>
            </a:r>
            <a:r>
              <a:rPr dirty="0"/>
              <a:t>flop</a:t>
            </a:r>
            <a:r>
              <a:rPr spc="70" dirty="0"/>
              <a:t> </a:t>
            </a:r>
            <a:r>
              <a:rPr dirty="0"/>
              <a:t>is</a:t>
            </a:r>
            <a:r>
              <a:rPr spc="75" dirty="0"/>
              <a:t> </a:t>
            </a:r>
            <a:r>
              <a:rPr dirty="0"/>
              <a:t>switched</a:t>
            </a:r>
            <a:r>
              <a:rPr spc="65" dirty="0"/>
              <a:t> </a:t>
            </a:r>
            <a:r>
              <a:rPr dirty="0"/>
              <a:t>by</a:t>
            </a:r>
            <a:r>
              <a:rPr spc="70" dirty="0"/>
              <a:t> </a:t>
            </a:r>
            <a:r>
              <a:rPr dirty="0"/>
              <a:t>a</a:t>
            </a:r>
            <a:r>
              <a:rPr spc="65" dirty="0"/>
              <a:t> </a:t>
            </a:r>
            <a:r>
              <a:rPr dirty="0"/>
              <a:t>change</a:t>
            </a:r>
            <a:r>
              <a:rPr spc="70" dirty="0"/>
              <a:t> </a:t>
            </a:r>
            <a:r>
              <a:rPr spc="-25" dirty="0"/>
              <a:t>in </a:t>
            </a:r>
            <a:r>
              <a:rPr dirty="0"/>
              <a:t>the</a:t>
            </a:r>
            <a:r>
              <a:rPr spc="170" dirty="0"/>
              <a:t> </a:t>
            </a:r>
            <a:r>
              <a:rPr dirty="0"/>
              <a:t>control</a:t>
            </a:r>
            <a:r>
              <a:rPr spc="165" dirty="0"/>
              <a:t> </a:t>
            </a:r>
            <a:r>
              <a:rPr dirty="0"/>
              <a:t>input.</a:t>
            </a:r>
            <a:r>
              <a:rPr spc="160" dirty="0"/>
              <a:t> </a:t>
            </a:r>
            <a:r>
              <a:rPr dirty="0"/>
              <a:t>This</a:t>
            </a:r>
            <a:r>
              <a:rPr spc="160" dirty="0"/>
              <a:t> </a:t>
            </a:r>
            <a:r>
              <a:rPr dirty="0"/>
              <a:t>momentary</a:t>
            </a:r>
            <a:r>
              <a:rPr spc="170" dirty="0"/>
              <a:t> </a:t>
            </a:r>
            <a:r>
              <a:rPr dirty="0"/>
              <a:t>change</a:t>
            </a:r>
            <a:r>
              <a:rPr spc="160" dirty="0"/>
              <a:t> </a:t>
            </a:r>
            <a:r>
              <a:rPr dirty="0"/>
              <a:t>is</a:t>
            </a:r>
            <a:r>
              <a:rPr spc="170" dirty="0"/>
              <a:t> </a:t>
            </a:r>
            <a:r>
              <a:rPr dirty="0"/>
              <a:t>called</a:t>
            </a:r>
            <a:r>
              <a:rPr spc="175" dirty="0"/>
              <a:t> </a:t>
            </a:r>
            <a:r>
              <a:rPr dirty="0"/>
              <a:t>a</a:t>
            </a:r>
            <a:r>
              <a:rPr spc="165" dirty="0"/>
              <a:t> </a:t>
            </a:r>
            <a:r>
              <a:rPr spc="-10" dirty="0">
                <a:solidFill>
                  <a:srgbClr val="FF0000"/>
                </a:solidFill>
                <a:latin typeface="Arial"/>
                <a:cs typeface="Arial"/>
              </a:rPr>
              <a:t>trigger </a:t>
            </a:r>
            <a:r>
              <a:rPr dirty="0"/>
              <a:t>and</a:t>
            </a:r>
            <a:r>
              <a:rPr spc="80" dirty="0"/>
              <a:t> </a:t>
            </a:r>
            <a:r>
              <a:rPr dirty="0"/>
              <a:t>the</a:t>
            </a:r>
            <a:r>
              <a:rPr spc="80" dirty="0"/>
              <a:t> </a:t>
            </a:r>
            <a:r>
              <a:rPr dirty="0"/>
              <a:t>transition</a:t>
            </a:r>
            <a:r>
              <a:rPr spc="85" dirty="0"/>
              <a:t> </a:t>
            </a:r>
            <a:r>
              <a:rPr dirty="0"/>
              <a:t>it</a:t>
            </a:r>
            <a:r>
              <a:rPr spc="85" dirty="0"/>
              <a:t> </a:t>
            </a:r>
            <a:r>
              <a:rPr dirty="0"/>
              <a:t>cause</a:t>
            </a:r>
            <a:r>
              <a:rPr spc="85" dirty="0"/>
              <a:t> </a:t>
            </a:r>
            <a:r>
              <a:rPr dirty="0"/>
              <a:t>is</a:t>
            </a:r>
            <a:r>
              <a:rPr spc="85" dirty="0"/>
              <a:t> </a:t>
            </a:r>
            <a:r>
              <a:rPr dirty="0"/>
              <a:t>said</a:t>
            </a:r>
            <a:r>
              <a:rPr spc="90" dirty="0"/>
              <a:t> </a:t>
            </a:r>
            <a:r>
              <a:rPr dirty="0"/>
              <a:t>to</a:t>
            </a:r>
            <a:r>
              <a:rPr spc="85" dirty="0"/>
              <a:t> </a:t>
            </a:r>
            <a:r>
              <a:rPr dirty="0"/>
              <a:t>trigger</a:t>
            </a:r>
            <a:r>
              <a:rPr spc="80" dirty="0"/>
              <a:t> </a:t>
            </a:r>
            <a:r>
              <a:rPr dirty="0"/>
              <a:t>the</a:t>
            </a:r>
            <a:r>
              <a:rPr spc="80" dirty="0"/>
              <a:t> </a:t>
            </a:r>
            <a:r>
              <a:rPr spc="-10" dirty="0"/>
              <a:t>flip-</a:t>
            </a:r>
            <a:r>
              <a:rPr dirty="0"/>
              <a:t>flop.</a:t>
            </a:r>
            <a:r>
              <a:rPr spc="80" dirty="0"/>
              <a:t> </a:t>
            </a:r>
            <a:r>
              <a:rPr spc="-25" dirty="0"/>
              <a:t>The </a:t>
            </a:r>
            <a:r>
              <a:rPr dirty="0"/>
              <a:t>D latch</a:t>
            </a:r>
            <a:r>
              <a:rPr spc="-10" dirty="0"/>
              <a:t> </a:t>
            </a:r>
            <a:r>
              <a:rPr dirty="0"/>
              <a:t>with</a:t>
            </a:r>
            <a:r>
              <a:rPr spc="-10" dirty="0"/>
              <a:t> </a:t>
            </a:r>
            <a:r>
              <a:rPr dirty="0"/>
              <a:t>pulses</a:t>
            </a:r>
            <a:r>
              <a:rPr spc="-5" dirty="0"/>
              <a:t> </a:t>
            </a:r>
            <a:r>
              <a:rPr dirty="0"/>
              <a:t>in</a:t>
            </a:r>
            <a:r>
              <a:rPr spc="-20" dirty="0"/>
              <a:t> </a:t>
            </a:r>
            <a:r>
              <a:rPr dirty="0"/>
              <a:t>its</a:t>
            </a:r>
            <a:r>
              <a:rPr spc="-5" dirty="0"/>
              <a:t> </a:t>
            </a:r>
            <a:r>
              <a:rPr dirty="0"/>
              <a:t>control input is</a:t>
            </a:r>
            <a:r>
              <a:rPr spc="-5" dirty="0"/>
              <a:t> </a:t>
            </a:r>
            <a:r>
              <a:rPr dirty="0"/>
              <a:t>essentially</a:t>
            </a:r>
            <a:r>
              <a:rPr spc="-10" dirty="0"/>
              <a:t> </a:t>
            </a:r>
            <a:r>
              <a:rPr dirty="0"/>
              <a:t>a</a:t>
            </a:r>
            <a:r>
              <a:rPr spc="-15" dirty="0"/>
              <a:t> </a:t>
            </a:r>
            <a:r>
              <a:rPr spc="-10" dirty="0"/>
              <a:t>flip-</a:t>
            </a:r>
            <a:r>
              <a:rPr spc="-20" dirty="0"/>
              <a:t>flop</a:t>
            </a:r>
          </a:p>
          <a:p>
            <a:pPr marL="12700" marR="5080" algn="just"/>
            <a:r>
              <a:rPr dirty="0"/>
              <a:t>that</a:t>
            </a:r>
            <a:r>
              <a:rPr spc="470" dirty="0"/>
              <a:t> </a:t>
            </a:r>
            <a:r>
              <a:rPr dirty="0"/>
              <a:t>is</a:t>
            </a:r>
            <a:r>
              <a:rPr spc="455" dirty="0"/>
              <a:t> </a:t>
            </a:r>
            <a:r>
              <a:rPr dirty="0"/>
              <a:t>triggered</a:t>
            </a:r>
            <a:r>
              <a:rPr spc="470" dirty="0"/>
              <a:t> </a:t>
            </a:r>
            <a:r>
              <a:rPr dirty="0"/>
              <a:t>every</a:t>
            </a:r>
            <a:r>
              <a:rPr spc="459" dirty="0"/>
              <a:t> </a:t>
            </a:r>
            <a:r>
              <a:rPr dirty="0"/>
              <a:t>time</a:t>
            </a:r>
            <a:r>
              <a:rPr spc="459" dirty="0"/>
              <a:t> </a:t>
            </a:r>
            <a:r>
              <a:rPr dirty="0"/>
              <a:t>the</a:t>
            </a:r>
            <a:r>
              <a:rPr spc="455" dirty="0"/>
              <a:t> </a:t>
            </a:r>
            <a:r>
              <a:rPr dirty="0"/>
              <a:t>pulse</a:t>
            </a:r>
            <a:r>
              <a:rPr spc="459" dirty="0"/>
              <a:t> </a:t>
            </a:r>
            <a:r>
              <a:rPr dirty="0"/>
              <a:t>goes</a:t>
            </a:r>
            <a:r>
              <a:rPr spc="465" dirty="0"/>
              <a:t> </a:t>
            </a:r>
            <a:r>
              <a:rPr dirty="0"/>
              <a:t>to</a:t>
            </a:r>
            <a:r>
              <a:rPr spc="459" dirty="0"/>
              <a:t> </a:t>
            </a:r>
            <a:r>
              <a:rPr dirty="0"/>
              <a:t>the</a:t>
            </a:r>
            <a:r>
              <a:rPr spc="465" dirty="0"/>
              <a:t> </a:t>
            </a:r>
            <a:r>
              <a:rPr dirty="0">
                <a:solidFill>
                  <a:srgbClr val="FF0000"/>
                </a:solidFill>
              </a:rPr>
              <a:t>logic</a:t>
            </a:r>
            <a:r>
              <a:rPr spc="465" dirty="0">
                <a:solidFill>
                  <a:srgbClr val="FF0000"/>
                </a:solidFill>
              </a:rPr>
              <a:t> </a:t>
            </a:r>
            <a:r>
              <a:rPr spc="-50" dirty="0">
                <a:solidFill>
                  <a:srgbClr val="FF0000"/>
                </a:solidFill>
              </a:rPr>
              <a:t>1 </a:t>
            </a:r>
            <a:r>
              <a:rPr dirty="0">
                <a:solidFill>
                  <a:srgbClr val="FF0000"/>
                </a:solidFill>
              </a:rPr>
              <a:t>level</a:t>
            </a:r>
            <a:r>
              <a:rPr dirty="0"/>
              <a:t>.</a:t>
            </a:r>
            <a:r>
              <a:rPr spc="385" dirty="0"/>
              <a:t> </a:t>
            </a:r>
            <a:r>
              <a:rPr dirty="0"/>
              <a:t>As</a:t>
            </a:r>
            <a:r>
              <a:rPr spc="385" dirty="0"/>
              <a:t> </a:t>
            </a:r>
            <a:r>
              <a:rPr dirty="0"/>
              <a:t>long</a:t>
            </a:r>
            <a:r>
              <a:rPr spc="395" dirty="0"/>
              <a:t> </a:t>
            </a:r>
            <a:r>
              <a:rPr dirty="0"/>
              <a:t>as</a:t>
            </a:r>
            <a:r>
              <a:rPr spc="385" dirty="0"/>
              <a:t> </a:t>
            </a:r>
            <a:r>
              <a:rPr dirty="0"/>
              <a:t>the</a:t>
            </a:r>
            <a:r>
              <a:rPr spc="375" dirty="0"/>
              <a:t> </a:t>
            </a:r>
            <a:r>
              <a:rPr dirty="0"/>
              <a:t>pulse</a:t>
            </a:r>
            <a:r>
              <a:rPr spc="385" dirty="0"/>
              <a:t> </a:t>
            </a:r>
            <a:r>
              <a:rPr dirty="0"/>
              <a:t>input</a:t>
            </a:r>
            <a:r>
              <a:rPr spc="385" dirty="0"/>
              <a:t> </a:t>
            </a:r>
            <a:r>
              <a:rPr dirty="0"/>
              <a:t>remains</a:t>
            </a:r>
            <a:r>
              <a:rPr spc="395" dirty="0"/>
              <a:t> </a:t>
            </a:r>
            <a:r>
              <a:rPr dirty="0"/>
              <a:t>in</a:t>
            </a:r>
            <a:r>
              <a:rPr spc="390" dirty="0"/>
              <a:t> </a:t>
            </a:r>
            <a:r>
              <a:rPr dirty="0"/>
              <a:t>the</a:t>
            </a:r>
            <a:r>
              <a:rPr spc="390" dirty="0"/>
              <a:t> </a:t>
            </a:r>
            <a:r>
              <a:rPr dirty="0"/>
              <a:t>level,</a:t>
            </a:r>
            <a:r>
              <a:rPr spc="385" dirty="0"/>
              <a:t> </a:t>
            </a:r>
            <a:r>
              <a:rPr spc="-25" dirty="0"/>
              <a:t>any </a:t>
            </a:r>
            <a:r>
              <a:rPr dirty="0"/>
              <a:t>changes</a:t>
            </a:r>
            <a:r>
              <a:rPr spc="470" dirty="0"/>
              <a:t> </a:t>
            </a:r>
            <a:r>
              <a:rPr dirty="0"/>
              <a:t>in</a:t>
            </a:r>
            <a:r>
              <a:rPr spc="465" dirty="0"/>
              <a:t> </a:t>
            </a:r>
            <a:r>
              <a:rPr dirty="0"/>
              <a:t>the</a:t>
            </a:r>
            <a:r>
              <a:rPr spc="459" dirty="0"/>
              <a:t> </a:t>
            </a:r>
            <a:r>
              <a:rPr dirty="0"/>
              <a:t>data</a:t>
            </a:r>
            <a:r>
              <a:rPr spc="455" dirty="0"/>
              <a:t> </a:t>
            </a:r>
            <a:r>
              <a:rPr dirty="0"/>
              <a:t>input</a:t>
            </a:r>
            <a:r>
              <a:rPr spc="480" dirty="0"/>
              <a:t> </a:t>
            </a:r>
            <a:r>
              <a:rPr dirty="0"/>
              <a:t>will</a:t>
            </a:r>
            <a:r>
              <a:rPr spc="459" dirty="0"/>
              <a:t> </a:t>
            </a:r>
            <a:r>
              <a:rPr dirty="0"/>
              <a:t>change</a:t>
            </a:r>
            <a:r>
              <a:rPr spc="480" dirty="0"/>
              <a:t> </a:t>
            </a:r>
            <a:r>
              <a:rPr dirty="0"/>
              <a:t>the</a:t>
            </a:r>
            <a:r>
              <a:rPr spc="465" dirty="0"/>
              <a:t> </a:t>
            </a:r>
            <a:r>
              <a:rPr dirty="0"/>
              <a:t>output</a:t>
            </a:r>
            <a:r>
              <a:rPr spc="465" dirty="0"/>
              <a:t> </a:t>
            </a:r>
            <a:r>
              <a:rPr dirty="0"/>
              <a:t>and</a:t>
            </a:r>
            <a:r>
              <a:rPr spc="475" dirty="0"/>
              <a:t> </a:t>
            </a:r>
            <a:r>
              <a:rPr spc="-25" dirty="0"/>
              <a:t>the </a:t>
            </a:r>
            <a:r>
              <a:rPr dirty="0"/>
              <a:t>state</a:t>
            </a:r>
            <a:r>
              <a:rPr spc="-45" dirty="0"/>
              <a:t> </a:t>
            </a:r>
            <a:r>
              <a:rPr dirty="0"/>
              <a:t>of</a:t>
            </a:r>
            <a:r>
              <a:rPr spc="-40" dirty="0"/>
              <a:t> </a:t>
            </a:r>
            <a:r>
              <a:rPr dirty="0"/>
              <a:t>the</a:t>
            </a:r>
            <a:r>
              <a:rPr spc="-25" dirty="0"/>
              <a:t> </a:t>
            </a:r>
            <a:r>
              <a:rPr spc="-10" dirty="0"/>
              <a:t>latch.</a:t>
            </a: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305720" y="2483280"/>
              <a:ext cx="10064880" cy="473040"/>
            </p14:xfrm>
          </p:contentPart>
        </mc:Choice>
        <mc:Fallback>
          <p:pic>
            <p:nvPicPr>
              <p:cNvPr id="5" name="Ink 4"/>
              <p:cNvPicPr/>
              <p:nvPr/>
            </p:nvPicPr>
            <p:blipFill>
              <a:blip r:embed="rId3"/>
              <a:stretch>
                <a:fillRect/>
              </a:stretch>
            </p:blipFill>
            <p:spPr>
              <a:xfrm>
                <a:off x="1301040" y="2475720"/>
                <a:ext cx="10078200" cy="487800"/>
              </a:xfrm>
              <a:prstGeom prst="rect">
                <a:avLst/>
              </a:prstGeom>
            </p:spPr>
          </p:pic>
        </mc:Fallback>
      </mc:AlternateContent>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430523" y="369571"/>
            <a:ext cx="9169400" cy="809273"/>
          </a:xfrm>
          <a:prstGeom prst="rect">
            <a:avLst/>
          </a:prstGeom>
        </p:spPr>
        <p:txBody>
          <a:bodyPr vert="horz" wrap="square" lIns="0" tIns="268046" rIns="0" bIns="0" rtlCol="0">
            <a:spAutoFit/>
          </a:bodyPr>
          <a:lstStyle/>
          <a:p>
            <a:pPr marL="209550">
              <a:spcBef>
                <a:spcPts val="105"/>
              </a:spcBef>
            </a:pPr>
            <a:r>
              <a:rPr sz="3500" b="1" dirty="0"/>
              <a:t>Clock</a:t>
            </a:r>
            <a:r>
              <a:rPr sz="3500" b="1" spc="-35" dirty="0"/>
              <a:t> </a:t>
            </a:r>
            <a:r>
              <a:rPr sz="3500" b="1" dirty="0"/>
              <a:t>Response</a:t>
            </a:r>
            <a:r>
              <a:rPr sz="3500" b="1" spc="-40" dirty="0"/>
              <a:t> </a:t>
            </a:r>
            <a:r>
              <a:rPr sz="3500" b="1" dirty="0"/>
              <a:t>in</a:t>
            </a:r>
            <a:r>
              <a:rPr sz="3500" b="1" spc="-25" dirty="0"/>
              <a:t> </a:t>
            </a:r>
            <a:r>
              <a:rPr sz="3500" b="1" spc="-10" dirty="0"/>
              <a:t>Latch</a:t>
            </a:r>
            <a:endParaRPr sz="3500"/>
          </a:p>
        </p:txBody>
      </p:sp>
      <p:pic>
        <p:nvPicPr>
          <p:cNvPr id="3" name="object 3"/>
          <p:cNvPicPr/>
          <p:nvPr/>
        </p:nvPicPr>
        <p:blipFill>
          <a:blip r:embed="rId2" cstate="print"/>
          <a:stretch>
            <a:fillRect/>
          </a:stretch>
        </p:blipFill>
        <p:spPr>
          <a:xfrm>
            <a:off x="2004395" y="4307681"/>
            <a:ext cx="7997987" cy="1394486"/>
          </a:xfrm>
          <a:prstGeom prst="rect">
            <a:avLst/>
          </a:prstGeom>
        </p:spPr>
      </p:pic>
      <p:sp>
        <p:nvSpPr>
          <p:cNvPr id="4" name="object 4"/>
          <p:cNvSpPr txBox="1"/>
          <p:nvPr/>
        </p:nvSpPr>
        <p:spPr>
          <a:xfrm>
            <a:off x="2071217" y="2020901"/>
            <a:ext cx="7607300" cy="112331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In</a:t>
            </a:r>
            <a:r>
              <a:rPr sz="2400" spc="-45" dirty="0">
                <a:latin typeface="Tahoma"/>
                <a:cs typeface="Tahoma"/>
              </a:rPr>
              <a:t> </a:t>
            </a:r>
            <a:r>
              <a:rPr sz="2400" dirty="0">
                <a:latin typeface="Tahoma"/>
                <a:cs typeface="Tahoma"/>
              </a:rPr>
              <a:t>Fig</a:t>
            </a:r>
            <a:r>
              <a:rPr sz="2400" spc="-35" dirty="0">
                <a:latin typeface="Tahoma"/>
                <a:cs typeface="Tahoma"/>
              </a:rPr>
              <a:t> </a:t>
            </a:r>
            <a:r>
              <a:rPr sz="2400" dirty="0">
                <a:latin typeface="Tahoma"/>
                <a:cs typeface="Tahoma"/>
              </a:rPr>
              <a:t>(a)</a:t>
            </a:r>
            <a:r>
              <a:rPr sz="2400" spc="-30" dirty="0">
                <a:latin typeface="Tahoma"/>
                <a:cs typeface="Tahoma"/>
              </a:rPr>
              <a:t> </a:t>
            </a:r>
            <a:r>
              <a:rPr sz="2400" dirty="0">
                <a:latin typeface="Tahoma"/>
                <a:cs typeface="Tahoma"/>
              </a:rPr>
              <a:t>a</a:t>
            </a:r>
            <a:r>
              <a:rPr sz="2400" spc="-30" dirty="0">
                <a:latin typeface="Tahoma"/>
                <a:cs typeface="Tahoma"/>
              </a:rPr>
              <a:t> </a:t>
            </a:r>
            <a:r>
              <a:rPr sz="2400" dirty="0">
                <a:latin typeface="Tahoma"/>
                <a:cs typeface="Tahoma"/>
              </a:rPr>
              <a:t>positive</a:t>
            </a:r>
            <a:r>
              <a:rPr sz="2400" spc="-40" dirty="0">
                <a:latin typeface="Tahoma"/>
                <a:cs typeface="Tahoma"/>
              </a:rPr>
              <a:t> </a:t>
            </a:r>
            <a:r>
              <a:rPr sz="2400" dirty="0">
                <a:latin typeface="Tahoma"/>
                <a:cs typeface="Tahoma"/>
              </a:rPr>
              <a:t>level</a:t>
            </a:r>
            <a:r>
              <a:rPr sz="2400" spc="-30" dirty="0">
                <a:latin typeface="Tahoma"/>
                <a:cs typeface="Tahoma"/>
              </a:rPr>
              <a:t> </a:t>
            </a:r>
            <a:r>
              <a:rPr sz="2400" dirty="0">
                <a:latin typeface="Tahoma"/>
                <a:cs typeface="Tahoma"/>
              </a:rPr>
              <a:t>response</a:t>
            </a:r>
            <a:r>
              <a:rPr sz="2400" spc="-40" dirty="0">
                <a:latin typeface="Tahoma"/>
                <a:cs typeface="Tahoma"/>
              </a:rPr>
              <a:t> </a:t>
            </a:r>
            <a:r>
              <a:rPr sz="2400" dirty="0">
                <a:latin typeface="Tahoma"/>
                <a:cs typeface="Tahoma"/>
              </a:rPr>
              <a:t>in</a:t>
            </a:r>
            <a:r>
              <a:rPr sz="2400" spc="-30" dirty="0">
                <a:latin typeface="Tahoma"/>
                <a:cs typeface="Tahoma"/>
              </a:rPr>
              <a:t> </a:t>
            </a:r>
            <a:r>
              <a:rPr sz="2400" dirty="0">
                <a:latin typeface="Tahoma"/>
                <a:cs typeface="Tahoma"/>
              </a:rPr>
              <a:t>the</a:t>
            </a:r>
            <a:r>
              <a:rPr sz="2400" spc="-40" dirty="0">
                <a:latin typeface="Tahoma"/>
                <a:cs typeface="Tahoma"/>
              </a:rPr>
              <a:t> </a:t>
            </a:r>
            <a:r>
              <a:rPr sz="2400" dirty="0">
                <a:latin typeface="Tahoma"/>
                <a:cs typeface="Tahoma"/>
              </a:rPr>
              <a:t>control</a:t>
            </a:r>
            <a:r>
              <a:rPr sz="2400" spc="-55" dirty="0">
                <a:latin typeface="Tahoma"/>
                <a:cs typeface="Tahoma"/>
              </a:rPr>
              <a:t> </a:t>
            </a:r>
            <a:r>
              <a:rPr sz="2400" spc="-10" dirty="0">
                <a:latin typeface="Tahoma"/>
                <a:cs typeface="Tahoma"/>
              </a:rPr>
              <a:t>input </a:t>
            </a:r>
            <a:r>
              <a:rPr sz="2400" dirty="0">
                <a:latin typeface="Tahoma"/>
                <a:cs typeface="Tahoma"/>
              </a:rPr>
              <a:t>allows</a:t>
            </a:r>
            <a:r>
              <a:rPr sz="2400" spc="-35" dirty="0">
                <a:latin typeface="Tahoma"/>
                <a:cs typeface="Tahoma"/>
              </a:rPr>
              <a:t> </a:t>
            </a:r>
            <a:r>
              <a:rPr sz="2400" dirty="0">
                <a:latin typeface="Tahoma"/>
                <a:cs typeface="Tahoma"/>
              </a:rPr>
              <a:t>changes,</a:t>
            </a:r>
            <a:r>
              <a:rPr sz="2400" spc="-20" dirty="0">
                <a:latin typeface="Tahoma"/>
                <a:cs typeface="Tahoma"/>
              </a:rPr>
              <a:t> </a:t>
            </a:r>
            <a:r>
              <a:rPr sz="2400" dirty="0">
                <a:latin typeface="Tahoma"/>
                <a:cs typeface="Tahoma"/>
              </a:rPr>
              <a:t>in</a:t>
            </a:r>
            <a:r>
              <a:rPr sz="2400" spc="-20" dirty="0">
                <a:latin typeface="Tahoma"/>
                <a:cs typeface="Tahoma"/>
              </a:rPr>
              <a:t> </a:t>
            </a:r>
            <a:r>
              <a:rPr sz="2400" dirty="0">
                <a:latin typeface="Tahoma"/>
                <a:cs typeface="Tahoma"/>
              </a:rPr>
              <a:t>the</a:t>
            </a:r>
            <a:r>
              <a:rPr sz="2400" spc="-40" dirty="0">
                <a:latin typeface="Tahoma"/>
                <a:cs typeface="Tahoma"/>
              </a:rPr>
              <a:t> </a:t>
            </a:r>
            <a:r>
              <a:rPr sz="2400" dirty="0">
                <a:latin typeface="Tahoma"/>
                <a:cs typeface="Tahoma"/>
              </a:rPr>
              <a:t>output</a:t>
            </a:r>
            <a:r>
              <a:rPr sz="2400" spc="-45" dirty="0">
                <a:latin typeface="Tahoma"/>
                <a:cs typeface="Tahoma"/>
              </a:rPr>
              <a:t> </a:t>
            </a:r>
            <a:r>
              <a:rPr sz="2400" dirty="0">
                <a:latin typeface="Tahoma"/>
                <a:cs typeface="Tahoma"/>
              </a:rPr>
              <a:t>when</a:t>
            </a:r>
            <a:r>
              <a:rPr sz="2400" spc="-15" dirty="0">
                <a:latin typeface="Tahoma"/>
                <a:cs typeface="Tahoma"/>
              </a:rPr>
              <a:t> </a:t>
            </a:r>
            <a:r>
              <a:rPr sz="2400" dirty="0">
                <a:latin typeface="Tahoma"/>
                <a:cs typeface="Tahoma"/>
              </a:rPr>
              <a:t>the</a:t>
            </a:r>
            <a:r>
              <a:rPr sz="2400" spc="-35" dirty="0">
                <a:latin typeface="Tahoma"/>
                <a:cs typeface="Tahoma"/>
              </a:rPr>
              <a:t> </a:t>
            </a:r>
            <a:r>
              <a:rPr sz="2400" dirty="0">
                <a:latin typeface="Tahoma"/>
                <a:cs typeface="Tahoma"/>
              </a:rPr>
              <a:t>D</a:t>
            </a:r>
            <a:r>
              <a:rPr sz="2400" spc="-20" dirty="0">
                <a:latin typeface="Tahoma"/>
                <a:cs typeface="Tahoma"/>
              </a:rPr>
              <a:t> </a:t>
            </a:r>
            <a:r>
              <a:rPr sz="2400" dirty="0">
                <a:latin typeface="Tahoma"/>
                <a:cs typeface="Tahoma"/>
              </a:rPr>
              <a:t>input</a:t>
            </a:r>
            <a:r>
              <a:rPr sz="2400" spc="-35" dirty="0">
                <a:latin typeface="Tahoma"/>
                <a:cs typeface="Tahoma"/>
              </a:rPr>
              <a:t> </a:t>
            </a:r>
            <a:r>
              <a:rPr sz="2400" spc="-10" dirty="0">
                <a:latin typeface="Tahoma"/>
                <a:cs typeface="Tahoma"/>
              </a:rPr>
              <a:t>changes </a:t>
            </a:r>
            <a:r>
              <a:rPr sz="2400" dirty="0">
                <a:latin typeface="Tahoma"/>
                <a:cs typeface="Tahoma"/>
              </a:rPr>
              <a:t>while</a:t>
            </a:r>
            <a:r>
              <a:rPr sz="2400" spc="-45" dirty="0">
                <a:latin typeface="Tahoma"/>
                <a:cs typeface="Tahoma"/>
              </a:rPr>
              <a:t> </a:t>
            </a:r>
            <a:r>
              <a:rPr sz="2400" dirty="0">
                <a:latin typeface="Tahoma"/>
                <a:cs typeface="Tahoma"/>
              </a:rPr>
              <a:t>the</a:t>
            </a:r>
            <a:r>
              <a:rPr sz="2400" spc="-50" dirty="0">
                <a:latin typeface="Tahoma"/>
                <a:cs typeface="Tahoma"/>
              </a:rPr>
              <a:t> </a:t>
            </a:r>
            <a:r>
              <a:rPr sz="2400" dirty="0">
                <a:latin typeface="Tahoma"/>
                <a:cs typeface="Tahoma"/>
              </a:rPr>
              <a:t>clock</a:t>
            </a:r>
            <a:r>
              <a:rPr sz="2400" spc="-35" dirty="0">
                <a:latin typeface="Tahoma"/>
                <a:cs typeface="Tahoma"/>
              </a:rPr>
              <a:t> </a:t>
            </a:r>
            <a:r>
              <a:rPr sz="2400" dirty="0">
                <a:latin typeface="Tahoma"/>
                <a:cs typeface="Tahoma"/>
              </a:rPr>
              <a:t>pulse</a:t>
            </a:r>
            <a:r>
              <a:rPr sz="2400" spc="-45" dirty="0">
                <a:latin typeface="Tahoma"/>
                <a:cs typeface="Tahoma"/>
              </a:rPr>
              <a:t> </a:t>
            </a:r>
            <a:r>
              <a:rPr sz="2400" dirty="0">
                <a:latin typeface="Tahoma"/>
                <a:cs typeface="Tahoma"/>
              </a:rPr>
              <a:t>stays</a:t>
            </a:r>
            <a:r>
              <a:rPr sz="2400" spc="-35" dirty="0">
                <a:latin typeface="Tahoma"/>
                <a:cs typeface="Tahoma"/>
              </a:rPr>
              <a:t> </a:t>
            </a:r>
            <a:r>
              <a:rPr sz="2400" dirty="0">
                <a:latin typeface="Tahoma"/>
                <a:cs typeface="Tahoma"/>
              </a:rPr>
              <a:t>at</a:t>
            </a:r>
            <a:r>
              <a:rPr sz="2400" spc="-40" dirty="0">
                <a:latin typeface="Tahoma"/>
                <a:cs typeface="Tahoma"/>
              </a:rPr>
              <a:t> </a:t>
            </a:r>
            <a:r>
              <a:rPr sz="2400" dirty="0">
                <a:latin typeface="Tahoma"/>
                <a:cs typeface="Tahoma"/>
              </a:rPr>
              <a:t>logic</a:t>
            </a:r>
            <a:r>
              <a:rPr sz="2400" spc="-50" dirty="0">
                <a:latin typeface="Tahoma"/>
                <a:cs typeface="Tahoma"/>
              </a:rPr>
              <a:t> </a:t>
            </a:r>
            <a:r>
              <a:rPr sz="2400" spc="-25" dirty="0">
                <a:latin typeface="Tahoma"/>
                <a:cs typeface="Tahoma"/>
              </a:rPr>
              <a:t>1.</a:t>
            </a:r>
            <a:endParaRPr sz="2400">
              <a:latin typeface="Tahoma"/>
              <a:cs typeface="Tahoma"/>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13</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3066120" y="2917440"/>
              <a:ext cx="8658360" cy="3138120"/>
            </p14:xfrm>
          </p:contentPart>
        </mc:Choice>
        <mc:Fallback>
          <p:pic>
            <p:nvPicPr>
              <p:cNvPr id="6" name="Ink 5"/>
              <p:cNvPicPr/>
              <p:nvPr/>
            </p:nvPicPr>
            <p:blipFill>
              <a:blip r:embed="rId4"/>
              <a:stretch>
                <a:fillRect/>
              </a:stretch>
            </p:blipFill>
            <p:spPr>
              <a:xfrm>
                <a:off x="3058200" y="2909160"/>
                <a:ext cx="8677440" cy="3156480"/>
              </a:xfrm>
              <a:prstGeom prst="rect">
                <a:avLst/>
              </a:prstGeom>
            </p:spPr>
          </p:pic>
        </mc:Fallback>
      </mc:AlternateContent>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201355"/>
          </a:xfrm>
          <a:prstGeom prst="rect">
            <a:avLst/>
          </a:prstGeom>
        </p:spPr>
        <p:txBody>
          <a:bodyPr vert="horz" wrap="square" lIns="0" tIns="717296" rIns="0" bIns="0" rtlCol="0">
            <a:spAutoFit/>
          </a:bodyPr>
          <a:lstStyle/>
          <a:p>
            <a:pPr marL="645795">
              <a:spcBef>
                <a:spcPts val="95"/>
              </a:spcBef>
            </a:pPr>
            <a:r>
              <a:rPr sz="3100" b="1" dirty="0"/>
              <a:t>Clock</a:t>
            </a:r>
            <a:r>
              <a:rPr sz="3100" b="1" spc="-80" dirty="0"/>
              <a:t> </a:t>
            </a:r>
            <a:r>
              <a:rPr sz="3100" b="1" dirty="0"/>
              <a:t>Response</a:t>
            </a:r>
            <a:r>
              <a:rPr sz="3100" b="1" spc="-50" dirty="0"/>
              <a:t> </a:t>
            </a:r>
            <a:r>
              <a:rPr sz="3100" b="1" dirty="0"/>
              <a:t>in</a:t>
            </a:r>
            <a:r>
              <a:rPr sz="3100" b="1" spc="-65" dirty="0"/>
              <a:t> </a:t>
            </a:r>
            <a:r>
              <a:rPr sz="3100" b="1" spc="-25" dirty="0"/>
              <a:t>Flip-</a:t>
            </a:r>
            <a:r>
              <a:rPr sz="3100" b="1" spc="-20" dirty="0"/>
              <a:t>Flop</a:t>
            </a:r>
            <a:endParaRPr sz="3100"/>
          </a:p>
        </p:txBody>
      </p:sp>
      <p:pic>
        <p:nvPicPr>
          <p:cNvPr id="3" name="object 3"/>
          <p:cNvPicPr/>
          <p:nvPr/>
        </p:nvPicPr>
        <p:blipFill>
          <a:blip r:embed="rId2" cstate="print"/>
          <a:stretch>
            <a:fillRect/>
          </a:stretch>
        </p:blipFill>
        <p:spPr>
          <a:xfrm>
            <a:off x="1878062" y="2246578"/>
            <a:ext cx="8288397" cy="4193501"/>
          </a:xfrm>
          <a:prstGeom prst="rect">
            <a:avLst/>
          </a:prstGeom>
        </p:spPr>
      </p:pic>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14</a:t>
            </a:fld>
            <a:endParaRPr spc="-25"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68528"/>
          </a:xfrm>
          <a:prstGeom prst="rect">
            <a:avLst/>
          </a:prstGeom>
        </p:spPr>
        <p:txBody>
          <a:bodyPr vert="horz" wrap="square" lIns="0" tIns="852373" rIns="0" bIns="0" rtlCol="0">
            <a:spAutoFit/>
          </a:bodyPr>
          <a:lstStyle/>
          <a:p>
            <a:pPr marL="448945">
              <a:spcBef>
                <a:spcPts val="100"/>
              </a:spcBef>
            </a:pPr>
            <a:r>
              <a:rPr sz="3300" b="1" spc="-10" dirty="0"/>
              <a:t>Edge-</a:t>
            </a:r>
            <a:r>
              <a:rPr sz="3300" b="1" dirty="0"/>
              <a:t>Triggered</a:t>
            </a:r>
            <a:r>
              <a:rPr sz="3300" b="1" spc="-5" dirty="0"/>
              <a:t> </a:t>
            </a:r>
            <a:r>
              <a:rPr sz="3300" b="1" dirty="0"/>
              <a:t>D</a:t>
            </a:r>
            <a:r>
              <a:rPr sz="3300" b="1" spc="-10" dirty="0"/>
              <a:t> Flip-</a:t>
            </a:r>
            <a:r>
              <a:rPr sz="3300" b="1" spc="-20" dirty="0"/>
              <a:t>Flop</a:t>
            </a:r>
            <a:endParaRPr sz="3300"/>
          </a:p>
        </p:txBody>
      </p:sp>
      <p:grpSp>
        <p:nvGrpSpPr>
          <p:cNvPr id="3" name="object 3"/>
          <p:cNvGrpSpPr/>
          <p:nvPr/>
        </p:nvGrpSpPr>
        <p:grpSpPr>
          <a:xfrm>
            <a:off x="1691316" y="3425315"/>
            <a:ext cx="8586470" cy="2955925"/>
            <a:chOff x="167316" y="3425314"/>
            <a:chExt cx="8586470" cy="2955925"/>
          </a:xfrm>
        </p:grpSpPr>
        <p:pic>
          <p:nvPicPr>
            <p:cNvPr id="4" name="object 4"/>
            <p:cNvPicPr/>
            <p:nvPr/>
          </p:nvPicPr>
          <p:blipFill>
            <a:blip r:embed="rId2" cstate="print"/>
            <a:stretch>
              <a:fillRect/>
            </a:stretch>
          </p:blipFill>
          <p:spPr>
            <a:xfrm>
              <a:off x="167316" y="3425314"/>
              <a:ext cx="8256400" cy="2955758"/>
            </a:xfrm>
            <a:prstGeom prst="rect">
              <a:avLst/>
            </a:prstGeom>
          </p:spPr>
        </p:pic>
        <p:sp>
          <p:nvSpPr>
            <p:cNvPr id="5" name="object 5"/>
            <p:cNvSpPr/>
            <p:nvPr/>
          </p:nvSpPr>
          <p:spPr>
            <a:xfrm>
              <a:off x="6732651" y="6092824"/>
              <a:ext cx="2016125" cy="215900"/>
            </a:xfrm>
            <a:custGeom>
              <a:avLst/>
              <a:gdLst/>
              <a:ahLst/>
              <a:cxnLst/>
              <a:rect l="l" t="t" r="r" b="b"/>
              <a:pathLst>
                <a:path w="2016125" h="215900">
                  <a:moveTo>
                    <a:pt x="0" y="215900"/>
                  </a:moveTo>
                  <a:lnTo>
                    <a:pt x="0" y="0"/>
                  </a:lnTo>
                  <a:lnTo>
                    <a:pt x="215900" y="0"/>
                  </a:lnTo>
                  <a:lnTo>
                    <a:pt x="215900" y="215900"/>
                  </a:lnTo>
                  <a:lnTo>
                    <a:pt x="360299" y="215900"/>
                  </a:lnTo>
                  <a:lnTo>
                    <a:pt x="360299" y="0"/>
                  </a:lnTo>
                  <a:lnTo>
                    <a:pt x="504825" y="0"/>
                  </a:lnTo>
                  <a:lnTo>
                    <a:pt x="576199" y="0"/>
                  </a:lnTo>
                  <a:lnTo>
                    <a:pt x="576199" y="215900"/>
                  </a:lnTo>
                  <a:lnTo>
                    <a:pt x="720725" y="215900"/>
                  </a:lnTo>
                  <a:lnTo>
                    <a:pt x="720725" y="0"/>
                  </a:lnTo>
                  <a:lnTo>
                    <a:pt x="936625" y="0"/>
                  </a:lnTo>
                  <a:lnTo>
                    <a:pt x="936625" y="215900"/>
                  </a:lnTo>
                  <a:lnTo>
                    <a:pt x="1152525" y="215900"/>
                  </a:lnTo>
                  <a:lnTo>
                    <a:pt x="1152525" y="0"/>
                  </a:lnTo>
                  <a:lnTo>
                    <a:pt x="1368425" y="0"/>
                  </a:lnTo>
                  <a:lnTo>
                    <a:pt x="1368425" y="215900"/>
                  </a:lnTo>
                  <a:lnTo>
                    <a:pt x="1584325" y="215900"/>
                  </a:lnTo>
                  <a:lnTo>
                    <a:pt x="1584325" y="0"/>
                  </a:lnTo>
                  <a:lnTo>
                    <a:pt x="1800225" y="0"/>
                  </a:lnTo>
                  <a:lnTo>
                    <a:pt x="1800225" y="215900"/>
                  </a:lnTo>
                  <a:lnTo>
                    <a:pt x="2016125" y="215900"/>
                  </a:lnTo>
                </a:path>
              </a:pathLst>
            </a:custGeom>
            <a:ln w="9525">
              <a:solidFill>
                <a:srgbClr val="000000"/>
              </a:solidFill>
            </a:ln>
          </p:spPr>
          <p:txBody>
            <a:bodyPr wrap="square" lIns="0" tIns="0" rIns="0" bIns="0" rtlCol="0"/>
            <a:lstStyle/>
            <a:p>
              <a:endParaRPr/>
            </a:p>
          </p:txBody>
        </p:sp>
      </p:grpSp>
      <p:sp>
        <p:nvSpPr>
          <p:cNvPr id="6" name="object 6"/>
          <p:cNvSpPr txBox="1"/>
          <p:nvPr/>
        </p:nvSpPr>
        <p:spPr>
          <a:xfrm>
            <a:off x="1853590" y="1876502"/>
            <a:ext cx="8249284" cy="1123315"/>
          </a:xfrm>
          <a:prstGeom prst="rect">
            <a:avLst/>
          </a:prstGeom>
        </p:spPr>
        <p:txBody>
          <a:bodyPr vert="horz" wrap="square" lIns="0" tIns="12700" rIns="0" bIns="0" rtlCol="0">
            <a:spAutoFit/>
          </a:bodyPr>
          <a:lstStyle/>
          <a:p>
            <a:pPr marL="12700" marR="5080" indent="379095">
              <a:spcBef>
                <a:spcPts val="100"/>
              </a:spcBef>
            </a:pPr>
            <a:r>
              <a:rPr sz="2400" dirty="0">
                <a:latin typeface="Tahoma"/>
                <a:cs typeface="Tahoma"/>
              </a:rPr>
              <a:t>The</a:t>
            </a:r>
            <a:r>
              <a:rPr sz="2400" spc="-25" dirty="0">
                <a:latin typeface="Tahoma"/>
                <a:cs typeface="Tahoma"/>
              </a:rPr>
              <a:t> </a:t>
            </a:r>
            <a:r>
              <a:rPr sz="2400" dirty="0">
                <a:solidFill>
                  <a:srgbClr val="FF0000"/>
                </a:solidFill>
                <a:latin typeface="Tahoma"/>
                <a:cs typeface="Tahoma"/>
              </a:rPr>
              <a:t>first</a:t>
            </a:r>
            <a:r>
              <a:rPr sz="2400" spc="-25" dirty="0">
                <a:solidFill>
                  <a:srgbClr val="FF0000"/>
                </a:solidFill>
                <a:latin typeface="Tahoma"/>
                <a:cs typeface="Tahoma"/>
              </a:rPr>
              <a:t> </a:t>
            </a:r>
            <a:r>
              <a:rPr sz="2400" dirty="0">
                <a:latin typeface="Tahoma"/>
                <a:cs typeface="Tahoma"/>
              </a:rPr>
              <a:t>latch</a:t>
            </a:r>
            <a:r>
              <a:rPr sz="2400" spc="-25" dirty="0">
                <a:latin typeface="Tahoma"/>
                <a:cs typeface="Tahoma"/>
              </a:rPr>
              <a:t> </a:t>
            </a:r>
            <a:r>
              <a:rPr sz="2400" dirty="0">
                <a:latin typeface="Tahoma"/>
                <a:cs typeface="Tahoma"/>
              </a:rPr>
              <a:t>is</a:t>
            </a:r>
            <a:r>
              <a:rPr sz="2400" spc="-25" dirty="0">
                <a:latin typeface="Tahoma"/>
                <a:cs typeface="Tahoma"/>
              </a:rPr>
              <a:t> </a:t>
            </a:r>
            <a:r>
              <a:rPr sz="2400" dirty="0">
                <a:latin typeface="Tahoma"/>
                <a:cs typeface="Tahoma"/>
              </a:rPr>
              <a:t>called</a:t>
            </a:r>
            <a:r>
              <a:rPr sz="2400" spc="-25" dirty="0">
                <a:latin typeface="Tahoma"/>
                <a:cs typeface="Tahoma"/>
              </a:rPr>
              <a:t> </a:t>
            </a:r>
            <a:r>
              <a:rPr sz="2400" dirty="0">
                <a:latin typeface="Tahoma"/>
                <a:cs typeface="Tahoma"/>
              </a:rPr>
              <a:t>the</a:t>
            </a:r>
            <a:r>
              <a:rPr sz="2400" spc="-40" dirty="0">
                <a:latin typeface="Tahoma"/>
                <a:cs typeface="Tahoma"/>
              </a:rPr>
              <a:t> </a:t>
            </a:r>
            <a:r>
              <a:rPr sz="2400" dirty="0">
                <a:solidFill>
                  <a:srgbClr val="FF0000"/>
                </a:solidFill>
                <a:latin typeface="Tahoma"/>
                <a:cs typeface="Tahoma"/>
              </a:rPr>
              <a:t>master</a:t>
            </a:r>
            <a:r>
              <a:rPr sz="2400" spc="-10" dirty="0">
                <a:solidFill>
                  <a:srgbClr val="FF0000"/>
                </a:solidFill>
                <a:latin typeface="Tahoma"/>
                <a:cs typeface="Tahoma"/>
              </a:rPr>
              <a:t> </a:t>
            </a:r>
            <a:r>
              <a:rPr sz="2400" dirty="0">
                <a:latin typeface="Tahoma"/>
                <a:cs typeface="Tahoma"/>
              </a:rPr>
              <a:t>and</a:t>
            </a:r>
            <a:r>
              <a:rPr sz="2400" spc="-25" dirty="0">
                <a:latin typeface="Tahoma"/>
                <a:cs typeface="Tahoma"/>
              </a:rPr>
              <a:t> </a:t>
            </a:r>
            <a:r>
              <a:rPr sz="2400" dirty="0">
                <a:latin typeface="Tahoma"/>
                <a:cs typeface="Tahoma"/>
              </a:rPr>
              <a:t>the</a:t>
            </a:r>
            <a:r>
              <a:rPr sz="2400" spc="-45" dirty="0">
                <a:latin typeface="Tahoma"/>
                <a:cs typeface="Tahoma"/>
              </a:rPr>
              <a:t> </a:t>
            </a:r>
            <a:r>
              <a:rPr sz="2400" dirty="0">
                <a:solidFill>
                  <a:srgbClr val="FF0000"/>
                </a:solidFill>
                <a:latin typeface="Tahoma"/>
                <a:cs typeface="Tahoma"/>
              </a:rPr>
              <a:t>second</a:t>
            </a:r>
            <a:r>
              <a:rPr sz="2400" spc="-5" dirty="0">
                <a:solidFill>
                  <a:srgbClr val="FF0000"/>
                </a:solidFill>
                <a:latin typeface="Tahoma"/>
                <a:cs typeface="Tahoma"/>
              </a:rPr>
              <a:t> </a:t>
            </a:r>
            <a:r>
              <a:rPr sz="2400" spc="-25" dirty="0">
                <a:latin typeface="Tahoma"/>
                <a:cs typeface="Tahoma"/>
              </a:rPr>
              <a:t>the </a:t>
            </a:r>
            <a:r>
              <a:rPr sz="2400" dirty="0">
                <a:solidFill>
                  <a:srgbClr val="FF0000"/>
                </a:solidFill>
                <a:latin typeface="Tahoma"/>
                <a:cs typeface="Tahoma"/>
              </a:rPr>
              <a:t>slave</a:t>
            </a:r>
            <a:r>
              <a:rPr sz="2400" dirty="0">
                <a:latin typeface="Tahoma"/>
                <a:cs typeface="Tahoma"/>
              </a:rPr>
              <a:t>.</a:t>
            </a:r>
            <a:r>
              <a:rPr sz="2400" spc="-40" dirty="0">
                <a:latin typeface="Tahoma"/>
                <a:cs typeface="Tahoma"/>
              </a:rPr>
              <a:t> </a:t>
            </a:r>
            <a:r>
              <a:rPr sz="2400" dirty="0">
                <a:latin typeface="Tahoma"/>
                <a:cs typeface="Tahoma"/>
              </a:rPr>
              <a:t>The</a:t>
            </a:r>
            <a:r>
              <a:rPr sz="2400" spc="-40" dirty="0">
                <a:latin typeface="Tahoma"/>
                <a:cs typeface="Tahoma"/>
              </a:rPr>
              <a:t> </a:t>
            </a:r>
            <a:r>
              <a:rPr sz="2400" dirty="0">
                <a:latin typeface="Tahoma"/>
                <a:cs typeface="Tahoma"/>
              </a:rPr>
              <a:t>circuit</a:t>
            </a:r>
            <a:r>
              <a:rPr sz="2400" spc="-35" dirty="0">
                <a:latin typeface="Tahoma"/>
                <a:cs typeface="Tahoma"/>
              </a:rPr>
              <a:t> </a:t>
            </a:r>
            <a:r>
              <a:rPr sz="2400" dirty="0">
                <a:latin typeface="Tahoma"/>
                <a:cs typeface="Tahoma"/>
              </a:rPr>
              <a:t>samples</a:t>
            </a:r>
            <a:r>
              <a:rPr sz="2400" spc="-35" dirty="0">
                <a:latin typeface="Tahoma"/>
                <a:cs typeface="Tahoma"/>
              </a:rPr>
              <a:t> </a:t>
            </a:r>
            <a:r>
              <a:rPr sz="2400" dirty="0">
                <a:latin typeface="Tahoma"/>
                <a:cs typeface="Tahoma"/>
              </a:rPr>
              <a:t>the</a:t>
            </a:r>
            <a:r>
              <a:rPr sz="2400" spc="-50" dirty="0">
                <a:latin typeface="Tahoma"/>
                <a:cs typeface="Tahoma"/>
              </a:rPr>
              <a:t> </a:t>
            </a:r>
            <a:r>
              <a:rPr sz="2400" dirty="0">
                <a:latin typeface="Tahoma"/>
                <a:cs typeface="Tahoma"/>
              </a:rPr>
              <a:t>D</a:t>
            </a:r>
            <a:r>
              <a:rPr sz="2400" spc="-50" dirty="0">
                <a:latin typeface="Tahoma"/>
                <a:cs typeface="Tahoma"/>
              </a:rPr>
              <a:t> </a:t>
            </a:r>
            <a:r>
              <a:rPr sz="2400" dirty="0">
                <a:latin typeface="Tahoma"/>
                <a:cs typeface="Tahoma"/>
              </a:rPr>
              <a:t>input</a:t>
            </a:r>
            <a:r>
              <a:rPr sz="2400" spc="-55" dirty="0">
                <a:latin typeface="Tahoma"/>
                <a:cs typeface="Tahoma"/>
              </a:rPr>
              <a:t> </a:t>
            </a:r>
            <a:r>
              <a:rPr sz="2400" dirty="0">
                <a:latin typeface="Tahoma"/>
                <a:cs typeface="Tahoma"/>
              </a:rPr>
              <a:t>and</a:t>
            </a:r>
            <a:r>
              <a:rPr sz="2400" spc="-50" dirty="0">
                <a:latin typeface="Tahoma"/>
                <a:cs typeface="Tahoma"/>
              </a:rPr>
              <a:t> </a:t>
            </a:r>
            <a:r>
              <a:rPr sz="2400" dirty="0">
                <a:latin typeface="Tahoma"/>
                <a:cs typeface="Tahoma"/>
              </a:rPr>
              <a:t>changes</a:t>
            </a:r>
            <a:r>
              <a:rPr sz="2400" spc="-35" dirty="0">
                <a:latin typeface="Tahoma"/>
                <a:cs typeface="Tahoma"/>
              </a:rPr>
              <a:t> </a:t>
            </a:r>
            <a:r>
              <a:rPr sz="2400" dirty="0">
                <a:latin typeface="Tahoma"/>
                <a:cs typeface="Tahoma"/>
              </a:rPr>
              <a:t>its</a:t>
            </a:r>
            <a:r>
              <a:rPr sz="2400" spc="-40" dirty="0">
                <a:latin typeface="Tahoma"/>
                <a:cs typeface="Tahoma"/>
              </a:rPr>
              <a:t> </a:t>
            </a:r>
            <a:r>
              <a:rPr sz="2400" spc="-10" dirty="0">
                <a:latin typeface="Tahoma"/>
                <a:cs typeface="Tahoma"/>
              </a:rPr>
              <a:t>output </a:t>
            </a:r>
            <a:r>
              <a:rPr sz="2400" dirty="0">
                <a:latin typeface="Tahoma"/>
                <a:cs typeface="Tahoma"/>
              </a:rPr>
              <a:t>Q</a:t>
            </a:r>
            <a:r>
              <a:rPr sz="2400" spc="-20" dirty="0">
                <a:latin typeface="Tahoma"/>
                <a:cs typeface="Tahoma"/>
              </a:rPr>
              <a:t> </a:t>
            </a:r>
            <a:r>
              <a:rPr sz="2400" dirty="0">
                <a:latin typeface="Tahoma"/>
                <a:cs typeface="Tahoma"/>
              </a:rPr>
              <a:t>only</a:t>
            </a:r>
            <a:r>
              <a:rPr sz="2400" spc="-20" dirty="0">
                <a:latin typeface="Tahoma"/>
                <a:cs typeface="Tahoma"/>
              </a:rPr>
              <a:t> </a:t>
            </a:r>
            <a:r>
              <a:rPr sz="2400" dirty="0">
                <a:latin typeface="Tahoma"/>
                <a:cs typeface="Tahoma"/>
              </a:rPr>
              <a:t>at the</a:t>
            </a:r>
            <a:r>
              <a:rPr sz="2400" spc="-5" dirty="0">
                <a:latin typeface="Tahoma"/>
                <a:cs typeface="Tahoma"/>
              </a:rPr>
              <a:t> </a:t>
            </a:r>
            <a:r>
              <a:rPr sz="2400" spc="-10" dirty="0">
                <a:latin typeface="Tahoma"/>
                <a:cs typeface="Tahoma"/>
              </a:rPr>
              <a:t>negative-</a:t>
            </a:r>
            <a:r>
              <a:rPr sz="2400" dirty="0">
                <a:latin typeface="Tahoma"/>
                <a:cs typeface="Tahoma"/>
              </a:rPr>
              <a:t>edge</a:t>
            </a:r>
            <a:r>
              <a:rPr sz="2400" spc="-30" dirty="0">
                <a:latin typeface="Tahoma"/>
                <a:cs typeface="Tahoma"/>
              </a:rPr>
              <a:t> </a:t>
            </a:r>
            <a:r>
              <a:rPr sz="2400" dirty="0">
                <a:latin typeface="Tahoma"/>
                <a:cs typeface="Tahoma"/>
              </a:rPr>
              <a:t>of</a:t>
            </a:r>
            <a:r>
              <a:rPr sz="2400" spc="-20" dirty="0">
                <a:latin typeface="Tahoma"/>
                <a:cs typeface="Tahoma"/>
              </a:rPr>
              <a:t> </a:t>
            </a:r>
            <a:r>
              <a:rPr sz="2400" dirty="0">
                <a:latin typeface="Tahoma"/>
                <a:cs typeface="Tahoma"/>
              </a:rPr>
              <a:t>the</a:t>
            </a:r>
            <a:r>
              <a:rPr sz="2400" spc="-5" dirty="0">
                <a:latin typeface="Tahoma"/>
                <a:cs typeface="Tahoma"/>
              </a:rPr>
              <a:t> </a:t>
            </a:r>
            <a:r>
              <a:rPr sz="2400" dirty="0">
                <a:latin typeface="Tahoma"/>
                <a:cs typeface="Tahoma"/>
              </a:rPr>
              <a:t>controlling</a:t>
            </a:r>
            <a:r>
              <a:rPr sz="2400" spc="-40" dirty="0">
                <a:latin typeface="Tahoma"/>
                <a:cs typeface="Tahoma"/>
              </a:rPr>
              <a:t> </a:t>
            </a:r>
            <a:r>
              <a:rPr sz="2400" spc="-10" dirty="0">
                <a:latin typeface="Tahoma"/>
                <a:cs typeface="Tahoma"/>
              </a:rPr>
              <a:t>clock.</a:t>
            </a:r>
            <a:endParaRPr sz="2400">
              <a:latin typeface="Tahoma"/>
              <a:cs typeface="Tahoma"/>
            </a:endParaRPr>
          </a:p>
        </p:txBody>
      </p:sp>
      <p:sp>
        <p:nvSpPr>
          <p:cNvPr id="8" name="object 8"/>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15</a:t>
            </a:fld>
            <a:endParaRPr spc="-25" dirty="0"/>
          </a:p>
        </p:txBody>
      </p:sp>
      <p:sp>
        <p:nvSpPr>
          <p:cNvPr id="7" name="object 7"/>
          <p:cNvSpPr txBox="1"/>
          <p:nvPr/>
        </p:nvSpPr>
        <p:spPr>
          <a:xfrm>
            <a:off x="7688708" y="5117338"/>
            <a:ext cx="2033905" cy="1236980"/>
          </a:xfrm>
          <a:prstGeom prst="rect">
            <a:avLst/>
          </a:prstGeom>
        </p:spPr>
        <p:txBody>
          <a:bodyPr vert="horz" wrap="square" lIns="0" tIns="12700" rIns="0" bIns="0" rtlCol="0">
            <a:spAutoFit/>
          </a:bodyPr>
          <a:lstStyle/>
          <a:p>
            <a:pPr marL="155575">
              <a:spcBef>
                <a:spcPts val="100"/>
              </a:spcBef>
              <a:tabLst>
                <a:tab pos="595630" algn="l"/>
              </a:tabLst>
            </a:pPr>
            <a:r>
              <a:rPr spc="-50" dirty="0">
                <a:latin typeface="Tahoma"/>
                <a:cs typeface="Tahoma"/>
              </a:rPr>
              <a:t>D</a:t>
            </a:r>
            <a:r>
              <a:rPr dirty="0">
                <a:latin typeface="Tahoma"/>
                <a:cs typeface="Tahoma"/>
              </a:rPr>
              <a:t>	1</a:t>
            </a:r>
            <a:r>
              <a:rPr spc="-10" dirty="0">
                <a:latin typeface="Tahoma"/>
                <a:cs typeface="Tahoma"/>
              </a:rPr>
              <a:t> </a:t>
            </a:r>
            <a:r>
              <a:rPr dirty="0">
                <a:latin typeface="Tahoma"/>
                <a:cs typeface="Tahoma"/>
              </a:rPr>
              <a:t>1</a:t>
            </a:r>
            <a:r>
              <a:rPr spc="-5" dirty="0">
                <a:latin typeface="Tahoma"/>
                <a:cs typeface="Tahoma"/>
              </a:rPr>
              <a:t> </a:t>
            </a:r>
            <a:r>
              <a:rPr dirty="0">
                <a:latin typeface="Tahoma"/>
                <a:cs typeface="Tahoma"/>
              </a:rPr>
              <a:t>0</a:t>
            </a:r>
            <a:r>
              <a:rPr spc="-10" dirty="0">
                <a:latin typeface="Tahoma"/>
                <a:cs typeface="Tahoma"/>
              </a:rPr>
              <a:t> </a:t>
            </a:r>
            <a:r>
              <a:rPr dirty="0">
                <a:latin typeface="Tahoma"/>
                <a:cs typeface="Tahoma"/>
              </a:rPr>
              <a:t>0</a:t>
            </a:r>
            <a:r>
              <a:rPr spc="-10" dirty="0">
                <a:latin typeface="Tahoma"/>
                <a:cs typeface="Tahoma"/>
              </a:rPr>
              <a:t> </a:t>
            </a:r>
            <a:r>
              <a:rPr dirty="0">
                <a:latin typeface="Tahoma"/>
                <a:cs typeface="Tahoma"/>
              </a:rPr>
              <a:t>1</a:t>
            </a:r>
            <a:r>
              <a:rPr spc="-5" dirty="0">
                <a:latin typeface="Tahoma"/>
                <a:cs typeface="Tahoma"/>
              </a:rPr>
              <a:t> </a:t>
            </a:r>
            <a:r>
              <a:rPr dirty="0">
                <a:latin typeface="Tahoma"/>
                <a:cs typeface="Tahoma"/>
              </a:rPr>
              <a:t>1 </a:t>
            </a:r>
            <a:r>
              <a:rPr spc="-60" dirty="0">
                <a:latin typeface="Tahoma"/>
                <a:cs typeface="Tahoma"/>
              </a:rPr>
              <a:t>…</a:t>
            </a:r>
            <a:endParaRPr>
              <a:latin typeface="Tahoma"/>
              <a:cs typeface="Tahoma"/>
            </a:endParaRPr>
          </a:p>
          <a:p>
            <a:pPr marL="155575">
              <a:tabLst>
                <a:tab pos="570865" algn="l"/>
              </a:tabLst>
            </a:pPr>
            <a:r>
              <a:rPr spc="-50" dirty="0">
                <a:latin typeface="Tahoma"/>
                <a:cs typeface="Tahoma"/>
              </a:rPr>
              <a:t>Y</a:t>
            </a:r>
            <a:r>
              <a:rPr dirty="0">
                <a:latin typeface="Tahoma"/>
                <a:cs typeface="Tahoma"/>
              </a:rPr>
              <a:t>	1</a:t>
            </a:r>
            <a:r>
              <a:rPr spc="-10" dirty="0">
                <a:latin typeface="Tahoma"/>
                <a:cs typeface="Tahoma"/>
              </a:rPr>
              <a:t> </a:t>
            </a:r>
            <a:r>
              <a:rPr dirty="0">
                <a:latin typeface="Tahoma"/>
                <a:cs typeface="Tahoma"/>
              </a:rPr>
              <a:t>1</a:t>
            </a:r>
            <a:r>
              <a:rPr spc="-5" dirty="0">
                <a:latin typeface="Tahoma"/>
                <a:cs typeface="Tahoma"/>
              </a:rPr>
              <a:t> </a:t>
            </a:r>
            <a:r>
              <a:rPr dirty="0">
                <a:latin typeface="Tahoma"/>
                <a:cs typeface="Tahoma"/>
              </a:rPr>
              <a:t>0</a:t>
            </a:r>
            <a:r>
              <a:rPr spc="-10" dirty="0">
                <a:latin typeface="Tahoma"/>
                <a:cs typeface="Tahoma"/>
              </a:rPr>
              <a:t> </a:t>
            </a:r>
            <a:r>
              <a:rPr dirty="0">
                <a:latin typeface="Tahoma"/>
                <a:cs typeface="Tahoma"/>
              </a:rPr>
              <a:t>0</a:t>
            </a:r>
            <a:r>
              <a:rPr spc="5" dirty="0">
                <a:latin typeface="Tahoma"/>
                <a:cs typeface="Tahoma"/>
              </a:rPr>
              <a:t> </a:t>
            </a:r>
            <a:r>
              <a:rPr dirty="0">
                <a:latin typeface="Tahoma"/>
                <a:cs typeface="Tahoma"/>
              </a:rPr>
              <a:t>1</a:t>
            </a:r>
            <a:r>
              <a:rPr spc="-10" dirty="0">
                <a:latin typeface="Tahoma"/>
                <a:cs typeface="Tahoma"/>
              </a:rPr>
              <a:t> </a:t>
            </a:r>
            <a:r>
              <a:rPr dirty="0">
                <a:latin typeface="Tahoma"/>
                <a:cs typeface="Tahoma"/>
              </a:rPr>
              <a:t>1</a:t>
            </a:r>
            <a:r>
              <a:rPr spc="-10" dirty="0">
                <a:latin typeface="Tahoma"/>
                <a:cs typeface="Tahoma"/>
              </a:rPr>
              <a:t> </a:t>
            </a:r>
            <a:r>
              <a:rPr spc="-50" dirty="0">
                <a:latin typeface="Tahoma"/>
                <a:cs typeface="Tahoma"/>
              </a:rPr>
              <a:t>…</a:t>
            </a:r>
            <a:endParaRPr>
              <a:latin typeface="Tahoma"/>
              <a:cs typeface="Tahoma"/>
            </a:endParaRPr>
          </a:p>
          <a:p>
            <a:pPr marL="155575">
              <a:tabLst>
                <a:tab pos="601345" algn="l"/>
              </a:tabLst>
            </a:pPr>
            <a:r>
              <a:rPr spc="-50" dirty="0">
                <a:latin typeface="Tahoma"/>
                <a:cs typeface="Tahoma"/>
              </a:rPr>
              <a:t>Q</a:t>
            </a:r>
            <a:r>
              <a:rPr dirty="0">
                <a:latin typeface="Tahoma"/>
                <a:cs typeface="Tahoma"/>
              </a:rPr>
              <a:t>	?</a:t>
            </a:r>
            <a:r>
              <a:rPr spc="-20" dirty="0">
                <a:latin typeface="Tahoma"/>
                <a:cs typeface="Tahoma"/>
              </a:rPr>
              <a:t> </a:t>
            </a:r>
            <a:r>
              <a:rPr dirty="0">
                <a:latin typeface="Tahoma"/>
                <a:cs typeface="Tahoma"/>
              </a:rPr>
              <a:t>1 1</a:t>
            </a:r>
            <a:r>
              <a:rPr spc="-5" dirty="0">
                <a:latin typeface="Tahoma"/>
                <a:cs typeface="Tahoma"/>
              </a:rPr>
              <a:t> </a:t>
            </a:r>
            <a:r>
              <a:rPr dirty="0">
                <a:latin typeface="Tahoma"/>
                <a:cs typeface="Tahoma"/>
              </a:rPr>
              <a:t>0</a:t>
            </a:r>
            <a:r>
              <a:rPr spc="-10" dirty="0">
                <a:latin typeface="Tahoma"/>
                <a:cs typeface="Tahoma"/>
              </a:rPr>
              <a:t> </a:t>
            </a:r>
            <a:r>
              <a:rPr dirty="0">
                <a:latin typeface="Tahoma"/>
                <a:cs typeface="Tahoma"/>
              </a:rPr>
              <a:t>0</a:t>
            </a:r>
            <a:r>
              <a:rPr spc="-5" dirty="0">
                <a:latin typeface="Tahoma"/>
                <a:cs typeface="Tahoma"/>
              </a:rPr>
              <a:t> </a:t>
            </a:r>
            <a:r>
              <a:rPr dirty="0">
                <a:latin typeface="Tahoma"/>
                <a:cs typeface="Tahoma"/>
              </a:rPr>
              <a:t>1</a:t>
            </a:r>
            <a:r>
              <a:rPr spc="-5" dirty="0">
                <a:latin typeface="Tahoma"/>
                <a:cs typeface="Tahoma"/>
              </a:rPr>
              <a:t> </a:t>
            </a:r>
            <a:r>
              <a:rPr spc="-25" dirty="0">
                <a:latin typeface="Tahoma"/>
                <a:cs typeface="Tahoma"/>
              </a:rPr>
              <a:t>….</a:t>
            </a:r>
            <a:endParaRPr>
              <a:latin typeface="Tahoma"/>
              <a:cs typeface="Tahoma"/>
            </a:endParaRPr>
          </a:p>
          <a:p>
            <a:pPr marL="12700">
              <a:spcBef>
                <a:spcPts val="894"/>
              </a:spcBef>
            </a:pPr>
            <a:r>
              <a:rPr spc="-25" dirty="0">
                <a:latin typeface="Tahoma"/>
                <a:cs typeface="Tahoma"/>
              </a:rPr>
              <a:t>CLK</a:t>
            </a:r>
            <a:endParaRPr>
              <a:latin typeface="Tahoma"/>
              <a:cs typeface="Tahoma"/>
            </a:endParaRPr>
          </a:p>
        </p:txBody>
      </p:sp>
      <mc:AlternateContent xmlns:mc="http://schemas.openxmlformats.org/markup-compatibility/2006">
        <mc:Choice xmlns:p14="http://schemas.microsoft.com/office/powerpoint/2010/main" Requires="p14">
          <p:contentPart p14:bwMode="auto" r:id="rId3">
            <p14:nvContentPartPr>
              <p14:cNvPr id="9" name="Ink 8"/>
              <p14:cNvContentPartPr/>
              <p14:nvPr/>
            </p14:nvContentPartPr>
            <p14:xfrm>
              <a:off x="698040" y="3565800"/>
              <a:ext cx="9467280" cy="2446200"/>
            </p14:xfrm>
          </p:contentPart>
        </mc:Choice>
        <mc:Fallback>
          <p:pic>
            <p:nvPicPr>
              <p:cNvPr id="9" name="Ink 8"/>
              <p:cNvPicPr/>
              <p:nvPr/>
            </p:nvPicPr>
            <p:blipFill>
              <a:blip r:embed="rId4"/>
              <a:stretch>
                <a:fillRect/>
              </a:stretch>
            </p:blipFill>
            <p:spPr>
              <a:xfrm>
                <a:off x="691200" y="3561480"/>
                <a:ext cx="9477360" cy="2458440"/>
              </a:xfrm>
              <a:prstGeom prst="rect">
                <a:avLst/>
              </a:prstGeom>
            </p:spPr>
          </p:pic>
        </mc:Fallback>
      </mc:AlternateContent>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273426"/>
          </a:xfrm>
          <a:prstGeom prst="rect">
            <a:avLst/>
          </a:prstGeom>
        </p:spPr>
        <p:txBody>
          <a:bodyPr vert="horz" wrap="square" lIns="0" tIns="834390" rIns="0" bIns="0" rtlCol="0">
            <a:spAutoFit/>
          </a:bodyPr>
          <a:lstStyle/>
          <a:p>
            <a:pPr marL="448945">
              <a:spcBef>
                <a:spcPts val="95"/>
              </a:spcBef>
            </a:pPr>
            <a:r>
              <a:rPr sz="2800" b="1" spc="-35" dirty="0"/>
              <a:t>D-</a:t>
            </a:r>
            <a:r>
              <a:rPr sz="2800" b="1" dirty="0"/>
              <a:t>Type</a:t>
            </a:r>
            <a:r>
              <a:rPr sz="2800" b="1" spc="-10" dirty="0"/>
              <a:t> </a:t>
            </a:r>
            <a:r>
              <a:rPr sz="2800" b="1" spc="-25" dirty="0"/>
              <a:t>Positive-Edge-</a:t>
            </a:r>
            <a:r>
              <a:rPr sz="2800" b="1" dirty="0"/>
              <a:t>Triggered</a:t>
            </a:r>
            <a:r>
              <a:rPr sz="2800" b="1" spc="35" dirty="0"/>
              <a:t> </a:t>
            </a:r>
            <a:r>
              <a:rPr sz="2800" b="1" spc="-20" dirty="0"/>
              <a:t>Flip-Flop</a:t>
            </a:r>
            <a:endParaRPr sz="2800"/>
          </a:p>
        </p:txBody>
      </p:sp>
      <p:pic>
        <p:nvPicPr>
          <p:cNvPr id="3" name="object 3"/>
          <p:cNvPicPr/>
          <p:nvPr/>
        </p:nvPicPr>
        <p:blipFill>
          <a:blip r:embed="rId2" cstate="print"/>
          <a:stretch>
            <a:fillRect/>
          </a:stretch>
        </p:blipFill>
        <p:spPr>
          <a:xfrm>
            <a:off x="2851380" y="3244385"/>
            <a:ext cx="6128940" cy="3469888"/>
          </a:xfrm>
          <a:prstGeom prst="rect">
            <a:avLst/>
          </a:prstGeom>
        </p:spPr>
      </p:pic>
      <p:sp>
        <p:nvSpPr>
          <p:cNvPr id="4" name="object 4"/>
          <p:cNvSpPr txBox="1"/>
          <p:nvPr/>
        </p:nvSpPr>
        <p:spPr>
          <a:xfrm>
            <a:off x="1853590" y="1660653"/>
            <a:ext cx="9576410" cy="1120820"/>
          </a:xfrm>
          <a:prstGeom prst="rect">
            <a:avLst/>
          </a:prstGeom>
        </p:spPr>
        <p:txBody>
          <a:bodyPr vert="horz" wrap="square" lIns="0" tIns="12700" rIns="0" bIns="0" rtlCol="0">
            <a:spAutoFit/>
          </a:bodyPr>
          <a:lstStyle/>
          <a:p>
            <a:pPr marL="12700" marR="5080" indent="283210">
              <a:spcBef>
                <a:spcPts val="100"/>
              </a:spcBef>
            </a:pPr>
            <a:r>
              <a:rPr sz="2400" dirty="0">
                <a:latin typeface="Tahoma"/>
                <a:cs typeface="Tahoma"/>
              </a:rPr>
              <a:t>Another</a:t>
            </a:r>
            <a:r>
              <a:rPr sz="2400" spc="-45" dirty="0">
                <a:latin typeface="Tahoma"/>
                <a:cs typeface="Tahoma"/>
              </a:rPr>
              <a:t> </a:t>
            </a:r>
            <a:r>
              <a:rPr sz="2400" dirty="0">
                <a:latin typeface="Tahoma"/>
                <a:cs typeface="Tahoma"/>
              </a:rPr>
              <a:t>more</a:t>
            </a:r>
            <a:r>
              <a:rPr sz="2400" spc="-55" dirty="0">
                <a:latin typeface="Tahoma"/>
                <a:cs typeface="Tahoma"/>
              </a:rPr>
              <a:t> </a:t>
            </a:r>
            <a:r>
              <a:rPr sz="2400" dirty="0">
                <a:latin typeface="Tahoma"/>
                <a:cs typeface="Tahoma"/>
              </a:rPr>
              <a:t>efficient</a:t>
            </a:r>
            <a:r>
              <a:rPr sz="2400" spc="-25" dirty="0">
                <a:latin typeface="Tahoma"/>
                <a:cs typeface="Tahoma"/>
              </a:rPr>
              <a:t> </a:t>
            </a:r>
            <a:r>
              <a:rPr sz="2400" dirty="0">
                <a:latin typeface="Tahoma"/>
                <a:cs typeface="Tahoma"/>
              </a:rPr>
              <a:t>construction</a:t>
            </a:r>
            <a:r>
              <a:rPr sz="2400" spc="-50" dirty="0">
                <a:latin typeface="Tahoma"/>
                <a:cs typeface="Tahoma"/>
              </a:rPr>
              <a:t> </a:t>
            </a:r>
            <a:r>
              <a:rPr sz="2400" dirty="0">
                <a:latin typeface="Tahoma"/>
                <a:cs typeface="Tahoma"/>
              </a:rPr>
              <a:t>of</a:t>
            </a:r>
            <a:r>
              <a:rPr sz="2400" spc="-25" dirty="0">
                <a:latin typeface="Tahoma"/>
                <a:cs typeface="Tahoma"/>
              </a:rPr>
              <a:t> </a:t>
            </a:r>
            <a:r>
              <a:rPr sz="2400" dirty="0">
                <a:latin typeface="Tahoma"/>
                <a:cs typeface="Tahoma"/>
              </a:rPr>
              <a:t>an</a:t>
            </a:r>
            <a:r>
              <a:rPr sz="2400" spc="-35" dirty="0">
                <a:latin typeface="Tahoma"/>
                <a:cs typeface="Tahoma"/>
              </a:rPr>
              <a:t> </a:t>
            </a:r>
            <a:r>
              <a:rPr sz="2400" dirty="0">
                <a:latin typeface="Tahoma"/>
                <a:cs typeface="Tahoma"/>
              </a:rPr>
              <a:t>edge-triggered</a:t>
            </a:r>
            <a:r>
              <a:rPr sz="2400" spc="-65" dirty="0">
                <a:latin typeface="Tahoma"/>
                <a:cs typeface="Tahoma"/>
              </a:rPr>
              <a:t> </a:t>
            </a:r>
            <a:r>
              <a:rPr sz="2400" spc="-50" dirty="0">
                <a:latin typeface="Tahoma"/>
                <a:cs typeface="Tahoma"/>
              </a:rPr>
              <a:t>D </a:t>
            </a:r>
            <a:r>
              <a:rPr sz="2400" dirty="0">
                <a:latin typeface="Tahoma"/>
                <a:cs typeface="Tahoma"/>
              </a:rPr>
              <a:t>flip-flop</a:t>
            </a:r>
            <a:r>
              <a:rPr sz="2400" spc="-90" dirty="0">
                <a:latin typeface="Tahoma"/>
                <a:cs typeface="Tahoma"/>
              </a:rPr>
              <a:t> </a:t>
            </a:r>
            <a:r>
              <a:rPr sz="2400" dirty="0">
                <a:latin typeface="Tahoma"/>
                <a:cs typeface="Tahoma"/>
              </a:rPr>
              <a:t>uses</a:t>
            </a:r>
            <a:r>
              <a:rPr sz="2400" spc="-30" dirty="0">
                <a:latin typeface="Tahoma"/>
                <a:cs typeface="Tahoma"/>
              </a:rPr>
              <a:t> </a:t>
            </a:r>
            <a:r>
              <a:rPr sz="2400" dirty="0">
                <a:solidFill>
                  <a:srgbClr val="FF0000"/>
                </a:solidFill>
                <a:latin typeface="Tahoma"/>
                <a:cs typeface="Tahoma"/>
              </a:rPr>
              <a:t>three</a:t>
            </a:r>
            <a:r>
              <a:rPr sz="2400" spc="-55" dirty="0">
                <a:solidFill>
                  <a:srgbClr val="FF0000"/>
                </a:solidFill>
                <a:latin typeface="Tahoma"/>
                <a:cs typeface="Tahoma"/>
              </a:rPr>
              <a:t> </a:t>
            </a:r>
            <a:r>
              <a:rPr sz="2400" dirty="0">
                <a:solidFill>
                  <a:srgbClr val="FF0000"/>
                </a:solidFill>
                <a:latin typeface="Tahoma"/>
                <a:cs typeface="Tahoma"/>
              </a:rPr>
              <a:t>SR</a:t>
            </a:r>
            <a:r>
              <a:rPr sz="2400" spc="-50" dirty="0">
                <a:solidFill>
                  <a:srgbClr val="FF0000"/>
                </a:solidFill>
                <a:latin typeface="Tahoma"/>
                <a:cs typeface="Tahoma"/>
              </a:rPr>
              <a:t> </a:t>
            </a:r>
            <a:r>
              <a:rPr sz="2400" dirty="0">
                <a:solidFill>
                  <a:srgbClr val="FF0000"/>
                </a:solidFill>
                <a:latin typeface="Tahoma"/>
                <a:cs typeface="Tahoma"/>
              </a:rPr>
              <a:t>latches</a:t>
            </a:r>
            <a:r>
              <a:rPr sz="2400" dirty="0">
                <a:latin typeface="Tahoma"/>
                <a:cs typeface="Tahoma"/>
              </a:rPr>
              <a:t>.</a:t>
            </a:r>
            <a:r>
              <a:rPr sz="2400" spc="-45" dirty="0">
                <a:latin typeface="Tahoma"/>
                <a:cs typeface="Tahoma"/>
              </a:rPr>
              <a:t> </a:t>
            </a:r>
            <a:r>
              <a:rPr sz="2400" spc="-40" dirty="0">
                <a:latin typeface="Tahoma"/>
                <a:cs typeface="Tahoma"/>
              </a:rPr>
              <a:t>Two</a:t>
            </a:r>
            <a:r>
              <a:rPr sz="2400" spc="-45" dirty="0">
                <a:latin typeface="Tahoma"/>
                <a:cs typeface="Tahoma"/>
              </a:rPr>
              <a:t> </a:t>
            </a:r>
            <a:r>
              <a:rPr sz="2400" dirty="0">
                <a:latin typeface="Tahoma"/>
                <a:cs typeface="Tahoma"/>
              </a:rPr>
              <a:t>latches</a:t>
            </a:r>
            <a:r>
              <a:rPr sz="2400" spc="-45" dirty="0">
                <a:latin typeface="Tahoma"/>
                <a:cs typeface="Tahoma"/>
              </a:rPr>
              <a:t> </a:t>
            </a:r>
            <a:r>
              <a:rPr sz="2400" dirty="0">
                <a:latin typeface="Tahoma"/>
                <a:cs typeface="Tahoma"/>
              </a:rPr>
              <a:t>respond</a:t>
            </a:r>
            <a:r>
              <a:rPr sz="2400" spc="-60" dirty="0">
                <a:latin typeface="Tahoma"/>
                <a:cs typeface="Tahoma"/>
              </a:rPr>
              <a:t> </a:t>
            </a:r>
            <a:r>
              <a:rPr sz="2400" dirty="0">
                <a:latin typeface="Tahoma"/>
                <a:cs typeface="Tahoma"/>
              </a:rPr>
              <a:t>to</a:t>
            </a:r>
            <a:r>
              <a:rPr sz="2400" spc="-45" dirty="0">
                <a:latin typeface="Tahoma"/>
                <a:cs typeface="Tahoma"/>
              </a:rPr>
              <a:t> </a:t>
            </a:r>
            <a:r>
              <a:rPr sz="2400" spc="-25" dirty="0">
                <a:latin typeface="Tahoma"/>
                <a:cs typeface="Tahoma"/>
              </a:rPr>
              <a:t>the </a:t>
            </a:r>
            <a:r>
              <a:rPr sz="2400" dirty="0">
                <a:latin typeface="Tahoma"/>
                <a:cs typeface="Tahoma"/>
              </a:rPr>
              <a:t>external</a:t>
            </a:r>
            <a:r>
              <a:rPr sz="2400" spc="-50" dirty="0">
                <a:latin typeface="Tahoma"/>
                <a:cs typeface="Tahoma"/>
              </a:rPr>
              <a:t> </a:t>
            </a:r>
            <a:r>
              <a:rPr sz="2400" dirty="0">
                <a:latin typeface="Tahoma"/>
                <a:cs typeface="Tahoma"/>
              </a:rPr>
              <a:t>D(data)</a:t>
            </a:r>
            <a:r>
              <a:rPr sz="2400" spc="-35" dirty="0">
                <a:latin typeface="Tahoma"/>
                <a:cs typeface="Tahoma"/>
              </a:rPr>
              <a:t> </a:t>
            </a:r>
            <a:r>
              <a:rPr sz="2400" dirty="0">
                <a:latin typeface="Tahoma"/>
                <a:cs typeface="Tahoma"/>
              </a:rPr>
              <a:t>and</a:t>
            </a:r>
            <a:r>
              <a:rPr sz="2400" spc="-55" dirty="0">
                <a:latin typeface="Tahoma"/>
                <a:cs typeface="Tahoma"/>
              </a:rPr>
              <a:t> </a:t>
            </a:r>
            <a:r>
              <a:rPr sz="2400" dirty="0">
                <a:latin typeface="Tahoma"/>
                <a:cs typeface="Tahoma"/>
              </a:rPr>
              <a:t>CLK(clock)</a:t>
            </a:r>
            <a:r>
              <a:rPr sz="2400" spc="-30" dirty="0">
                <a:latin typeface="Tahoma"/>
                <a:cs typeface="Tahoma"/>
              </a:rPr>
              <a:t> </a:t>
            </a:r>
            <a:r>
              <a:rPr sz="2400" dirty="0">
                <a:latin typeface="Tahoma"/>
                <a:cs typeface="Tahoma"/>
              </a:rPr>
              <a:t>inputs.</a:t>
            </a:r>
            <a:r>
              <a:rPr sz="2400" spc="-60" dirty="0">
                <a:latin typeface="Tahoma"/>
                <a:cs typeface="Tahoma"/>
              </a:rPr>
              <a:t> </a:t>
            </a:r>
            <a:r>
              <a:rPr sz="2400" dirty="0">
                <a:latin typeface="Tahoma"/>
                <a:cs typeface="Tahoma"/>
              </a:rPr>
              <a:t>The</a:t>
            </a:r>
            <a:r>
              <a:rPr sz="2400" spc="-35" dirty="0">
                <a:latin typeface="Tahoma"/>
                <a:cs typeface="Tahoma"/>
              </a:rPr>
              <a:t> </a:t>
            </a:r>
            <a:r>
              <a:rPr sz="2400" dirty="0">
                <a:latin typeface="Tahoma"/>
                <a:cs typeface="Tahoma"/>
              </a:rPr>
              <a:t>third</a:t>
            </a:r>
            <a:r>
              <a:rPr sz="2400" spc="-50" dirty="0">
                <a:latin typeface="Tahoma"/>
                <a:cs typeface="Tahoma"/>
              </a:rPr>
              <a:t> </a:t>
            </a:r>
            <a:r>
              <a:rPr sz="2400" spc="-10" dirty="0">
                <a:latin typeface="Tahoma"/>
                <a:cs typeface="Tahoma"/>
              </a:rPr>
              <a:t>latch </a:t>
            </a:r>
            <a:r>
              <a:rPr sz="2400" dirty="0">
                <a:latin typeface="Tahoma"/>
                <a:cs typeface="Tahoma"/>
              </a:rPr>
              <a:t>provides</a:t>
            </a:r>
            <a:r>
              <a:rPr sz="2400" spc="-70"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outputs</a:t>
            </a:r>
            <a:r>
              <a:rPr sz="2400" spc="-55" dirty="0">
                <a:latin typeface="Tahoma"/>
                <a:cs typeface="Tahoma"/>
              </a:rPr>
              <a:t> </a:t>
            </a:r>
            <a:r>
              <a:rPr sz="2400" dirty="0">
                <a:latin typeface="Tahoma"/>
                <a:cs typeface="Tahoma"/>
              </a:rPr>
              <a:t>for</a:t>
            </a:r>
            <a:r>
              <a:rPr sz="2400" spc="-40"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flip-</a:t>
            </a:r>
            <a:r>
              <a:rPr sz="2400" spc="-10" dirty="0">
                <a:latin typeface="Tahoma"/>
                <a:cs typeface="Tahoma"/>
              </a:rPr>
              <a:t>flop.</a:t>
            </a:r>
            <a:endParaRPr sz="2400" dirty="0">
              <a:latin typeface="Tahoma"/>
              <a:cs typeface="Tahoma"/>
            </a:endParaRPr>
          </a:p>
        </p:txBody>
      </p:sp>
      <p:sp>
        <p:nvSpPr>
          <p:cNvPr id="6" name="object 6"/>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16</a:t>
            </a:fld>
            <a:endParaRPr spc="-25" dirty="0"/>
          </a:p>
        </p:txBody>
      </p:sp>
      <p:sp>
        <p:nvSpPr>
          <p:cNvPr id="5" name="object 5"/>
          <p:cNvSpPr txBox="1"/>
          <p:nvPr/>
        </p:nvSpPr>
        <p:spPr>
          <a:xfrm>
            <a:off x="7307708" y="5490464"/>
            <a:ext cx="2132965" cy="391160"/>
          </a:xfrm>
          <a:prstGeom prst="rect">
            <a:avLst/>
          </a:prstGeom>
        </p:spPr>
        <p:txBody>
          <a:bodyPr vert="horz" wrap="square" lIns="0" tIns="12700" rIns="0" bIns="0" rtlCol="0">
            <a:spAutoFit/>
          </a:bodyPr>
          <a:lstStyle/>
          <a:p>
            <a:pPr marL="12700">
              <a:spcBef>
                <a:spcPts val="100"/>
              </a:spcBef>
            </a:pPr>
            <a:r>
              <a:rPr sz="2400" spc="-25" dirty="0">
                <a:latin typeface="Tahoma"/>
                <a:cs typeface="Tahoma"/>
              </a:rPr>
              <a:t>Ref.</a:t>
            </a:r>
            <a:r>
              <a:rPr sz="2400" spc="-114" dirty="0">
                <a:latin typeface="Tahoma"/>
                <a:cs typeface="Tahoma"/>
              </a:rPr>
              <a:t> </a:t>
            </a:r>
            <a:r>
              <a:rPr sz="2400" dirty="0">
                <a:latin typeface="Tahoma"/>
                <a:cs typeface="Tahoma"/>
              </a:rPr>
              <a:t>p.175</a:t>
            </a:r>
            <a:r>
              <a:rPr sz="2400" spc="-105" dirty="0">
                <a:latin typeface="Tahoma"/>
                <a:cs typeface="Tahoma"/>
              </a:rPr>
              <a:t> </a:t>
            </a:r>
            <a:r>
              <a:rPr sz="2400" spc="-10" dirty="0">
                <a:latin typeface="Tahoma"/>
                <a:cs typeface="Tahoma"/>
              </a:rPr>
              <a:t>texts</a:t>
            </a:r>
            <a:endParaRPr sz="2400">
              <a:latin typeface="Tahoma"/>
              <a:cs typeface="Tahoma"/>
            </a:endParaRPr>
          </a:p>
        </p:txBody>
      </p:sp>
      <mc:AlternateContent xmlns:mc="http://schemas.openxmlformats.org/markup-compatibility/2006">
        <mc:Choice xmlns:p14="http://schemas.microsoft.com/office/powerpoint/2010/main" Requires="p14">
          <p:contentPart p14:bwMode="auto" r:id="rId3">
            <p14:nvContentPartPr>
              <p14:cNvPr id="7" name="Ink 6"/>
              <p14:cNvContentPartPr/>
              <p14:nvPr/>
            </p14:nvContentPartPr>
            <p14:xfrm>
              <a:off x="2498400" y="1993680"/>
              <a:ext cx="7922880" cy="4137840"/>
            </p14:xfrm>
          </p:contentPart>
        </mc:Choice>
        <mc:Fallback>
          <p:pic>
            <p:nvPicPr>
              <p:cNvPr id="7" name="Ink 6"/>
              <p:cNvPicPr/>
              <p:nvPr/>
            </p:nvPicPr>
            <p:blipFill>
              <a:blip r:embed="rId4"/>
              <a:stretch>
                <a:fillRect/>
              </a:stretch>
            </p:blipFill>
            <p:spPr>
              <a:xfrm>
                <a:off x="2493000" y="1987560"/>
                <a:ext cx="7933320" cy="4152960"/>
              </a:xfrm>
              <a:prstGeom prst="rect">
                <a:avLst/>
              </a:prstGeom>
            </p:spPr>
          </p:pic>
        </mc:Fallback>
      </mc:AlternateContent>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67887"/>
          </a:xfrm>
          <a:prstGeom prst="rect">
            <a:avLst/>
          </a:prstGeom>
        </p:spPr>
        <p:txBody>
          <a:bodyPr vert="horz" wrap="square" lIns="0" tIns="973658" rIns="0" bIns="0" rtlCol="0">
            <a:spAutoFit/>
          </a:bodyPr>
          <a:lstStyle/>
          <a:p>
            <a:pPr marL="448945">
              <a:spcBef>
                <a:spcPts val="95"/>
              </a:spcBef>
            </a:pPr>
            <a:r>
              <a:rPr sz="2500" b="1" dirty="0"/>
              <a:t>Graphic</a:t>
            </a:r>
            <a:r>
              <a:rPr sz="2500" b="1" spc="-55" dirty="0"/>
              <a:t> </a:t>
            </a:r>
            <a:r>
              <a:rPr sz="2500" b="1" dirty="0"/>
              <a:t>Symbol</a:t>
            </a:r>
            <a:r>
              <a:rPr sz="2500" b="1" spc="-45" dirty="0"/>
              <a:t> </a:t>
            </a:r>
            <a:r>
              <a:rPr sz="2500" b="1" dirty="0"/>
              <a:t>for</a:t>
            </a:r>
            <a:r>
              <a:rPr sz="2500" b="1" spc="-45" dirty="0"/>
              <a:t> </a:t>
            </a:r>
            <a:r>
              <a:rPr sz="2500" b="1" spc="-20" dirty="0"/>
              <a:t>Edge-</a:t>
            </a:r>
            <a:r>
              <a:rPr sz="2500" b="1" dirty="0"/>
              <a:t>Triggered</a:t>
            </a:r>
            <a:r>
              <a:rPr sz="2500" b="1" spc="-25" dirty="0"/>
              <a:t> </a:t>
            </a:r>
            <a:r>
              <a:rPr sz="2500" b="1" dirty="0"/>
              <a:t>D</a:t>
            </a:r>
            <a:r>
              <a:rPr sz="2500" b="1" spc="-55" dirty="0"/>
              <a:t> </a:t>
            </a:r>
            <a:r>
              <a:rPr sz="2500" b="1" spc="-10" dirty="0"/>
              <a:t>Flip-</a:t>
            </a:r>
            <a:r>
              <a:rPr sz="2500" b="1" spc="-20" dirty="0"/>
              <a:t>Flop</a:t>
            </a:r>
            <a:endParaRPr sz="2500"/>
          </a:p>
        </p:txBody>
      </p:sp>
      <p:pic>
        <p:nvPicPr>
          <p:cNvPr id="3" name="object 3"/>
          <p:cNvPicPr/>
          <p:nvPr/>
        </p:nvPicPr>
        <p:blipFill>
          <a:blip r:embed="rId2" cstate="print"/>
          <a:stretch>
            <a:fillRect/>
          </a:stretch>
        </p:blipFill>
        <p:spPr>
          <a:xfrm>
            <a:off x="1983911" y="2032248"/>
            <a:ext cx="8133468" cy="4740488"/>
          </a:xfrm>
          <a:prstGeom prst="rect">
            <a:avLst/>
          </a:prstGeom>
        </p:spPr>
      </p:pic>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17</a:t>
            </a:fld>
            <a:endParaRPr spc="-25" dirty="0"/>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7456680" y="4392360"/>
              <a:ext cx="152640" cy="25560"/>
            </p14:xfrm>
          </p:contentPart>
        </mc:Choice>
        <mc:Fallback>
          <p:pic>
            <p:nvPicPr>
              <p:cNvPr id="5" name="Ink 4"/>
              <p:cNvPicPr/>
              <p:nvPr/>
            </p:nvPicPr>
            <p:blipFill>
              <a:blip r:embed="rId4"/>
              <a:stretch>
                <a:fillRect/>
              </a:stretch>
            </p:blipFill>
            <p:spPr>
              <a:xfrm>
                <a:off x="7449120" y="4384800"/>
                <a:ext cx="167400" cy="40320"/>
              </a:xfrm>
              <a:prstGeom prst="rect">
                <a:avLst/>
              </a:prstGeom>
            </p:spPr>
          </p:pic>
        </mc:Fallback>
      </mc:AlternateContent>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53893" y="727964"/>
            <a:ext cx="6950075" cy="528320"/>
          </a:xfrm>
          <a:prstGeom prst="rect">
            <a:avLst/>
          </a:prstGeom>
        </p:spPr>
        <p:txBody>
          <a:bodyPr vert="horz" wrap="square" lIns="0" tIns="12700" rIns="0" bIns="0" rtlCol="0">
            <a:spAutoFit/>
          </a:bodyPr>
          <a:lstStyle/>
          <a:p>
            <a:pPr marL="12700">
              <a:spcBef>
                <a:spcPts val="100"/>
              </a:spcBef>
              <a:tabLst>
                <a:tab pos="4478020" algn="l"/>
              </a:tabLst>
            </a:pPr>
            <a:r>
              <a:rPr sz="3300" b="1" dirty="0"/>
              <a:t>Other</a:t>
            </a:r>
            <a:r>
              <a:rPr sz="3300" b="1" spc="25" dirty="0"/>
              <a:t> </a:t>
            </a:r>
            <a:r>
              <a:rPr sz="3300" b="1" spc="-25" dirty="0"/>
              <a:t>Flip-</a:t>
            </a:r>
            <a:r>
              <a:rPr sz="3300" b="1" spc="-10" dirty="0"/>
              <a:t>Flops</a:t>
            </a:r>
            <a:r>
              <a:rPr sz="3300" b="1" dirty="0"/>
              <a:t>	JK</a:t>
            </a:r>
            <a:r>
              <a:rPr sz="3300" b="1" spc="-25" dirty="0"/>
              <a:t> </a:t>
            </a:r>
            <a:r>
              <a:rPr sz="3300" b="1" spc="-20" dirty="0"/>
              <a:t>Flip-Flop</a:t>
            </a:r>
            <a:endParaRPr sz="3300"/>
          </a:p>
        </p:txBody>
      </p:sp>
      <p:pic>
        <p:nvPicPr>
          <p:cNvPr id="3" name="object 3"/>
          <p:cNvPicPr/>
          <p:nvPr/>
        </p:nvPicPr>
        <p:blipFill>
          <a:blip r:embed="rId2" cstate="print"/>
          <a:stretch>
            <a:fillRect/>
          </a:stretch>
        </p:blipFill>
        <p:spPr>
          <a:xfrm>
            <a:off x="2030838" y="3495240"/>
            <a:ext cx="7948925" cy="3165105"/>
          </a:xfrm>
          <a:prstGeom prst="rect">
            <a:avLst/>
          </a:prstGeom>
        </p:spPr>
      </p:pic>
      <p:sp>
        <p:nvSpPr>
          <p:cNvPr id="4" name="object 4"/>
          <p:cNvSpPr txBox="1"/>
          <p:nvPr/>
        </p:nvSpPr>
        <p:spPr>
          <a:xfrm>
            <a:off x="1926742" y="1660653"/>
            <a:ext cx="7950834" cy="185483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There</a:t>
            </a:r>
            <a:r>
              <a:rPr sz="2400" spc="-60" dirty="0">
                <a:latin typeface="Tahoma"/>
                <a:cs typeface="Tahoma"/>
              </a:rPr>
              <a:t> </a:t>
            </a:r>
            <a:r>
              <a:rPr sz="2400" dirty="0">
                <a:latin typeface="Tahoma"/>
                <a:cs typeface="Tahoma"/>
              </a:rPr>
              <a:t>are</a:t>
            </a:r>
            <a:r>
              <a:rPr sz="2400" spc="-30" dirty="0">
                <a:latin typeface="Tahoma"/>
                <a:cs typeface="Tahoma"/>
              </a:rPr>
              <a:t> </a:t>
            </a:r>
            <a:r>
              <a:rPr sz="2400" dirty="0">
                <a:latin typeface="Tahoma"/>
                <a:cs typeface="Tahoma"/>
              </a:rPr>
              <a:t>three</a:t>
            </a:r>
            <a:r>
              <a:rPr sz="2400" spc="-45" dirty="0">
                <a:latin typeface="Tahoma"/>
                <a:cs typeface="Tahoma"/>
              </a:rPr>
              <a:t> </a:t>
            </a:r>
            <a:r>
              <a:rPr sz="2400" dirty="0">
                <a:latin typeface="Tahoma"/>
                <a:cs typeface="Tahoma"/>
              </a:rPr>
              <a:t>operations</a:t>
            </a:r>
            <a:r>
              <a:rPr sz="2400" spc="-60" dirty="0">
                <a:latin typeface="Tahoma"/>
                <a:cs typeface="Tahoma"/>
              </a:rPr>
              <a:t> </a:t>
            </a:r>
            <a:r>
              <a:rPr sz="2400" dirty="0">
                <a:latin typeface="Tahoma"/>
                <a:cs typeface="Tahoma"/>
              </a:rPr>
              <a:t>that</a:t>
            </a:r>
            <a:r>
              <a:rPr sz="2400" spc="-50" dirty="0">
                <a:latin typeface="Tahoma"/>
                <a:cs typeface="Tahoma"/>
              </a:rPr>
              <a:t> </a:t>
            </a:r>
            <a:r>
              <a:rPr sz="2400" dirty="0">
                <a:latin typeface="Tahoma"/>
                <a:cs typeface="Tahoma"/>
              </a:rPr>
              <a:t>can</a:t>
            </a:r>
            <a:r>
              <a:rPr sz="2400" spc="-25" dirty="0">
                <a:latin typeface="Tahoma"/>
                <a:cs typeface="Tahoma"/>
              </a:rPr>
              <a:t> </a:t>
            </a:r>
            <a:r>
              <a:rPr sz="2400" dirty="0">
                <a:latin typeface="Tahoma"/>
                <a:cs typeface="Tahoma"/>
              </a:rPr>
              <a:t>be</a:t>
            </a:r>
            <a:r>
              <a:rPr sz="2400" spc="-30" dirty="0">
                <a:latin typeface="Tahoma"/>
                <a:cs typeface="Tahoma"/>
              </a:rPr>
              <a:t> </a:t>
            </a:r>
            <a:r>
              <a:rPr sz="2400" dirty="0">
                <a:latin typeface="Tahoma"/>
                <a:cs typeface="Tahoma"/>
              </a:rPr>
              <a:t>performed</a:t>
            </a:r>
            <a:r>
              <a:rPr sz="2400" spc="-55" dirty="0">
                <a:latin typeface="Tahoma"/>
                <a:cs typeface="Tahoma"/>
              </a:rPr>
              <a:t> </a:t>
            </a:r>
            <a:r>
              <a:rPr sz="2400" dirty="0">
                <a:latin typeface="Tahoma"/>
                <a:cs typeface="Tahoma"/>
              </a:rPr>
              <a:t>with</a:t>
            </a:r>
            <a:r>
              <a:rPr sz="2400" spc="-25" dirty="0">
                <a:latin typeface="Tahoma"/>
                <a:cs typeface="Tahoma"/>
              </a:rPr>
              <a:t> </a:t>
            </a:r>
            <a:r>
              <a:rPr sz="2400" spc="-50" dirty="0">
                <a:latin typeface="Tahoma"/>
                <a:cs typeface="Tahoma"/>
              </a:rPr>
              <a:t>a </a:t>
            </a:r>
            <a:r>
              <a:rPr sz="2400" dirty="0">
                <a:latin typeface="Tahoma"/>
                <a:cs typeface="Tahoma"/>
              </a:rPr>
              <a:t>flip-flop:</a:t>
            </a:r>
            <a:r>
              <a:rPr sz="2400" spc="-70" dirty="0">
                <a:latin typeface="Tahoma"/>
                <a:cs typeface="Tahoma"/>
              </a:rPr>
              <a:t> </a:t>
            </a:r>
            <a:r>
              <a:rPr sz="2400" dirty="0">
                <a:latin typeface="Tahoma"/>
                <a:cs typeface="Tahoma"/>
              </a:rPr>
              <a:t>set</a:t>
            </a:r>
            <a:r>
              <a:rPr sz="2400" spc="-20" dirty="0">
                <a:latin typeface="Tahoma"/>
                <a:cs typeface="Tahoma"/>
              </a:rPr>
              <a:t> </a:t>
            </a:r>
            <a:r>
              <a:rPr sz="2400" dirty="0">
                <a:latin typeface="Tahoma"/>
                <a:cs typeface="Tahoma"/>
              </a:rPr>
              <a:t>it</a:t>
            </a:r>
            <a:r>
              <a:rPr sz="2400" spc="-15" dirty="0">
                <a:latin typeface="Tahoma"/>
                <a:cs typeface="Tahoma"/>
              </a:rPr>
              <a:t> </a:t>
            </a:r>
            <a:r>
              <a:rPr sz="2400" dirty="0">
                <a:latin typeface="Tahoma"/>
                <a:cs typeface="Tahoma"/>
              </a:rPr>
              <a:t>to</a:t>
            </a:r>
            <a:r>
              <a:rPr sz="2400" spc="-30" dirty="0">
                <a:latin typeface="Tahoma"/>
                <a:cs typeface="Tahoma"/>
              </a:rPr>
              <a:t> </a:t>
            </a:r>
            <a:r>
              <a:rPr sz="2400" dirty="0">
                <a:latin typeface="Tahoma"/>
                <a:cs typeface="Tahoma"/>
              </a:rPr>
              <a:t>1,</a:t>
            </a:r>
            <a:r>
              <a:rPr sz="2400" spc="-20" dirty="0">
                <a:latin typeface="Tahoma"/>
                <a:cs typeface="Tahoma"/>
              </a:rPr>
              <a:t> </a:t>
            </a:r>
            <a:r>
              <a:rPr sz="2400" dirty="0">
                <a:latin typeface="Tahoma"/>
                <a:cs typeface="Tahoma"/>
              </a:rPr>
              <a:t>reset</a:t>
            </a:r>
            <a:r>
              <a:rPr sz="2400" spc="-15" dirty="0">
                <a:latin typeface="Tahoma"/>
                <a:cs typeface="Tahoma"/>
              </a:rPr>
              <a:t> </a:t>
            </a:r>
            <a:r>
              <a:rPr sz="2400" dirty="0">
                <a:latin typeface="Tahoma"/>
                <a:cs typeface="Tahoma"/>
              </a:rPr>
              <a:t>it</a:t>
            </a:r>
            <a:r>
              <a:rPr sz="2400" spc="-15" dirty="0">
                <a:latin typeface="Tahoma"/>
                <a:cs typeface="Tahoma"/>
              </a:rPr>
              <a:t> </a:t>
            </a:r>
            <a:r>
              <a:rPr sz="2400" dirty="0">
                <a:latin typeface="Tahoma"/>
                <a:cs typeface="Tahoma"/>
              </a:rPr>
              <a:t>to</a:t>
            </a:r>
            <a:r>
              <a:rPr sz="2400" spc="-30" dirty="0">
                <a:latin typeface="Tahoma"/>
                <a:cs typeface="Tahoma"/>
              </a:rPr>
              <a:t> </a:t>
            </a:r>
            <a:r>
              <a:rPr sz="2400" dirty="0">
                <a:latin typeface="Tahoma"/>
                <a:cs typeface="Tahoma"/>
              </a:rPr>
              <a:t>0,</a:t>
            </a:r>
            <a:r>
              <a:rPr sz="2400" spc="-15" dirty="0">
                <a:latin typeface="Tahoma"/>
                <a:cs typeface="Tahoma"/>
              </a:rPr>
              <a:t> </a:t>
            </a:r>
            <a:r>
              <a:rPr sz="2400" dirty="0">
                <a:latin typeface="Tahoma"/>
                <a:cs typeface="Tahoma"/>
              </a:rPr>
              <a:t>or</a:t>
            </a:r>
            <a:r>
              <a:rPr sz="2400" spc="-35" dirty="0">
                <a:latin typeface="Tahoma"/>
                <a:cs typeface="Tahoma"/>
              </a:rPr>
              <a:t> </a:t>
            </a:r>
            <a:r>
              <a:rPr sz="2400" dirty="0">
                <a:latin typeface="Tahoma"/>
                <a:cs typeface="Tahoma"/>
              </a:rPr>
              <a:t>complement</a:t>
            </a:r>
            <a:r>
              <a:rPr sz="2400" spc="-35" dirty="0">
                <a:latin typeface="Tahoma"/>
                <a:cs typeface="Tahoma"/>
              </a:rPr>
              <a:t> </a:t>
            </a:r>
            <a:r>
              <a:rPr sz="2400" dirty="0">
                <a:latin typeface="Tahoma"/>
                <a:cs typeface="Tahoma"/>
              </a:rPr>
              <a:t>its</a:t>
            </a:r>
            <a:r>
              <a:rPr sz="2400" spc="-10" dirty="0">
                <a:latin typeface="Tahoma"/>
                <a:cs typeface="Tahoma"/>
              </a:rPr>
              <a:t> output. </a:t>
            </a:r>
            <a:r>
              <a:rPr sz="2400" dirty="0">
                <a:latin typeface="Tahoma"/>
                <a:cs typeface="Tahoma"/>
              </a:rPr>
              <a:t>The</a:t>
            </a:r>
            <a:r>
              <a:rPr sz="2400" spc="-45" dirty="0">
                <a:latin typeface="Tahoma"/>
                <a:cs typeface="Tahoma"/>
              </a:rPr>
              <a:t> </a:t>
            </a:r>
            <a:r>
              <a:rPr sz="2400" dirty="0">
                <a:latin typeface="Tahoma"/>
                <a:cs typeface="Tahoma"/>
              </a:rPr>
              <a:t>JK</a:t>
            </a:r>
            <a:r>
              <a:rPr sz="2400" spc="-30" dirty="0">
                <a:latin typeface="Tahoma"/>
                <a:cs typeface="Tahoma"/>
              </a:rPr>
              <a:t> </a:t>
            </a:r>
            <a:r>
              <a:rPr sz="2400" dirty="0">
                <a:latin typeface="Tahoma"/>
                <a:cs typeface="Tahoma"/>
              </a:rPr>
              <a:t>flip-flop</a:t>
            </a:r>
            <a:r>
              <a:rPr sz="2400" spc="-55" dirty="0">
                <a:latin typeface="Tahoma"/>
                <a:cs typeface="Tahoma"/>
              </a:rPr>
              <a:t> </a:t>
            </a:r>
            <a:r>
              <a:rPr sz="2400" dirty="0">
                <a:latin typeface="Tahoma"/>
                <a:cs typeface="Tahoma"/>
              </a:rPr>
              <a:t>performs</a:t>
            </a:r>
            <a:r>
              <a:rPr sz="2400" spc="-40" dirty="0">
                <a:latin typeface="Tahoma"/>
                <a:cs typeface="Tahoma"/>
              </a:rPr>
              <a:t> </a:t>
            </a:r>
            <a:r>
              <a:rPr sz="2400" dirty="0">
                <a:latin typeface="Tahoma"/>
                <a:cs typeface="Tahoma"/>
              </a:rPr>
              <a:t>all</a:t>
            </a:r>
            <a:r>
              <a:rPr sz="2400" spc="-20" dirty="0">
                <a:latin typeface="Tahoma"/>
                <a:cs typeface="Tahoma"/>
              </a:rPr>
              <a:t> </a:t>
            </a:r>
            <a:r>
              <a:rPr sz="2400" dirty="0">
                <a:latin typeface="Tahoma"/>
                <a:cs typeface="Tahoma"/>
              </a:rPr>
              <a:t>three</a:t>
            </a:r>
            <a:r>
              <a:rPr sz="2400" spc="-40" dirty="0">
                <a:latin typeface="Tahoma"/>
                <a:cs typeface="Tahoma"/>
              </a:rPr>
              <a:t> </a:t>
            </a:r>
            <a:r>
              <a:rPr sz="2400" dirty="0">
                <a:latin typeface="Tahoma"/>
                <a:cs typeface="Tahoma"/>
              </a:rPr>
              <a:t>operations.</a:t>
            </a:r>
            <a:r>
              <a:rPr sz="2400" spc="-60" dirty="0">
                <a:latin typeface="Tahoma"/>
                <a:cs typeface="Tahoma"/>
              </a:rPr>
              <a:t> </a:t>
            </a:r>
            <a:r>
              <a:rPr sz="2400" dirty="0">
                <a:latin typeface="Tahoma"/>
                <a:cs typeface="Tahoma"/>
              </a:rPr>
              <a:t>The</a:t>
            </a:r>
            <a:r>
              <a:rPr sz="2400" spc="-25" dirty="0">
                <a:latin typeface="Tahoma"/>
                <a:cs typeface="Tahoma"/>
              </a:rPr>
              <a:t> </a:t>
            </a:r>
            <a:r>
              <a:rPr sz="2400" spc="-10" dirty="0">
                <a:latin typeface="Tahoma"/>
                <a:cs typeface="Tahoma"/>
              </a:rPr>
              <a:t>circuit </a:t>
            </a:r>
            <a:r>
              <a:rPr sz="2400" dirty="0">
                <a:latin typeface="Tahoma"/>
                <a:cs typeface="Tahoma"/>
              </a:rPr>
              <a:t>diagram</a:t>
            </a:r>
            <a:r>
              <a:rPr sz="2400" spc="-45" dirty="0">
                <a:latin typeface="Tahoma"/>
                <a:cs typeface="Tahoma"/>
              </a:rPr>
              <a:t> </a:t>
            </a:r>
            <a:r>
              <a:rPr sz="2400" dirty="0">
                <a:latin typeface="Tahoma"/>
                <a:cs typeface="Tahoma"/>
              </a:rPr>
              <a:t>of</a:t>
            </a:r>
            <a:r>
              <a:rPr sz="2400" spc="-25" dirty="0">
                <a:latin typeface="Tahoma"/>
                <a:cs typeface="Tahoma"/>
              </a:rPr>
              <a:t> </a:t>
            </a:r>
            <a:r>
              <a:rPr sz="2400" dirty="0">
                <a:latin typeface="Tahoma"/>
                <a:cs typeface="Tahoma"/>
              </a:rPr>
              <a:t>a</a:t>
            </a:r>
            <a:r>
              <a:rPr sz="2400" spc="5" dirty="0">
                <a:latin typeface="Tahoma"/>
                <a:cs typeface="Tahoma"/>
              </a:rPr>
              <a:t> </a:t>
            </a:r>
            <a:r>
              <a:rPr sz="2400" dirty="0">
                <a:solidFill>
                  <a:srgbClr val="FF0000"/>
                </a:solidFill>
                <a:latin typeface="Tahoma"/>
                <a:cs typeface="Tahoma"/>
              </a:rPr>
              <a:t>JK</a:t>
            </a:r>
            <a:r>
              <a:rPr sz="2400" spc="-15" dirty="0">
                <a:solidFill>
                  <a:srgbClr val="FF0000"/>
                </a:solidFill>
                <a:latin typeface="Tahoma"/>
                <a:cs typeface="Tahoma"/>
              </a:rPr>
              <a:t> </a:t>
            </a:r>
            <a:r>
              <a:rPr sz="2400" spc="-10" dirty="0">
                <a:solidFill>
                  <a:srgbClr val="FF0000"/>
                </a:solidFill>
                <a:latin typeface="Tahoma"/>
                <a:cs typeface="Tahoma"/>
              </a:rPr>
              <a:t>flip-</a:t>
            </a:r>
            <a:r>
              <a:rPr sz="2400" dirty="0">
                <a:solidFill>
                  <a:srgbClr val="FF0000"/>
                </a:solidFill>
                <a:latin typeface="Tahoma"/>
                <a:cs typeface="Tahoma"/>
              </a:rPr>
              <a:t>flop</a:t>
            </a:r>
            <a:r>
              <a:rPr sz="2400" spc="-30" dirty="0">
                <a:solidFill>
                  <a:srgbClr val="FF0000"/>
                </a:solidFill>
                <a:latin typeface="Tahoma"/>
                <a:cs typeface="Tahoma"/>
              </a:rPr>
              <a:t> </a:t>
            </a:r>
            <a:r>
              <a:rPr sz="2400" dirty="0">
                <a:latin typeface="Tahoma"/>
                <a:cs typeface="Tahoma"/>
              </a:rPr>
              <a:t>constructed</a:t>
            </a:r>
            <a:r>
              <a:rPr sz="2400" spc="-25" dirty="0">
                <a:latin typeface="Tahoma"/>
                <a:cs typeface="Tahoma"/>
              </a:rPr>
              <a:t> </a:t>
            </a:r>
            <a:r>
              <a:rPr sz="2400" dirty="0">
                <a:latin typeface="Tahoma"/>
                <a:cs typeface="Tahoma"/>
              </a:rPr>
              <a:t>with </a:t>
            </a:r>
            <a:r>
              <a:rPr sz="2400" dirty="0">
                <a:solidFill>
                  <a:srgbClr val="FF0000"/>
                </a:solidFill>
                <a:latin typeface="Tahoma"/>
                <a:cs typeface="Tahoma"/>
              </a:rPr>
              <a:t>a</a:t>
            </a:r>
            <a:r>
              <a:rPr sz="2400" spc="-15" dirty="0">
                <a:solidFill>
                  <a:srgbClr val="FF0000"/>
                </a:solidFill>
                <a:latin typeface="Tahoma"/>
                <a:cs typeface="Tahoma"/>
              </a:rPr>
              <a:t> </a:t>
            </a:r>
            <a:r>
              <a:rPr sz="2400" dirty="0">
                <a:solidFill>
                  <a:srgbClr val="FF0000"/>
                </a:solidFill>
                <a:latin typeface="Tahoma"/>
                <a:cs typeface="Tahoma"/>
              </a:rPr>
              <a:t>D</a:t>
            </a:r>
            <a:r>
              <a:rPr sz="2400" spc="-5" dirty="0">
                <a:solidFill>
                  <a:srgbClr val="FF0000"/>
                </a:solidFill>
                <a:latin typeface="Tahoma"/>
                <a:cs typeface="Tahoma"/>
              </a:rPr>
              <a:t> </a:t>
            </a:r>
            <a:r>
              <a:rPr sz="2400" spc="-10" dirty="0">
                <a:solidFill>
                  <a:srgbClr val="FF0000"/>
                </a:solidFill>
                <a:latin typeface="Tahoma"/>
                <a:cs typeface="Tahoma"/>
              </a:rPr>
              <a:t>flip-</a:t>
            </a:r>
            <a:r>
              <a:rPr sz="2400" dirty="0">
                <a:solidFill>
                  <a:srgbClr val="FF0000"/>
                </a:solidFill>
                <a:latin typeface="Tahoma"/>
                <a:cs typeface="Tahoma"/>
              </a:rPr>
              <a:t>flop</a:t>
            </a:r>
            <a:r>
              <a:rPr sz="2400" spc="-40" dirty="0">
                <a:solidFill>
                  <a:srgbClr val="FF0000"/>
                </a:solidFill>
                <a:latin typeface="Tahoma"/>
                <a:cs typeface="Tahoma"/>
              </a:rPr>
              <a:t> </a:t>
            </a:r>
            <a:r>
              <a:rPr sz="2400" spc="-25" dirty="0">
                <a:latin typeface="Tahoma"/>
                <a:cs typeface="Tahoma"/>
              </a:rPr>
              <a:t>and </a:t>
            </a:r>
            <a:r>
              <a:rPr sz="2400" spc="-10" dirty="0">
                <a:solidFill>
                  <a:srgbClr val="FF0000"/>
                </a:solidFill>
                <a:latin typeface="Tahoma"/>
                <a:cs typeface="Tahoma"/>
              </a:rPr>
              <a:t>gates</a:t>
            </a:r>
            <a:r>
              <a:rPr sz="2400" spc="-10" dirty="0">
                <a:latin typeface="Tahoma"/>
                <a:cs typeface="Tahoma"/>
              </a:rPr>
              <a:t>.</a:t>
            </a:r>
            <a:endParaRPr sz="2400">
              <a:latin typeface="Tahoma"/>
              <a:cs typeface="Tahoma"/>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18</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2188800" y="1294920"/>
              <a:ext cx="7741440" cy="5141160"/>
            </p14:xfrm>
          </p:contentPart>
        </mc:Choice>
        <mc:Fallback>
          <p:pic>
            <p:nvPicPr>
              <p:cNvPr id="6" name="Ink 5"/>
              <p:cNvPicPr/>
              <p:nvPr/>
            </p:nvPicPr>
            <p:blipFill>
              <a:blip r:embed="rId4"/>
              <a:stretch>
                <a:fillRect/>
              </a:stretch>
            </p:blipFill>
            <p:spPr>
              <a:xfrm>
                <a:off x="2181240" y="1290240"/>
                <a:ext cx="7754760" cy="5149800"/>
              </a:xfrm>
              <a:prstGeom prst="rect">
                <a:avLst/>
              </a:prstGeom>
            </p:spPr>
          </p:pic>
        </mc:Fallback>
      </mc:AlternateContent>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JK</a:t>
            </a:r>
            <a:r>
              <a:rPr sz="3300" b="1" spc="-5" dirty="0"/>
              <a:t> </a:t>
            </a:r>
            <a:r>
              <a:rPr sz="3300" b="1" spc="-10" dirty="0"/>
              <a:t>Flip-</a:t>
            </a:r>
            <a:r>
              <a:rPr sz="3300" b="1" spc="-20" dirty="0"/>
              <a:t>Flop</a:t>
            </a:r>
            <a:endParaRPr sz="3300"/>
          </a:p>
        </p:txBody>
      </p:sp>
      <p:pic>
        <p:nvPicPr>
          <p:cNvPr id="3" name="object 3"/>
          <p:cNvPicPr/>
          <p:nvPr/>
        </p:nvPicPr>
        <p:blipFill>
          <a:blip r:embed="rId2" cstate="print"/>
          <a:stretch>
            <a:fillRect/>
          </a:stretch>
        </p:blipFill>
        <p:spPr>
          <a:xfrm>
            <a:off x="2068112" y="3840162"/>
            <a:ext cx="2501396" cy="2590800"/>
          </a:xfrm>
          <a:prstGeom prst="rect">
            <a:avLst/>
          </a:prstGeom>
        </p:spPr>
      </p:pic>
      <p:pic>
        <p:nvPicPr>
          <p:cNvPr id="4" name="object 4"/>
          <p:cNvPicPr/>
          <p:nvPr/>
        </p:nvPicPr>
        <p:blipFill>
          <a:blip r:embed="rId3" cstate="print"/>
          <a:stretch>
            <a:fillRect/>
          </a:stretch>
        </p:blipFill>
        <p:spPr>
          <a:xfrm>
            <a:off x="5880100" y="3860863"/>
            <a:ext cx="4319524" cy="2808224"/>
          </a:xfrm>
          <a:prstGeom prst="rect">
            <a:avLst/>
          </a:prstGeom>
        </p:spPr>
      </p:pic>
      <p:sp>
        <p:nvSpPr>
          <p:cNvPr id="5" name="object 5"/>
          <p:cNvSpPr txBox="1"/>
          <p:nvPr/>
        </p:nvSpPr>
        <p:spPr>
          <a:xfrm>
            <a:off x="1853591" y="1731976"/>
            <a:ext cx="7971155" cy="148907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The</a:t>
            </a:r>
            <a:r>
              <a:rPr sz="2400" spc="-25" dirty="0">
                <a:latin typeface="Tahoma"/>
                <a:cs typeface="Tahoma"/>
              </a:rPr>
              <a:t> </a:t>
            </a:r>
            <a:r>
              <a:rPr sz="2400" dirty="0">
                <a:latin typeface="Tahoma"/>
                <a:cs typeface="Tahoma"/>
              </a:rPr>
              <a:t>J</a:t>
            </a:r>
            <a:r>
              <a:rPr sz="2400" spc="-5" dirty="0">
                <a:latin typeface="Tahoma"/>
                <a:cs typeface="Tahoma"/>
              </a:rPr>
              <a:t> </a:t>
            </a:r>
            <a:r>
              <a:rPr sz="2400" dirty="0">
                <a:latin typeface="Tahoma"/>
                <a:cs typeface="Tahoma"/>
              </a:rPr>
              <a:t>input</a:t>
            </a:r>
            <a:r>
              <a:rPr sz="2400" spc="-35" dirty="0">
                <a:latin typeface="Tahoma"/>
                <a:cs typeface="Tahoma"/>
              </a:rPr>
              <a:t> </a:t>
            </a:r>
            <a:r>
              <a:rPr sz="2400" dirty="0">
                <a:latin typeface="Tahoma"/>
                <a:cs typeface="Tahoma"/>
              </a:rPr>
              <a:t>sets the</a:t>
            </a:r>
            <a:r>
              <a:rPr sz="2400" spc="-25" dirty="0">
                <a:latin typeface="Tahoma"/>
                <a:cs typeface="Tahoma"/>
              </a:rPr>
              <a:t> </a:t>
            </a:r>
            <a:r>
              <a:rPr sz="2400" dirty="0">
                <a:latin typeface="Tahoma"/>
                <a:cs typeface="Tahoma"/>
              </a:rPr>
              <a:t>flip-flop</a:t>
            </a:r>
            <a:r>
              <a:rPr sz="2400" spc="-35" dirty="0">
                <a:latin typeface="Tahoma"/>
                <a:cs typeface="Tahoma"/>
              </a:rPr>
              <a:t> </a:t>
            </a:r>
            <a:r>
              <a:rPr sz="2400" dirty="0">
                <a:latin typeface="Tahoma"/>
                <a:cs typeface="Tahoma"/>
              </a:rPr>
              <a:t>to</a:t>
            </a:r>
            <a:r>
              <a:rPr sz="2400" spc="-20" dirty="0">
                <a:latin typeface="Tahoma"/>
                <a:cs typeface="Tahoma"/>
              </a:rPr>
              <a:t> </a:t>
            </a:r>
            <a:r>
              <a:rPr sz="2400" dirty="0">
                <a:latin typeface="Tahoma"/>
                <a:cs typeface="Tahoma"/>
              </a:rPr>
              <a:t>1,</a:t>
            </a:r>
            <a:r>
              <a:rPr sz="2400" spc="-5" dirty="0">
                <a:latin typeface="Tahoma"/>
                <a:cs typeface="Tahoma"/>
              </a:rPr>
              <a:t> </a:t>
            </a:r>
            <a:r>
              <a:rPr sz="2400" dirty="0">
                <a:latin typeface="Tahoma"/>
                <a:cs typeface="Tahoma"/>
              </a:rPr>
              <a:t>the</a:t>
            </a:r>
            <a:r>
              <a:rPr sz="2400" spc="-30" dirty="0">
                <a:latin typeface="Tahoma"/>
                <a:cs typeface="Tahoma"/>
              </a:rPr>
              <a:t> </a:t>
            </a:r>
            <a:r>
              <a:rPr sz="2400" dirty="0">
                <a:latin typeface="Tahoma"/>
                <a:cs typeface="Tahoma"/>
              </a:rPr>
              <a:t>K input</a:t>
            </a:r>
            <a:r>
              <a:rPr sz="2400" spc="-30" dirty="0">
                <a:latin typeface="Tahoma"/>
                <a:cs typeface="Tahoma"/>
              </a:rPr>
              <a:t> </a:t>
            </a:r>
            <a:r>
              <a:rPr sz="2400" dirty="0">
                <a:latin typeface="Tahoma"/>
                <a:cs typeface="Tahoma"/>
              </a:rPr>
              <a:t>resets</a:t>
            </a:r>
            <a:r>
              <a:rPr sz="2400" spc="5" dirty="0">
                <a:latin typeface="Tahoma"/>
                <a:cs typeface="Tahoma"/>
              </a:rPr>
              <a:t> </a:t>
            </a:r>
            <a:r>
              <a:rPr sz="2400" dirty="0">
                <a:latin typeface="Tahoma"/>
                <a:cs typeface="Tahoma"/>
              </a:rPr>
              <a:t>it</a:t>
            </a:r>
            <a:r>
              <a:rPr sz="2400" spc="-5" dirty="0">
                <a:latin typeface="Tahoma"/>
                <a:cs typeface="Tahoma"/>
              </a:rPr>
              <a:t> </a:t>
            </a:r>
            <a:r>
              <a:rPr sz="2400" dirty="0">
                <a:latin typeface="Tahoma"/>
                <a:cs typeface="Tahoma"/>
              </a:rPr>
              <a:t>to</a:t>
            </a:r>
            <a:r>
              <a:rPr sz="2400" spc="-25" dirty="0">
                <a:latin typeface="Tahoma"/>
                <a:cs typeface="Tahoma"/>
              </a:rPr>
              <a:t> 0, </a:t>
            </a:r>
            <a:r>
              <a:rPr sz="2400" dirty="0">
                <a:latin typeface="Tahoma"/>
                <a:cs typeface="Tahoma"/>
              </a:rPr>
              <a:t>and</a:t>
            </a:r>
            <a:r>
              <a:rPr sz="2400" spc="-35" dirty="0">
                <a:latin typeface="Tahoma"/>
                <a:cs typeface="Tahoma"/>
              </a:rPr>
              <a:t> </a:t>
            </a:r>
            <a:r>
              <a:rPr sz="2400" dirty="0">
                <a:latin typeface="Tahoma"/>
                <a:cs typeface="Tahoma"/>
              </a:rPr>
              <a:t>when</a:t>
            </a:r>
            <a:r>
              <a:rPr sz="2400" spc="-25" dirty="0">
                <a:latin typeface="Tahoma"/>
                <a:cs typeface="Tahoma"/>
              </a:rPr>
              <a:t> </a:t>
            </a:r>
            <a:r>
              <a:rPr sz="2400" dirty="0">
                <a:latin typeface="Tahoma"/>
                <a:cs typeface="Tahoma"/>
              </a:rPr>
              <a:t>both</a:t>
            </a:r>
            <a:r>
              <a:rPr sz="2400" spc="-35" dirty="0">
                <a:latin typeface="Tahoma"/>
                <a:cs typeface="Tahoma"/>
              </a:rPr>
              <a:t> </a:t>
            </a:r>
            <a:r>
              <a:rPr sz="2400" dirty="0">
                <a:latin typeface="Tahoma"/>
                <a:cs typeface="Tahoma"/>
              </a:rPr>
              <a:t>inputs</a:t>
            </a:r>
            <a:r>
              <a:rPr sz="2400" spc="-45" dirty="0">
                <a:latin typeface="Tahoma"/>
                <a:cs typeface="Tahoma"/>
              </a:rPr>
              <a:t> </a:t>
            </a:r>
            <a:r>
              <a:rPr sz="2400" dirty="0">
                <a:latin typeface="Tahoma"/>
                <a:cs typeface="Tahoma"/>
              </a:rPr>
              <a:t>are</a:t>
            </a:r>
            <a:r>
              <a:rPr sz="2400" spc="-25" dirty="0">
                <a:latin typeface="Tahoma"/>
                <a:cs typeface="Tahoma"/>
              </a:rPr>
              <a:t> </a:t>
            </a:r>
            <a:r>
              <a:rPr sz="2400" dirty="0">
                <a:latin typeface="Tahoma"/>
                <a:cs typeface="Tahoma"/>
              </a:rPr>
              <a:t>enabled,</a:t>
            </a:r>
            <a:r>
              <a:rPr sz="2400" spc="-35" dirty="0">
                <a:latin typeface="Tahoma"/>
                <a:cs typeface="Tahoma"/>
              </a:rPr>
              <a:t> </a:t>
            </a:r>
            <a:r>
              <a:rPr sz="2400" dirty="0">
                <a:latin typeface="Tahoma"/>
                <a:cs typeface="Tahoma"/>
              </a:rPr>
              <a:t>the</a:t>
            </a:r>
            <a:r>
              <a:rPr sz="2400" spc="-20" dirty="0">
                <a:latin typeface="Tahoma"/>
                <a:cs typeface="Tahoma"/>
              </a:rPr>
              <a:t> </a:t>
            </a:r>
            <a:r>
              <a:rPr sz="2400" dirty="0">
                <a:latin typeface="Tahoma"/>
                <a:cs typeface="Tahoma"/>
              </a:rPr>
              <a:t>output</a:t>
            </a:r>
            <a:r>
              <a:rPr sz="2400" spc="-55" dirty="0">
                <a:latin typeface="Tahoma"/>
                <a:cs typeface="Tahoma"/>
              </a:rPr>
              <a:t> </a:t>
            </a:r>
            <a:r>
              <a:rPr sz="2400" spc="-35" dirty="0">
                <a:latin typeface="Tahoma"/>
                <a:cs typeface="Tahoma"/>
              </a:rPr>
              <a:t>is </a:t>
            </a:r>
            <a:r>
              <a:rPr sz="2400" dirty="0">
                <a:latin typeface="Tahoma"/>
                <a:cs typeface="Tahoma"/>
              </a:rPr>
              <a:t>complemented.</a:t>
            </a:r>
            <a:r>
              <a:rPr sz="2400" spc="-65" dirty="0">
                <a:latin typeface="Tahoma"/>
                <a:cs typeface="Tahoma"/>
              </a:rPr>
              <a:t> </a:t>
            </a:r>
            <a:r>
              <a:rPr sz="2400" dirty="0">
                <a:latin typeface="Tahoma"/>
                <a:cs typeface="Tahoma"/>
              </a:rPr>
              <a:t>This</a:t>
            </a:r>
            <a:r>
              <a:rPr sz="2400" spc="-30" dirty="0">
                <a:latin typeface="Tahoma"/>
                <a:cs typeface="Tahoma"/>
              </a:rPr>
              <a:t> </a:t>
            </a:r>
            <a:r>
              <a:rPr sz="2400" dirty="0">
                <a:latin typeface="Tahoma"/>
                <a:cs typeface="Tahoma"/>
              </a:rPr>
              <a:t>can</a:t>
            </a:r>
            <a:r>
              <a:rPr sz="2400" spc="-15" dirty="0">
                <a:latin typeface="Tahoma"/>
                <a:cs typeface="Tahoma"/>
              </a:rPr>
              <a:t> </a:t>
            </a:r>
            <a:r>
              <a:rPr sz="2400" dirty="0">
                <a:latin typeface="Tahoma"/>
                <a:cs typeface="Tahoma"/>
              </a:rPr>
              <a:t>be</a:t>
            </a:r>
            <a:r>
              <a:rPr sz="2400" spc="-25" dirty="0">
                <a:latin typeface="Tahoma"/>
                <a:cs typeface="Tahoma"/>
              </a:rPr>
              <a:t> </a:t>
            </a:r>
            <a:r>
              <a:rPr sz="2400" dirty="0">
                <a:latin typeface="Tahoma"/>
                <a:cs typeface="Tahoma"/>
              </a:rPr>
              <a:t>verified</a:t>
            </a:r>
            <a:r>
              <a:rPr sz="2400" spc="-20" dirty="0">
                <a:latin typeface="Tahoma"/>
                <a:cs typeface="Tahoma"/>
              </a:rPr>
              <a:t> </a:t>
            </a:r>
            <a:r>
              <a:rPr sz="2400" dirty="0">
                <a:latin typeface="Tahoma"/>
                <a:cs typeface="Tahoma"/>
              </a:rPr>
              <a:t>by</a:t>
            </a:r>
            <a:r>
              <a:rPr sz="2400" spc="-25" dirty="0">
                <a:latin typeface="Tahoma"/>
                <a:cs typeface="Tahoma"/>
              </a:rPr>
              <a:t> </a:t>
            </a:r>
            <a:r>
              <a:rPr sz="2400" spc="-10" dirty="0">
                <a:latin typeface="Tahoma"/>
                <a:cs typeface="Tahoma"/>
              </a:rPr>
              <a:t>investigating</a:t>
            </a:r>
            <a:r>
              <a:rPr sz="2400" spc="-40" dirty="0">
                <a:latin typeface="Tahoma"/>
                <a:cs typeface="Tahoma"/>
              </a:rPr>
              <a:t> </a:t>
            </a:r>
            <a:r>
              <a:rPr sz="2400" spc="-25" dirty="0">
                <a:latin typeface="Tahoma"/>
                <a:cs typeface="Tahoma"/>
              </a:rPr>
              <a:t>the </a:t>
            </a:r>
            <a:r>
              <a:rPr sz="2400" dirty="0">
                <a:latin typeface="Tahoma"/>
                <a:cs typeface="Tahoma"/>
              </a:rPr>
              <a:t>circuit</a:t>
            </a:r>
            <a:r>
              <a:rPr sz="2400" spc="-30" dirty="0">
                <a:latin typeface="Tahoma"/>
                <a:cs typeface="Tahoma"/>
              </a:rPr>
              <a:t> </a:t>
            </a:r>
            <a:r>
              <a:rPr sz="2400" dirty="0">
                <a:latin typeface="Tahoma"/>
                <a:cs typeface="Tahoma"/>
              </a:rPr>
              <a:t>applied</a:t>
            </a:r>
            <a:r>
              <a:rPr sz="2400" spc="-45" dirty="0">
                <a:latin typeface="Tahoma"/>
                <a:cs typeface="Tahoma"/>
              </a:rPr>
              <a:t> </a:t>
            </a:r>
            <a:r>
              <a:rPr sz="2400" dirty="0">
                <a:latin typeface="Tahoma"/>
                <a:cs typeface="Tahoma"/>
              </a:rPr>
              <a:t>to</a:t>
            </a:r>
            <a:r>
              <a:rPr sz="2400" spc="-30" dirty="0">
                <a:latin typeface="Tahoma"/>
                <a:cs typeface="Tahoma"/>
              </a:rPr>
              <a:t> </a:t>
            </a:r>
            <a:r>
              <a:rPr sz="2400" dirty="0">
                <a:latin typeface="Tahoma"/>
                <a:cs typeface="Tahoma"/>
              </a:rPr>
              <a:t>the</a:t>
            </a:r>
            <a:r>
              <a:rPr sz="2400" spc="-55" dirty="0">
                <a:latin typeface="Tahoma"/>
                <a:cs typeface="Tahoma"/>
              </a:rPr>
              <a:t> </a:t>
            </a:r>
            <a:r>
              <a:rPr sz="2400" dirty="0">
                <a:latin typeface="Tahoma"/>
                <a:cs typeface="Tahoma"/>
              </a:rPr>
              <a:t>D</a:t>
            </a:r>
            <a:r>
              <a:rPr sz="2400" spc="-30" dirty="0">
                <a:latin typeface="Tahoma"/>
                <a:cs typeface="Tahoma"/>
              </a:rPr>
              <a:t> </a:t>
            </a:r>
            <a:r>
              <a:rPr sz="2400" spc="-10" dirty="0">
                <a:latin typeface="Tahoma"/>
                <a:cs typeface="Tahoma"/>
              </a:rPr>
              <a:t>input:</a:t>
            </a:r>
            <a:endParaRPr sz="2400">
              <a:latin typeface="Tahoma"/>
              <a:cs typeface="Tahoma"/>
            </a:endParaRPr>
          </a:p>
        </p:txBody>
      </p:sp>
      <p:sp>
        <p:nvSpPr>
          <p:cNvPr id="7" name="object 7"/>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19</a:t>
            </a:fld>
            <a:endParaRPr spc="-25" dirty="0"/>
          </a:p>
        </p:txBody>
      </p:sp>
      <p:sp>
        <p:nvSpPr>
          <p:cNvPr id="6" name="object 6"/>
          <p:cNvSpPr txBox="1"/>
          <p:nvPr/>
        </p:nvSpPr>
        <p:spPr>
          <a:xfrm>
            <a:off x="4800600" y="3213101"/>
            <a:ext cx="2735580" cy="359073"/>
          </a:xfrm>
          <a:prstGeom prst="rect">
            <a:avLst/>
          </a:prstGeom>
          <a:ln w="9525">
            <a:solidFill>
              <a:srgbClr val="3333CC"/>
            </a:solidFill>
          </a:ln>
        </p:spPr>
        <p:txBody>
          <a:bodyPr vert="horz" wrap="square" lIns="0" tIns="0" rIns="0" bIns="0" rtlCol="0">
            <a:spAutoFit/>
          </a:bodyPr>
          <a:lstStyle/>
          <a:p>
            <a:pPr marL="208279">
              <a:lnSpc>
                <a:spcPts val="2840"/>
              </a:lnSpc>
            </a:pPr>
            <a:r>
              <a:rPr sz="2400" dirty="0">
                <a:solidFill>
                  <a:srgbClr val="FF0000"/>
                </a:solidFill>
                <a:latin typeface="Tahoma"/>
                <a:cs typeface="Tahoma"/>
              </a:rPr>
              <a:t>D</a:t>
            </a:r>
            <a:r>
              <a:rPr sz="2400" spc="-30" dirty="0">
                <a:solidFill>
                  <a:srgbClr val="FF0000"/>
                </a:solidFill>
                <a:latin typeface="Tahoma"/>
                <a:cs typeface="Tahoma"/>
              </a:rPr>
              <a:t> </a:t>
            </a:r>
            <a:r>
              <a:rPr sz="2400" dirty="0">
                <a:solidFill>
                  <a:srgbClr val="FF0000"/>
                </a:solidFill>
                <a:latin typeface="Tahoma"/>
                <a:cs typeface="Tahoma"/>
              </a:rPr>
              <a:t>=</a:t>
            </a:r>
            <a:r>
              <a:rPr sz="2400" spc="-15" dirty="0">
                <a:solidFill>
                  <a:srgbClr val="FF0000"/>
                </a:solidFill>
                <a:latin typeface="Tahoma"/>
                <a:cs typeface="Tahoma"/>
              </a:rPr>
              <a:t> </a:t>
            </a:r>
            <a:r>
              <a:rPr sz="2400" dirty="0">
                <a:solidFill>
                  <a:srgbClr val="FF0000"/>
                </a:solidFill>
                <a:latin typeface="Tahoma"/>
                <a:cs typeface="Tahoma"/>
              </a:rPr>
              <a:t>J</a:t>
            </a:r>
            <a:r>
              <a:rPr sz="2400" spc="-15" dirty="0">
                <a:solidFill>
                  <a:srgbClr val="FF0000"/>
                </a:solidFill>
                <a:latin typeface="Tahoma"/>
                <a:cs typeface="Tahoma"/>
              </a:rPr>
              <a:t> </a:t>
            </a:r>
            <a:r>
              <a:rPr sz="2400" dirty="0">
                <a:solidFill>
                  <a:srgbClr val="FF0000"/>
                </a:solidFill>
                <a:latin typeface="Tahoma"/>
                <a:cs typeface="Tahoma"/>
              </a:rPr>
              <a:t>Q`</a:t>
            </a:r>
            <a:r>
              <a:rPr sz="2400" spc="-20" dirty="0">
                <a:solidFill>
                  <a:srgbClr val="FF0000"/>
                </a:solidFill>
                <a:latin typeface="Tahoma"/>
                <a:cs typeface="Tahoma"/>
              </a:rPr>
              <a:t> </a:t>
            </a:r>
            <a:r>
              <a:rPr sz="2400" dirty="0">
                <a:latin typeface="Tahoma"/>
                <a:cs typeface="Tahoma"/>
              </a:rPr>
              <a:t>+</a:t>
            </a:r>
            <a:r>
              <a:rPr sz="2400" spc="-20" dirty="0">
                <a:latin typeface="Tahoma"/>
                <a:cs typeface="Tahoma"/>
              </a:rPr>
              <a:t> </a:t>
            </a:r>
            <a:r>
              <a:rPr sz="2400" dirty="0">
                <a:solidFill>
                  <a:srgbClr val="FF0000"/>
                </a:solidFill>
                <a:latin typeface="Tahoma"/>
                <a:cs typeface="Tahoma"/>
              </a:rPr>
              <a:t>K`</a:t>
            </a:r>
            <a:r>
              <a:rPr sz="2400" spc="-15" dirty="0">
                <a:solidFill>
                  <a:srgbClr val="FF0000"/>
                </a:solidFill>
                <a:latin typeface="Tahoma"/>
                <a:cs typeface="Tahoma"/>
              </a:rPr>
              <a:t> </a:t>
            </a:r>
            <a:r>
              <a:rPr sz="2400" spc="-50" dirty="0">
                <a:solidFill>
                  <a:srgbClr val="FF0000"/>
                </a:solidFill>
                <a:latin typeface="Tahoma"/>
                <a:cs typeface="Tahoma"/>
              </a:rPr>
              <a:t>Q</a:t>
            </a:r>
            <a:endParaRPr sz="2400">
              <a:latin typeface="Tahoma"/>
              <a:cs typeface="Tahoma"/>
            </a:endParaRPr>
          </a:p>
        </p:txBody>
      </p:sp>
      <mc:AlternateContent xmlns:mc="http://schemas.openxmlformats.org/markup-compatibility/2006">
        <mc:Choice xmlns:p14="http://schemas.microsoft.com/office/powerpoint/2010/main" Requires="p14">
          <p:contentPart p14:bwMode="auto" r:id="rId4">
            <p14:nvContentPartPr>
              <p14:cNvPr id="8" name="Ink 7"/>
              <p14:cNvContentPartPr/>
              <p14:nvPr/>
            </p14:nvContentPartPr>
            <p14:xfrm>
              <a:off x="2845800" y="3918600"/>
              <a:ext cx="6029640" cy="2661480"/>
            </p14:xfrm>
          </p:contentPart>
        </mc:Choice>
        <mc:Fallback>
          <p:pic>
            <p:nvPicPr>
              <p:cNvPr id="8" name="Ink 7"/>
              <p:cNvPicPr/>
              <p:nvPr/>
            </p:nvPicPr>
            <p:blipFill>
              <a:blip r:embed="rId5"/>
              <a:stretch>
                <a:fillRect/>
              </a:stretch>
            </p:blipFill>
            <p:spPr>
              <a:xfrm>
                <a:off x="2841840" y="3910680"/>
                <a:ext cx="6039720" cy="2678760"/>
              </a:xfrm>
              <a:prstGeom prst="rect">
                <a:avLst/>
              </a:prstGeom>
            </p:spPr>
          </p:pic>
        </mc:Fallback>
      </mc:AlternateContent>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17444" y="-18161"/>
            <a:ext cx="7883728" cy="1127488"/>
          </a:xfrm>
          <a:prstGeom prst="rect">
            <a:avLst/>
          </a:prstGeom>
        </p:spPr>
        <p:txBody>
          <a:bodyPr vert="horz" wrap="square" lIns="0" tIns="263144" rIns="0" bIns="0" rtlCol="0">
            <a:spAutoFit/>
          </a:bodyPr>
          <a:lstStyle/>
          <a:p>
            <a:pPr marL="1270000" marR="5080" indent="-7620">
              <a:spcBef>
                <a:spcPts val="95"/>
              </a:spcBef>
            </a:pPr>
            <a:r>
              <a:rPr sz="2800" b="1" dirty="0"/>
              <a:t>Sequential</a:t>
            </a:r>
            <a:r>
              <a:rPr sz="2800" b="1" spc="-40" dirty="0"/>
              <a:t> </a:t>
            </a:r>
            <a:r>
              <a:rPr sz="2800" b="1" spc="-10" dirty="0"/>
              <a:t>Circuits </a:t>
            </a:r>
            <a:r>
              <a:rPr sz="2800" b="1" dirty="0"/>
              <a:t>Synchronous</a:t>
            </a:r>
            <a:r>
              <a:rPr sz="2800" b="1" spc="-95" dirty="0"/>
              <a:t> </a:t>
            </a:r>
            <a:r>
              <a:rPr sz="2800" b="1" dirty="0"/>
              <a:t>Sequential</a:t>
            </a:r>
            <a:r>
              <a:rPr sz="2800" b="1" spc="-50" dirty="0"/>
              <a:t> </a:t>
            </a:r>
            <a:r>
              <a:rPr sz="2800" b="1" spc="-10" dirty="0"/>
              <a:t>Logic</a:t>
            </a:r>
            <a:endParaRPr sz="2800" dirty="0"/>
          </a:p>
        </p:txBody>
      </p:sp>
      <p:pic>
        <p:nvPicPr>
          <p:cNvPr id="3" name="object 3"/>
          <p:cNvPicPr/>
          <p:nvPr/>
        </p:nvPicPr>
        <p:blipFill>
          <a:blip r:embed="rId2" cstate="print"/>
          <a:stretch>
            <a:fillRect/>
          </a:stretch>
        </p:blipFill>
        <p:spPr>
          <a:xfrm>
            <a:off x="2178805" y="3919663"/>
            <a:ext cx="7785552" cy="2328675"/>
          </a:xfrm>
          <a:prstGeom prst="rect">
            <a:avLst/>
          </a:prstGeom>
        </p:spPr>
      </p:pic>
      <p:sp>
        <p:nvSpPr>
          <p:cNvPr id="4" name="object 4"/>
          <p:cNvSpPr txBox="1">
            <a:spLocks noGrp="1"/>
          </p:cNvSpPr>
          <p:nvPr>
            <p:ph type="body" idx="1"/>
          </p:nvPr>
        </p:nvSpPr>
        <p:spPr>
          <a:xfrm>
            <a:off x="1140460" y="1676400"/>
            <a:ext cx="11051540" cy="1112228"/>
          </a:xfrm>
          <a:prstGeom prst="rect">
            <a:avLst/>
          </a:prstGeom>
        </p:spPr>
        <p:txBody>
          <a:bodyPr vert="horz" wrap="square" lIns="0" tIns="15240" rIns="0" bIns="0" rtlCol="0">
            <a:spAutoFit/>
          </a:bodyPr>
          <a:lstStyle/>
          <a:p>
            <a:pPr marL="12700" marR="5080">
              <a:lnSpc>
                <a:spcPct val="99400"/>
              </a:lnSpc>
              <a:spcBef>
                <a:spcPts val="120"/>
              </a:spcBef>
            </a:pPr>
            <a:r>
              <a:rPr dirty="0"/>
              <a:t>Every</a:t>
            </a:r>
            <a:r>
              <a:rPr spc="-40" dirty="0"/>
              <a:t> </a:t>
            </a:r>
            <a:r>
              <a:rPr dirty="0"/>
              <a:t>digital</a:t>
            </a:r>
            <a:r>
              <a:rPr spc="-30" dirty="0"/>
              <a:t> </a:t>
            </a:r>
            <a:r>
              <a:rPr dirty="0"/>
              <a:t>system</a:t>
            </a:r>
            <a:r>
              <a:rPr spc="-30" dirty="0"/>
              <a:t> </a:t>
            </a:r>
            <a:r>
              <a:rPr dirty="0"/>
              <a:t>is</a:t>
            </a:r>
            <a:r>
              <a:rPr spc="-25" dirty="0"/>
              <a:t> </a:t>
            </a:r>
            <a:r>
              <a:rPr dirty="0"/>
              <a:t>likely</a:t>
            </a:r>
            <a:r>
              <a:rPr spc="-30" dirty="0"/>
              <a:t> </a:t>
            </a:r>
            <a:r>
              <a:rPr dirty="0"/>
              <a:t>to</a:t>
            </a:r>
            <a:r>
              <a:rPr spc="-40" dirty="0"/>
              <a:t> </a:t>
            </a:r>
            <a:r>
              <a:rPr dirty="0"/>
              <a:t>have</a:t>
            </a:r>
            <a:r>
              <a:rPr spc="-35" dirty="0"/>
              <a:t> </a:t>
            </a:r>
            <a:r>
              <a:rPr dirty="0"/>
              <a:t>combinational</a:t>
            </a:r>
            <a:r>
              <a:rPr spc="-55" dirty="0"/>
              <a:t> </a:t>
            </a:r>
            <a:r>
              <a:rPr spc="-10" dirty="0"/>
              <a:t>circuits, </a:t>
            </a:r>
            <a:r>
              <a:rPr dirty="0"/>
              <a:t>most</a:t>
            </a:r>
            <a:r>
              <a:rPr spc="-75" dirty="0"/>
              <a:t> </a:t>
            </a:r>
            <a:r>
              <a:rPr dirty="0"/>
              <a:t>systems</a:t>
            </a:r>
            <a:r>
              <a:rPr spc="-45" dirty="0"/>
              <a:t> </a:t>
            </a:r>
            <a:r>
              <a:rPr dirty="0"/>
              <a:t>encountered</a:t>
            </a:r>
            <a:r>
              <a:rPr spc="-85" dirty="0"/>
              <a:t> </a:t>
            </a:r>
            <a:r>
              <a:rPr dirty="0"/>
              <a:t>in</a:t>
            </a:r>
            <a:r>
              <a:rPr spc="-55" dirty="0"/>
              <a:t> </a:t>
            </a:r>
            <a:r>
              <a:rPr dirty="0"/>
              <a:t>practice</a:t>
            </a:r>
            <a:r>
              <a:rPr spc="-55" dirty="0"/>
              <a:t> </a:t>
            </a:r>
            <a:r>
              <a:rPr dirty="0"/>
              <a:t>also</a:t>
            </a:r>
            <a:r>
              <a:rPr spc="-55" dirty="0"/>
              <a:t> </a:t>
            </a:r>
            <a:r>
              <a:rPr dirty="0"/>
              <a:t>include</a:t>
            </a:r>
            <a:r>
              <a:rPr spc="-45" dirty="0"/>
              <a:t> </a:t>
            </a:r>
            <a:r>
              <a:rPr spc="-10" dirty="0">
                <a:solidFill>
                  <a:srgbClr val="3333CC"/>
                </a:solidFill>
              </a:rPr>
              <a:t>storage </a:t>
            </a:r>
            <a:r>
              <a:rPr dirty="0">
                <a:solidFill>
                  <a:srgbClr val="3333CC"/>
                </a:solidFill>
              </a:rPr>
              <a:t>elements</a:t>
            </a:r>
            <a:r>
              <a:rPr dirty="0"/>
              <a:t>,</a:t>
            </a:r>
            <a:r>
              <a:rPr spc="-55" dirty="0"/>
              <a:t> </a:t>
            </a:r>
            <a:r>
              <a:rPr dirty="0"/>
              <a:t>which</a:t>
            </a:r>
            <a:r>
              <a:rPr spc="-25" dirty="0"/>
              <a:t> </a:t>
            </a:r>
            <a:r>
              <a:rPr dirty="0"/>
              <a:t>require</a:t>
            </a:r>
            <a:r>
              <a:rPr spc="-65" dirty="0"/>
              <a:t> </a:t>
            </a:r>
            <a:r>
              <a:rPr dirty="0"/>
              <a:t>that</a:t>
            </a:r>
            <a:r>
              <a:rPr spc="-30" dirty="0"/>
              <a:t> </a:t>
            </a:r>
            <a:r>
              <a:rPr dirty="0"/>
              <a:t>the</a:t>
            </a:r>
            <a:r>
              <a:rPr spc="-50" dirty="0"/>
              <a:t> </a:t>
            </a:r>
            <a:r>
              <a:rPr dirty="0"/>
              <a:t>system</a:t>
            </a:r>
            <a:r>
              <a:rPr spc="-35" dirty="0"/>
              <a:t> </a:t>
            </a:r>
            <a:r>
              <a:rPr dirty="0"/>
              <a:t>be</a:t>
            </a:r>
            <a:r>
              <a:rPr spc="-50" dirty="0"/>
              <a:t> </a:t>
            </a:r>
            <a:r>
              <a:rPr dirty="0"/>
              <a:t>described</a:t>
            </a:r>
            <a:r>
              <a:rPr spc="-30" dirty="0"/>
              <a:t> </a:t>
            </a:r>
            <a:r>
              <a:rPr dirty="0"/>
              <a:t>in</a:t>
            </a:r>
            <a:r>
              <a:rPr spc="-40" dirty="0"/>
              <a:t> </a:t>
            </a:r>
            <a:r>
              <a:rPr spc="-20" dirty="0"/>
              <a:t>term </a:t>
            </a:r>
            <a:r>
              <a:rPr dirty="0"/>
              <a:t>of</a:t>
            </a:r>
            <a:r>
              <a:rPr spc="-110" dirty="0"/>
              <a:t> </a:t>
            </a:r>
            <a:r>
              <a:rPr dirty="0">
                <a:solidFill>
                  <a:srgbClr val="FF0000"/>
                </a:solidFill>
                <a:latin typeface="Arial"/>
                <a:cs typeface="Arial"/>
              </a:rPr>
              <a:t>sequential</a:t>
            </a:r>
            <a:r>
              <a:rPr spc="-50" dirty="0">
                <a:solidFill>
                  <a:srgbClr val="FF0000"/>
                </a:solidFill>
                <a:latin typeface="Arial"/>
                <a:cs typeface="Arial"/>
              </a:rPr>
              <a:t> </a:t>
            </a:r>
            <a:r>
              <a:rPr spc="-10" dirty="0">
                <a:solidFill>
                  <a:srgbClr val="FF0000"/>
                </a:solidFill>
                <a:latin typeface="Arial"/>
                <a:cs typeface="Arial"/>
              </a:rPr>
              <a:t>logic</a:t>
            </a:r>
            <a:r>
              <a:rPr spc="-10" dirty="0"/>
              <a:t>.</a:t>
            </a: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3841920" y="2850480"/>
              <a:ext cx="6690600" cy="2728080"/>
            </p14:xfrm>
          </p:contentPart>
        </mc:Choice>
        <mc:Fallback>
          <p:pic>
            <p:nvPicPr>
              <p:cNvPr id="6" name="Ink 5"/>
              <p:cNvPicPr/>
              <p:nvPr/>
            </p:nvPicPr>
            <p:blipFill>
              <a:blip r:embed="rId4"/>
              <a:stretch>
                <a:fillRect/>
              </a:stretch>
            </p:blipFill>
            <p:spPr>
              <a:xfrm>
                <a:off x="3832920" y="2841120"/>
                <a:ext cx="6706800" cy="2747160"/>
              </a:xfrm>
              <a:prstGeom prst="rect">
                <a:avLst/>
              </a:prstGeom>
            </p:spPr>
          </p:pic>
        </mc:Fallback>
      </mc:AlternateContent>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430523" y="369571"/>
            <a:ext cx="9169400" cy="954569"/>
          </a:xfrm>
          <a:prstGeom prst="rect">
            <a:avLst/>
          </a:prstGeom>
        </p:spPr>
        <p:txBody>
          <a:bodyPr vert="horz" wrap="square" lIns="0" tIns="442417" rIns="0" bIns="0" rtlCol="0">
            <a:spAutoFit/>
          </a:bodyPr>
          <a:lstStyle/>
          <a:p>
            <a:pPr marL="64769">
              <a:spcBef>
                <a:spcPts val="100"/>
              </a:spcBef>
            </a:pPr>
            <a:r>
              <a:rPr sz="3300" b="1" dirty="0"/>
              <a:t>T</a:t>
            </a:r>
            <a:r>
              <a:rPr sz="3300" b="1" spc="-15" dirty="0"/>
              <a:t> </a:t>
            </a:r>
            <a:r>
              <a:rPr sz="3300" b="1" spc="-10" dirty="0"/>
              <a:t>Flip-</a:t>
            </a:r>
            <a:r>
              <a:rPr sz="3300" b="1" spc="-20" dirty="0"/>
              <a:t>Flop</a:t>
            </a:r>
            <a:endParaRPr sz="3300"/>
          </a:p>
        </p:txBody>
      </p:sp>
      <p:pic>
        <p:nvPicPr>
          <p:cNvPr id="3" name="object 3"/>
          <p:cNvPicPr/>
          <p:nvPr/>
        </p:nvPicPr>
        <p:blipFill>
          <a:blip r:embed="rId2" cstate="print"/>
          <a:stretch>
            <a:fillRect/>
          </a:stretch>
        </p:blipFill>
        <p:spPr>
          <a:xfrm>
            <a:off x="2016858" y="3627284"/>
            <a:ext cx="3068204" cy="2684849"/>
          </a:xfrm>
          <a:prstGeom prst="rect">
            <a:avLst/>
          </a:prstGeom>
        </p:spPr>
      </p:pic>
      <p:sp>
        <p:nvSpPr>
          <p:cNvPr id="4" name="object 4"/>
          <p:cNvSpPr txBox="1"/>
          <p:nvPr/>
        </p:nvSpPr>
        <p:spPr>
          <a:xfrm>
            <a:off x="1782267" y="1660653"/>
            <a:ext cx="7684770" cy="1123315"/>
          </a:xfrm>
          <a:prstGeom prst="rect">
            <a:avLst/>
          </a:prstGeom>
        </p:spPr>
        <p:txBody>
          <a:bodyPr vert="horz" wrap="square" lIns="0" tIns="12700" rIns="0" bIns="0" rtlCol="0">
            <a:spAutoFit/>
          </a:bodyPr>
          <a:lstStyle/>
          <a:p>
            <a:pPr marL="12700" marR="5080" indent="283210">
              <a:spcBef>
                <a:spcPts val="100"/>
              </a:spcBef>
            </a:pPr>
            <a:r>
              <a:rPr sz="2400" dirty="0">
                <a:latin typeface="Tahoma"/>
                <a:cs typeface="Tahoma"/>
              </a:rPr>
              <a:t>The</a:t>
            </a:r>
            <a:r>
              <a:rPr sz="2400" spc="-15" dirty="0">
                <a:latin typeface="Tahoma"/>
                <a:cs typeface="Tahoma"/>
              </a:rPr>
              <a:t> </a:t>
            </a:r>
            <a:r>
              <a:rPr sz="2400" dirty="0">
                <a:latin typeface="Tahoma"/>
                <a:cs typeface="Tahoma"/>
              </a:rPr>
              <a:t>T(toggle)</a:t>
            </a:r>
            <a:r>
              <a:rPr sz="2400" spc="-20" dirty="0">
                <a:latin typeface="Tahoma"/>
                <a:cs typeface="Tahoma"/>
              </a:rPr>
              <a:t> </a:t>
            </a:r>
            <a:r>
              <a:rPr sz="2400" dirty="0">
                <a:latin typeface="Tahoma"/>
                <a:cs typeface="Tahoma"/>
              </a:rPr>
              <a:t>flip-flop</a:t>
            </a:r>
            <a:r>
              <a:rPr sz="2400" spc="-40" dirty="0">
                <a:latin typeface="Tahoma"/>
                <a:cs typeface="Tahoma"/>
              </a:rPr>
              <a:t> </a:t>
            </a:r>
            <a:r>
              <a:rPr sz="2400" dirty="0">
                <a:latin typeface="Tahoma"/>
                <a:cs typeface="Tahoma"/>
              </a:rPr>
              <a:t>is</a:t>
            </a:r>
            <a:r>
              <a:rPr sz="2400" spc="-5" dirty="0">
                <a:latin typeface="Tahoma"/>
                <a:cs typeface="Tahoma"/>
              </a:rPr>
              <a:t> </a:t>
            </a:r>
            <a:r>
              <a:rPr sz="2400" dirty="0">
                <a:latin typeface="Tahoma"/>
                <a:cs typeface="Tahoma"/>
              </a:rPr>
              <a:t>a complementing</a:t>
            </a:r>
            <a:r>
              <a:rPr sz="2400" spc="-40" dirty="0">
                <a:latin typeface="Tahoma"/>
                <a:cs typeface="Tahoma"/>
              </a:rPr>
              <a:t> </a:t>
            </a:r>
            <a:r>
              <a:rPr sz="2400" dirty="0">
                <a:latin typeface="Tahoma"/>
                <a:cs typeface="Tahoma"/>
              </a:rPr>
              <a:t>flip-flop</a:t>
            </a:r>
            <a:r>
              <a:rPr sz="2400" spc="-35" dirty="0">
                <a:latin typeface="Tahoma"/>
                <a:cs typeface="Tahoma"/>
              </a:rPr>
              <a:t> </a:t>
            </a:r>
            <a:r>
              <a:rPr sz="2400" spc="-25" dirty="0">
                <a:latin typeface="Tahoma"/>
                <a:cs typeface="Tahoma"/>
              </a:rPr>
              <a:t>and </a:t>
            </a:r>
            <a:r>
              <a:rPr sz="2400" dirty="0">
                <a:latin typeface="Tahoma"/>
                <a:cs typeface="Tahoma"/>
              </a:rPr>
              <a:t>can</a:t>
            </a:r>
            <a:r>
              <a:rPr sz="2400" spc="-20" dirty="0">
                <a:latin typeface="Tahoma"/>
                <a:cs typeface="Tahoma"/>
              </a:rPr>
              <a:t> </a:t>
            </a:r>
            <a:r>
              <a:rPr sz="2400" dirty="0">
                <a:latin typeface="Tahoma"/>
                <a:cs typeface="Tahoma"/>
              </a:rPr>
              <a:t>be</a:t>
            </a:r>
            <a:r>
              <a:rPr sz="2400" spc="-30" dirty="0">
                <a:latin typeface="Tahoma"/>
                <a:cs typeface="Tahoma"/>
              </a:rPr>
              <a:t> </a:t>
            </a:r>
            <a:r>
              <a:rPr sz="2400" dirty="0">
                <a:latin typeface="Tahoma"/>
                <a:cs typeface="Tahoma"/>
              </a:rPr>
              <a:t>obtained</a:t>
            </a:r>
            <a:r>
              <a:rPr sz="2400" spc="-45" dirty="0">
                <a:latin typeface="Tahoma"/>
                <a:cs typeface="Tahoma"/>
              </a:rPr>
              <a:t> </a:t>
            </a:r>
            <a:r>
              <a:rPr sz="2400" dirty="0">
                <a:latin typeface="Tahoma"/>
                <a:cs typeface="Tahoma"/>
              </a:rPr>
              <a:t>from</a:t>
            </a:r>
            <a:r>
              <a:rPr sz="2400" spc="-35" dirty="0">
                <a:latin typeface="Tahoma"/>
                <a:cs typeface="Tahoma"/>
              </a:rPr>
              <a:t> </a:t>
            </a:r>
            <a:r>
              <a:rPr sz="2400" dirty="0">
                <a:latin typeface="Tahoma"/>
                <a:cs typeface="Tahoma"/>
              </a:rPr>
              <a:t>a</a:t>
            </a:r>
            <a:r>
              <a:rPr sz="2400" spc="-20" dirty="0">
                <a:latin typeface="Tahoma"/>
                <a:cs typeface="Tahoma"/>
              </a:rPr>
              <a:t> </a:t>
            </a:r>
            <a:r>
              <a:rPr sz="2400" dirty="0">
                <a:latin typeface="Tahoma"/>
                <a:cs typeface="Tahoma"/>
              </a:rPr>
              <a:t>JK</a:t>
            </a:r>
            <a:r>
              <a:rPr sz="2400" spc="-20" dirty="0">
                <a:latin typeface="Tahoma"/>
                <a:cs typeface="Tahoma"/>
              </a:rPr>
              <a:t> </a:t>
            </a:r>
            <a:r>
              <a:rPr sz="2400" dirty="0">
                <a:latin typeface="Tahoma"/>
                <a:cs typeface="Tahoma"/>
              </a:rPr>
              <a:t>flip-flop</a:t>
            </a:r>
            <a:r>
              <a:rPr sz="2400" spc="-40" dirty="0">
                <a:latin typeface="Tahoma"/>
                <a:cs typeface="Tahoma"/>
              </a:rPr>
              <a:t> </a:t>
            </a:r>
            <a:r>
              <a:rPr sz="2400" dirty="0">
                <a:latin typeface="Tahoma"/>
                <a:cs typeface="Tahoma"/>
              </a:rPr>
              <a:t>when</a:t>
            </a:r>
            <a:r>
              <a:rPr sz="2400" spc="-20" dirty="0">
                <a:latin typeface="Tahoma"/>
                <a:cs typeface="Tahoma"/>
              </a:rPr>
              <a:t> </a:t>
            </a:r>
            <a:r>
              <a:rPr sz="2400" dirty="0">
                <a:latin typeface="Tahoma"/>
                <a:cs typeface="Tahoma"/>
              </a:rPr>
              <a:t>inputs</a:t>
            </a:r>
            <a:r>
              <a:rPr sz="2400" spc="-40" dirty="0">
                <a:latin typeface="Tahoma"/>
                <a:cs typeface="Tahoma"/>
              </a:rPr>
              <a:t> </a:t>
            </a:r>
            <a:r>
              <a:rPr sz="2400" dirty="0">
                <a:latin typeface="Tahoma"/>
                <a:cs typeface="Tahoma"/>
              </a:rPr>
              <a:t>J</a:t>
            </a:r>
            <a:r>
              <a:rPr sz="2400" spc="-15" dirty="0">
                <a:latin typeface="Tahoma"/>
                <a:cs typeface="Tahoma"/>
              </a:rPr>
              <a:t> </a:t>
            </a:r>
            <a:r>
              <a:rPr sz="2400" dirty="0">
                <a:latin typeface="Tahoma"/>
                <a:cs typeface="Tahoma"/>
              </a:rPr>
              <a:t>and</a:t>
            </a:r>
            <a:r>
              <a:rPr sz="2400" spc="-10" dirty="0">
                <a:latin typeface="Tahoma"/>
                <a:cs typeface="Tahoma"/>
              </a:rPr>
              <a:t> </a:t>
            </a:r>
            <a:r>
              <a:rPr sz="2400" spc="-50" dirty="0">
                <a:latin typeface="Tahoma"/>
                <a:cs typeface="Tahoma"/>
              </a:rPr>
              <a:t>K </a:t>
            </a:r>
            <a:r>
              <a:rPr sz="2400" dirty="0">
                <a:latin typeface="Tahoma"/>
                <a:cs typeface="Tahoma"/>
              </a:rPr>
              <a:t>are</a:t>
            </a:r>
            <a:r>
              <a:rPr sz="2400" spc="-25" dirty="0">
                <a:latin typeface="Tahoma"/>
                <a:cs typeface="Tahoma"/>
              </a:rPr>
              <a:t> </a:t>
            </a:r>
            <a:r>
              <a:rPr sz="2400" dirty="0">
                <a:latin typeface="Tahoma"/>
                <a:cs typeface="Tahoma"/>
              </a:rPr>
              <a:t>tied</a:t>
            </a:r>
            <a:r>
              <a:rPr sz="2400" spc="-25" dirty="0">
                <a:latin typeface="Tahoma"/>
                <a:cs typeface="Tahoma"/>
              </a:rPr>
              <a:t> </a:t>
            </a:r>
            <a:r>
              <a:rPr sz="2400" spc="-10" dirty="0">
                <a:latin typeface="Tahoma"/>
                <a:cs typeface="Tahoma"/>
              </a:rPr>
              <a:t>together.</a:t>
            </a:r>
            <a:endParaRPr sz="2400">
              <a:latin typeface="Tahoma"/>
              <a:cs typeface="Tahoma"/>
            </a:endParaRPr>
          </a:p>
        </p:txBody>
      </p:sp>
      <p:pic>
        <p:nvPicPr>
          <p:cNvPr id="5" name="object 5"/>
          <p:cNvPicPr/>
          <p:nvPr/>
        </p:nvPicPr>
        <p:blipFill>
          <a:blip r:embed="rId3" cstate="print">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Lst>
          </a:blip>
          <a:stretch>
            <a:fillRect/>
          </a:stretch>
        </p:blipFill>
        <p:spPr>
          <a:xfrm>
            <a:off x="5599669" y="3505201"/>
            <a:ext cx="4608449" cy="2643187"/>
          </a:xfrm>
          <a:prstGeom prst="rect">
            <a:avLst/>
          </a:prstGeom>
        </p:spPr>
      </p:pic>
      <p:sp>
        <p:nvSpPr>
          <p:cNvPr id="6" name="object 6"/>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20</a:t>
            </a:fld>
            <a:endParaRPr spc="-25" dirty="0"/>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2980440" y="2004840"/>
              <a:ext cx="5868000" cy="3873960"/>
            </p14:xfrm>
          </p:contentPart>
        </mc:Choice>
        <mc:Fallback>
          <p:pic>
            <p:nvPicPr>
              <p:cNvPr id="7" name="Ink 6"/>
              <p:cNvPicPr/>
              <p:nvPr/>
            </p:nvPicPr>
            <p:blipFill>
              <a:blip r:embed="rId6"/>
              <a:stretch>
                <a:fillRect/>
              </a:stretch>
            </p:blipFill>
            <p:spPr>
              <a:xfrm>
                <a:off x="2975760" y="2000160"/>
                <a:ext cx="5875560" cy="3885840"/>
              </a:xfrm>
              <a:prstGeom prst="rect">
                <a:avLst/>
              </a:prstGeom>
            </p:spPr>
          </p:pic>
        </mc:Fallback>
      </mc:AlternateContent>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T</a:t>
            </a:r>
            <a:r>
              <a:rPr sz="3300" b="1" spc="-15" dirty="0"/>
              <a:t> </a:t>
            </a:r>
            <a:r>
              <a:rPr sz="3300" b="1" spc="-10" dirty="0"/>
              <a:t>Flip-</a:t>
            </a:r>
            <a:r>
              <a:rPr sz="3300" b="1" spc="-20" dirty="0"/>
              <a:t>Flop</a:t>
            </a:r>
            <a:endParaRPr sz="3300"/>
          </a:p>
        </p:txBody>
      </p:sp>
      <p:pic>
        <p:nvPicPr>
          <p:cNvPr id="3" name="object 3"/>
          <p:cNvPicPr/>
          <p:nvPr/>
        </p:nvPicPr>
        <p:blipFill>
          <a:blip r:embed="rId2" cstate="print"/>
          <a:stretch>
            <a:fillRect/>
          </a:stretch>
        </p:blipFill>
        <p:spPr>
          <a:xfrm>
            <a:off x="2345017" y="4055181"/>
            <a:ext cx="3604558" cy="2624540"/>
          </a:xfrm>
          <a:prstGeom prst="rect">
            <a:avLst/>
          </a:prstGeom>
        </p:spPr>
      </p:pic>
      <p:pic>
        <p:nvPicPr>
          <p:cNvPr id="4" name="object 4"/>
          <p:cNvPicPr/>
          <p:nvPr/>
        </p:nvPicPr>
        <p:blipFill>
          <a:blip r:embed="rId3" cstate="print"/>
          <a:stretch>
            <a:fillRect/>
          </a:stretch>
        </p:blipFill>
        <p:spPr>
          <a:xfrm>
            <a:off x="7242176" y="4352926"/>
            <a:ext cx="2200275" cy="2181225"/>
          </a:xfrm>
          <a:prstGeom prst="rect">
            <a:avLst/>
          </a:prstGeom>
        </p:spPr>
      </p:pic>
      <p:sp>
        <p:nvSpPr>
          <p:cNvPr id="5" name="object 5"/>
          <p:cNvSpPr txBox="1"/>
          <p:nvPr/>
        </p:nvSpPr>
        <p:spPr>
          <a:xfrm>
            <a:off x="1906015" y="1827404"/>
            <a:ext cx="7919720" cy="173799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The</a:t>
            </a:r>
            <a:r>
              <a:rPr sz="2400" spc="-35" dirty="0">
                <a:latin typeface="Tahoma"/>
                <a:cs typeface="Tahoma"/>
              </a:rPr>
              <a:t> </a:t>
            </a:r>
            <a:r>
              <a:rPr sz="2400" dirty="0">
                <a:latin typeface="Tahoma"/>
                <a:cs typeface="Tahoma"/>
              </a:rPr>
              <a:t>T</a:t>
            </a:r>
            <a:r>
              <a:rPr sz="2400" spc="-5" dirty="0">
                <a:latin typeface="Tahoma"/>
                <a:cs typeface="Tahoma"/>
              </a:rPr>
              <a:t> </a:t>
            </a:r>
            <a:r>
              <a:rPr sz="2400" dirty="0">
                <a:latin typeface="Tahoma"/>
                <a:cs typeface="Tahoma"/>
              </a:rPr>
              <a:t>flip-flop</a:t>
            </a:r>
            <a:r>
              <a:rPr sz="2400" spc="-40" dirty="0">
                <a:latin typeface="Tahoma"/>
                <a:cs typeface="Tahoma"/>
              </a:rPr>
              <a:t> </a:t>
            </a:r>
            <a:r>
              <a:rPr sz="2400" dirty="0">
                <a:latin typeface="Tahoma"/>
                <a:cs typeface="Tahoma"/>
              </a:rPr>
              <a:t>can</a:t>
            </a:r>
            <a:r>
              <a:rPr sz="2400" spc="-5" dirty="0">
                <a:latin typeface="Tahoma"/>
                <a:cs typeface="Tahoma"/>
              </a:rPr>
              <a:t> </a:t>
            </a:r>
            <a:r>
              <a:rPr sz="2400" dirty="0">
                <a:latin typeface="Tahoma"/>
                <a:cs typeface="Tahoma"/>
              </a:rPr>
              <a:t>be</a:t>
            </a:r>
            <a:r>
              <a:rPr sz="2400" spc="-5" dirty="0">
                <a:latin typeface="Tahoma"/>
                <a:cs typeface="Tahoma"/>
              </a:rPr>
              <a:t> </a:t>
            </a:r>
            <a:r>
              <a:rPr sz="2400" dirty="0">
                <a:latin typeface="Tahoma"/>
                <a:cs typeface="Tahoma"/>
              </a:rPr>
              <a:t>constructed</a:t>
            </a:r>
            <a:r>
              <a:rPr sz="2400" spc="5" dirty="0">
                <a:latin typeface="Tahoma"/>
                <a:cs typeface="Tahoma"/>
              </a:rPr>
              <a:t> </a:t>
            </a:r>
            <a:r>
              <a:rPr sz="2400" dirty="0">
                <a:latin typeface="Tahoma"/>
                <a:cs typeface="Tahoma"/>
              </a:rPr>
              <a:t>with</a:t>
            </a:r>
            <a:r>
              <a:rPr sz="2400" spc="5" dirty="0">
                <a:latin typeface="Tahoma"/>
                <a:cs typeface="Tahoma"/>
              </a:rPr>
              <a:t> </a:t>
            </a:r>
            <a:r>
              <a:rPr sz="2400" dirty="0">
                <a:latin typeface="Tahoma"/>
                <a:cs typeface="Tahoma"/>
              </a:rPr>
              <a:t>a</a:t>
            </a:r>
            <a:r>
              <a:rPr sz="2400" spc="-10" dirty="0">
                <a:latin typeface="Tahoma"/>
                <a:cs typeface="Tahoma"/>
              </a:rPr>
              <a:t> </a:t>
            </a:r>
            <a:r>
              <a:rPr sz="2400" dirty="0">
                <a:latin typeface="Tahoma"/>
                <a:cs typeface="Tahoma"/>
              </a:rPr>
              <a:t>D</a:t>
            </a:r>
            <a:r>
              <a:rPr sz="2400" spc="-5" dirty="0">
                <a:latin typeface="Tahoma"/>
                <a:cs typeface="Tahoma"/>
              </a:rPr>
              <a:t> </a:t>
            </a:r>
            <a:r>
              <a:rPr sz="2400" dirty="0">
                <a:latin typeface="Tahoma"/>
                <a:cs typeface="Tahoma"/>
              </a:rPr>
              <a:t>flip-flop</a:t>
            </a:r>
            <a:r>
              <a:rPr sz="2400" spc="-30" dirty="0">
                <a:latin typeface="Tahoma"/>
                <a:cs typeface="Tahoma"/>
              </a:rPr>
              <a:t> </a:t>
            </a:r>
            <a:r>
              <a:rPr sz="2400" dirty="0">
                <a:latin typeface="Tahoma"/>
                <a:cs typeface="Tahoma"/>
              </a:rPr>
              <a:t>and</a:t>
            </a:r>
            <a:r>
              <a:rPr sz="2400" spc="-20" dirty="0">
                <a:latin typeface="Tahoma"/>
                <a:cs typeface="Tahoma"/>
              </a:rPr>
              <a:t> </a:t>
            </a:r>
            <a:r>
              <a:rPr sz="2400" spc="-25" dirty="0">
                <a:latin typeface="Tahoma"/>
                <a:cs typeface="Tahoma"/>
              </a:rPr>
              <a:t>an </a:t>
            </a:r>
            <a:r>
              <a:rPr sz="2400" spc="-20" dirty="0">
                <a:latin typeface="Tahoma"/>
                <a:cs typeface="Tahoma"/>
              </a:rPr>
              <a:t>exclusive-</a:t>
            </a:r>
            <a:r>
              <a:rPr sz="2400" dirty="0">
                <a:latin typeface="Tahoma"/>
                <a:cs typeface="Tahoma"/>
              </a:rPr>
              <a:t>OR</a:t>
            </a:r>
            <a:r>
              <a:rPr sz="2400" spc="-5" dirty="0">
                <a:latin typeface="Tahoma"/>
                <a:cs typeface="Tahoma"/>
              </a:rPr>
              <a:t> </a:t>
            </a:r>
            <a:r>
              <a:rPr sz="2400" dirty="0">
                <a:latin typeface="Tahoma"/>
                <a:cs typeface="Tahoma"/>
              </a:rPr>
              <a:t>gates</a:t>
            </a:r>
            <a:r>
              <a:rPr sz="2400" spc="-20" dirty="0">
                <a:latin typeface="Tahoma"/>
                <a:cs typeface="Tahoma"/>
              </a:rPr>
              <a:t> </a:t>
            </a:r>
            <a:r>
              <a:rPr sz="2400" dirty="0">
                <a:latin typeface="Tahoma"/>
                <a:cs typeface="Tahoma"/>
              </a:rPr>
              <a:t>as</a:t>
            </a:r>
            <a:r>
              <a:rPr sz="2400" spc="-10" dirty="0">
                <a:latin typeface="Tahoma"/>
                <a:cs typeface="Tahoma"/>
              </a:rPr>
              <a:t> </a:t>
            </a:r>
            <a:r>
              <a:rPr sz="2400" dirty="0">
                <a:latin typeface="Tahoma"/>
                <a:cs typeface="Tahoma"/>
              </a:rPr>
              <a:t>shown</a:t>
            </a:r>
            <a:r>
              <a:rPr sz="2400" spc="-5" dirty="0">
                <a:latin typeface="Tahoma"/>
                <a:cs typeface="Tahoma"/>
              </a:rPr>
              <a:t> </a:t>
            </a:r>
            <a:r>
              <a:rPr sz="2400" dirty="0">
                <a:latin typeface="Tahoma"/>
                <a:cs typeface="Tahoma"/>
              </a:rPr>
              <a:t>in</a:t>
            </a:r>
            <a:r>
              <a:rPr sz="2400" spc="-25" dirty="0">
                <a:latin typeface="Tahoma"/>
                <a:cs typeface="Tahoma"/>
              </a:rPr>
              <a:t> </a:t>
            </a:r>
            <a:r>
              <a:rPr sz="2400" dirty="0">
                <a:latin typeface="Tahoma"/>
                <a:cs typeface="Tahoma"/>
              </a:rPr>
              <a:t>Fig.</a:t>
            </a:r>
            <a:r>
              <a:rPr sz="2400" spc="5" dirty="0">
                <a:latin typeface="Tahoma"/>
                <a:cs typeface="Tahoma"/>
              </a:rPr>
              <a:t> </a:t>
            </a:r>
            <a:r>
              <a:rPr sz="2400" dirty="0">
                <a:latin typeface="Tahoma"/>
                <a:cs typeface="Tahoma"/>
              </a:rPr>
              <a:t>(b).</a:t>
            </a:r>
            <a:r>
              <a:rPr sz="2400" spc="-25" dirty="0">
                <a:latin typeface="Tahoma"/>
                <a:cs typeface="Tahoma"/>
              </a:rPr>
              <a:t> </a:t>
            </a:r>
            <a:r>
              <a:rPr sz="2400" dirty="0">
                <a:latin typeface="Tahoma"/>
                <a:cs typeface="Tahoma"/>
              </a:rPr>
              <a:t>The</a:t>
            </a:r>
            <a:r>
              <a:rPr sz="2400" spc="-15" dirty="0">
                <a:latin typeface="Tahoma"/>
                <a:cs typeface="Tahoma"/>
              </a:rPr>
              <a:t> </a:t>
            </a:r>
            <a:r>
              <a:rPr sz="2400" spc="-10" dirty="0">
                <a:latin typeface="Tahoma"/>
                <a:cs typeface="Tahoma"/>
              </a:rPr>
              <a:t>expression </a:t>
            </a:r>
            <a:r>
              <a:rPr sz="2400" dirty="0">
                <a:latin typeface="Tahoma"/>
                <a:cs typeface="Tahoma"/>
              </a:rPr>
              <a:t>for</a:t>
            </a:r>
            <a:r>
              <a:rPr sz="2400" spc="-40" dirty="0">
                <a:latin typeface="Tahoma"/>
                <a:cs typeface="Tahoma"/>
              </a:rPr>
              <a:t> </a:t>
            </a:r>
            <a:r>
              <a:rPr sz="2400" dirty="0">
                <a:latin typeface="Tahoma"/>
                <a:cs typeface="Tahoma"/>
              </a:rPr>
              <a:t>the</a:t>
            </a:r>
            <a:r>
              <a:rPr sz="2400" spc="-10" dirty="0">
                <a:latin typeface="Tahoma"/>
                <a:cs typeface="Tahoma"/>
              </a:rPr>
              <a:t> </a:t>
            </a:r>
            <a:r>
              <a:rPr sz="2400" dirty="0">
                <a:latin typeface="Tahoma"/>
                <a:cs typeface="Tahoma"/>
              </a:rPr>
              <a:t>D</a:t>
            </a:r>
            <a:r>
              <a:rPr sz="2400" spc="-25" dirty="0">
                <a:latin typeface="Tahoma"/>
                <a:cs typeface="Tahoma"/>
              </a:rPr>
              <a:t> </a:t>
            </a:r>
            <a:r>
              <a:rPr sz="2400" dirty="0">
                <a:latin typeface="Tahoma"/>
                <a:cs typeface="Tahoma"/>
              </a:rPr>
              <a:t>input</a:t>
            </a:r>
            <a:r>
              <a:rPr sz="2400" spc="-30" dirty="0">
                <a:latin typeface="Tahoma"/>
                <a:cs typeface="Tahoma"/>
              </a:rPr>
              <a:t> </a:t>
            </a:r>
            <a:r>
              <a:rPr sz="2400" spc="-25" dirty="0">
                <a:latin typeface="Tahoma"/>
                <a:cs typeface="Tahoma"/>
              </a:rPr>
              <a:t>is</a:t>
            </a:r>
            <a:endParaRPr sz="2400">
              <a:latin typeface="Tahoma"/>
              <a:cs typeface="Tahoma"/>
            </a:endParaRPr>
          </a:p>
          <a:p>
            <a:pPr marL="429895" algn="ctr">
              <a:spcBef>
                <a:spcPts val="1960"/>
              </a:spcBef>
              <a:tabLst>
                <a:tab pos="1797050" algn="l"/>
              </a:tabLst>
            </a:pPr>
            <a:r>
              <a:rPr sz="2400" dirty="0">
                <a:solidFill>
                  <a:srgbClr val="FF0000"/>
                </a:solidFill>
                <a:latin typeface="Tahoma"/>
                <a:cs typeface="Tahoma"/>
              </a:rPr>
              <a:t>D</a:t>
            </a:r>
            <a:r>
              <a:rPr sz="2400" spc="-25" dirty="0">
                <a:solidFill>
                  <a:srgbClr val="FF0000"/>
                </a:solidFill>
                <a:latin typeface="Tahoma"/>
                <a:cs typeface="Tahoma"/>
              </a:rPr>
              <a:t> </a:t>
            </a:r>
            <a:r>
              <a:rPr sz="2400" dirty="0">
                <a:solidFill>
                  <a:srgbClr val="FF0000"/>
                </a:solidFill>
                <a:latin typeface="Tahoma"/>
                <a:cs typeface="Tahoma"/>
              </a:rPr>
              <a:t>=</a:t>
            </a:r>
            <a:r>
              <a:rPr sz="2400" spc="-10" dirty="0">
                <a:solidFill>
                  <a:srgbClr val="FF0000"/>
                </a:solidFill>
                <a:latin typeface="Tahoma"/>
                <a:cs typeface="Tahoma"/>
              </a:rPr>
              <a:t> </a:t>
            </a:r>
            <a:r>
              <a:rPr sz="2400" spc="-50" dirty="0">
                <a:solidFill>
                  <a:srgbClr val="FF0000"/>
                </a:solidFill>
                <a:latin typeface="Tahoma"/>
                <a:cs typeface="Tahoma"/>
              </a:rPr>
              <a:t>T</a:t>
            </a:r>
            <a:r>
              <a:rPr sz="2400" dirty="0">
                <a:solidFill>
                  <a:srgbClr val="FF0000"/>
                </a:solidFill>
                <a:latin typeface="Tahoma"/>
                <a:cs typeface="Tahoma"/>
              </a:rPr>
              <a:t>	Q</a:t>
            </a:r>
            <a:r>
              <a:rPr sz="2400" spc="-25" dirty="0">
                <a:solidFill>
                  <a:srgbClr val="FF0000"/>
                </a:solidFill>
                <a:latin typeface="Tahoma"/>
                <a:cs typeface="Tahoma"/>
              </a:rPr>
              <a:t> </a:t>
            </a:r>
            <a:r>
              <a:rPr sz="2400" dirty="0">
                <a:solidFill>
                  <a:srgbClr val="FF0000"/>
                </a:solidFill>
                <a:latin typeface="Tahoma"/>
                <a:cs typeface="Tahoma"/>
              </a:rPr>
              <a:t>=</a:t>
            </a:r>
            <a:r>
              <a:rPr sz="2400" spc="-25" dirty="0">
                <a:solidFill>
                  <a:srgbClr val="FF0000"/>
                </a:solidFill>
                <a:latin typeface="Tahoma"/>
                <a:cs typeface="Tahoma"/>
              </a:rPr>
              <a:t> </a:t>
            </a:r>
            <a:r>
              <a:rPr sz="2400" dirty="0">
                <a:solidFill>
                  <a:srgbClr val="FF0000"/>
                </a:solidFill>
                <a:latin typeface="Tahoma"/>
                <a:cs typeface="Tahoma"/>
              </a:rPr>
              <a:t>TQ`</a:t>
            </a:r>
            <a:r>
              <a:rPr sz="2400" spc="-15" dirty="0">
                <a:solidFill>
                  <a:srgbClr val="FF0000"/>
                </a:solidFill>
                <a:latin typeface="Tahoma"/>
                <a:cs typeface="Tahoma"/>
              </a:rPr>
              <a:t> </a:t>
            </a:r>
            <a:r>
              <a:rPr sz="2400" dirty="0">
                <a:latin typeface="Tahoma"/>
                <a:cs typeface="Tahoma"/>
              </a:rPr>
              <a:t>+</a:t>
            </a:r>
            <a:r>
              <a:rPr sz="2400" spc="-25" dirty="0">
                <a:latin typeface="Tahoma"/>
                <a:cs typeface="Tahoma"/>
              </a:rPr>
              <a:t> </a:t>
            </a:r>
            <a:r>
              <a:rPr sz="2400" spc="-25" dirty="0">
                <a:solidFill>
                  <a:srgbClr val="FF0000"/>
                </a:solidFill>
                <a:latin typeface="Tahoma"/>
                <a:cs typeface="Tahoma"/>
              </a:rPr>
              <a:t>T`Q</a:t>
            </a:r>
            <a:endParaRPr sz="2400">
              <a:latin typeface="Tahoma"/>
              <a:cs typeface="Tahoma"/>
            </a:endParaRPr>
          </a:p>
        </p:txBody>
      </p:sp>
      <p:sp>
        <p:nvSpPr>
          <p:cNvPr id="6" name="object 6"/>
          <p:cNvSpPr/>
          <p:nvPr/>
        </p:nvSpPr>
        <p:spPr>
          <a:xfrm>
            <a:off x="5232401" y="3213101"/>
            <a:ext cx="288925" cy="288925"/>
          </a:xfrm>
          <a:custGeom>
            <a:avLst/>
            <a:gdLst/>
            <a:ahLst/>
            <a:cxnLst/>
            <a:rect l="l" t="t" r="r" b="b"/>
            <a:pathLst>
              <a:path w="288925" h="288925">
                <a:moveTo>
                  <a:pt x="144525" y="0"/>
                </a:moveTo>
                <a:lnTo>
                  <a:pt x="144525" y="288925"/>
                </a:lnTo>
              </a:path>
              <a:path w="288925" h="288925">
                <a:moveTo>
                  <a:pt x="0" y="144525"/>
                </a:moveTo>
                <a:lnTo>
                  <a:pt x="288925" y="144525"/>
                </a:lnTo>
              </a:path>
              <a:path w="288925" h="288925">
                <a:moveTo>
                  <a:pt x="0" y="144525"/>
                </a:moveTo>
                <a:lnTo>
                  <a:pt x="7361" y="98820"/>
                </a:lnTo>
                <a:lnTo>
                  <a:pt x="27866" y="59143"/>
                </a:lnTo>
                <a:lnTo>
                  <a:pt x="59143" y="27866"/>
                </a:lnTo>
                <a:lnTo>
                  <a:pt x="98820" y="7361"/>
                </a:lnTo>
                <a:lnTo>
                  <a:pt x="144525" y="0"/>
                </a:lnTo>
                <a:lnTo>
                  <a:pt x="190169" y="7361"/>
                </a:lnTo>
                <a:lnTo>
                  <a:pt x="229809" y="27866"/>
                </a:lnTo>
                <a:lnTo>
                  <a:pt x="261066" y="59143"/>
                </a:lnTo>
                <a:lnTo>
                  <a:pt x="281564" y="98820"/>
                </a:lnTo>
                <a:lnTo>
                  <a:pt x="288925" y="144525"/>
                </a:lnTo>
                <a:lnTo>
                  <a:pt x="281564" y="190169"/>
                </a:lnTo>
                <a:lnTo>
                  <a:pt x="261066" y="229809"/>
                </a:lnTo>
                <a:lnTo>
                  <a:pt x="229809" y="261066"/>
                </a:lnTo>
                <a:lnTo>
                  <a:pt x="190169" y="281564"/>
                </a:lnTo>
                <a:lnTo>
                  <a:pt x="144525" y="288925"/>
                </a:lnTo>
                <a:lnTo>
                  <a:pt x="98820" y="281564"/>
                </a:lnTo>
                <a:lnTo>
                  <a:pt x="59143" y="261066"/>
                </a:lnTo>
                <a:lnTo>
                  <a:pt x="27866" y="229809"/>
                </a:lnTo>
                <a:lnTo>
                  <a:pt x="7361" y="190169"/>
                </a:lnTo>
                <a:lnTo>
                  <a:pt x="0" y="144525"/>
                </a:lnTo>
                <a:close/>
              </a:path>
            </a:pathLst>
          </a:custGeom>
          <a:ln w="28575">
            <a:solidFill>
              <a:srgbClr val="000000"/>
            </a:solidFill>
          </a:ln>
        </p:spPr>
        <p:txBody>
          <a:bodyPr wrap="square" lIns="0" tIns="0" rIns="0" bIns="0" rtlCol="0"/>
          <a:lstStyle/>
          <a:p>
            <a:endParaRPr/>
          </a:p>
        </p:txBody>
      </p:sp>
      <p:sp>
        <p:nvSpPr>
          <p:cNvPr id="7" name="object 7"/>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21</a:t>
            </a:fld>
            <a:endParaRPr spc="-25" dirty="0"/>
          </a:p>
        </p:txBody>
      </p:sp>
      <mc:AlternateContent xmlns:mc="http://schemas.openxmlformats.org/markup-compatibility/2006">
        <mc:Choice xmlns:p14="http://schemas.microsoft.com/office/powerpoint/2010/main" Requires="p14">
          <p:contentPart p14:bwMode="auto" r:id="rId4">
            <p14:nvContentPartPr>
              <p14:cNvPr id="8" name="Ink 7"/>
              <p14:cNvContentPartPr/>
              <p14:nvPr/>
            </p14:nvContentPartPr>
            <p14:xfrm>
              <a:off x="2797200" y="3075480"/>
              <a:ext cx="6353640" cy="2928600"/>
            </p14:xfrm>
          </p:contentPart>
        </mc:Choice>
        <mc:Fallback>
          <p:pic>
            <p:nvPicPr>
              <p:cNvPr id="8" name="Ink 7"/>
              <p:cNvPicPr/>
              <p:nvPr/>
            </p:nvPicPr>
            <p:blipFill>
              <a:blip r:embed="rId5"/>
              <a:stretch>
                <a:fillRect/>
              </a:stretch>
            </p:blipFill>
            <p:spPr>
              <a:xfrm>
                <a:off x="2790000" y="3069360"/>
                <a:ext cx="6369480" cy="2943000"/>
              </a:xfrm>
              <a:prstGeom prst="rect">
                <a:avLst/>
              </a:prstGeom>
            </p:spPr>
          </p:pic>
        </mc:Fallback>
      </mc:AlternateContent>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Characteristic</a:t>
            </a:r>
            <a:r>
              <a:rPr sz="3300" b="1" spc="-135" dirty="0"/>
              <a:t> </a:t>
            </a:r>
            <a:r>
              <a:rPr sz="3300" b="1" spc="-10" dirty="0"/>
              <a:t>Equations</a:t>
            </a:r>
            <a:endParaRPr sz="3300"/>
          </a:p>
        </p:txBody>
      </p:sp>
      <p:sp>
        <p:nvSpPr>
          <p:cNvPr id="3" name="object 3"/>
          <p:cNvSpPr txBox="1"/>
          <p:nvPr/>
        </p:nvSpPr>
        <p:spPr>
          <a:xfrm>
            <a:off x="2337917" y="1744726"/>
            <a:ext cx="5844540" cy="4196080"/>
          </a:xfrm>
          <a:prstGeom prst="rect">
            <a:avLst/>
          </a:prstGeom>
        </p:spPr>
        <p:txBody>
          <a:bodyPr vert="horz" wrap="square" lIns="0" tIns="12700" rIns="0" bIns="0" rtlCol="0">
            <a:spAutoFit/>
          </a:bodyPr>
          <a:lstStyle/>
          <a:p>
            <a:pPr marL="12700">
              <a:spcBef>
                <a:spcPts val="100"/>
              </a:spcBef>
            </a:pPr>
            <a:r>
              <a:rPr sz="2400" dirty="0">
                <a:solidFill>
                  <a:srgbClr val="FF0000"/>
                </a:solidFill>
                <a:latin typeface="Tahoma"/>
                <a:cs typeface="Tahoma"/>
              </a:rPr>
              <a:t>D</a:t>
            </a:r>
            <a:r>
              <a:rPr sz="2400" spc="-30" dirty="0">
                <a:solidFill>
                  <a:srgbClr val="FF0000"/>
                </a:solidFill>
                <a:latin typeface="Tahoma"/>
                <a:cs typeface="Tahoma"/>
              </a:rPr>
              <a:t> </a:t>
            </a:r>
            <a:r>
              <a:rPr sz="2400" dirty="0">
                <a:solidFill>
                  <a:srgbClr val="FF0000"/>
                </a:solidFill>
                <a:latin typeface="Tahoma"/>
                <a:cs typeface="Tahoma"/>
              </a:rPr>
              <a:t>flip-flop</a:t>
            </a:r>
            <a:r>
              <a:rPr sz="2400" spc="-45" dirty="0">
                <a:solidFill>
                  <a:srgbClr val="FF0000"/>
                </a:solidFill>
                <a:latin typeface="Tahoma"/>
                <a:cs typeface="Tahoma"/>
              </a:rPr>
              <a:t> </a:t>
            </a:r>
            <a:r>
              <a:rPr sz="2400" spc="-10" dirty="0">
                <a:latin typeface="Tahoma"/>
                <a:cs typeface="Tahoma"/>
              </a:rPr>
              <a:t>Characteristic</a:t>
            </a:r>
            <a:r>
              <a:rPr sz="2400" spc="-15" dirty="0">
                <a:latin typeface="Tahoma"/>
                <a:cs typeface="Tahoma"/>
              </a:rPr>
              <a:t> </a:t>
            </a:r>
            <a:r>
              <a:rPr sz="2400" spc="-10" dirty="0">
                <a:latin typeface="Tahoma"/>
                <a:cs typeface="Tahoma"/>
              </a:rPr>
              <a:t>Equations</a:t>
            </a:r>
            <a:endParaRPr sz="2400" dirty="0">
              <a:latin typeface="Tahoma"/>
              <a:cs typeface="Tahoma"/>
            </a:endParaRPr>
          </a:p>
          <a:p>
            <a:pPr marL="1445260" algn="ctr">
              <a:spcBef>
                <a:spcPts val="2130"/>
              </a:spcBef>
            </a:pPr>
            <a:r>
              <a:rPr sz="2400" dirty="0">
                <a:latin typeface="Tahoma"/>
                <a:cs typeface="Tahoma"/>
              </a:rPr>
              <a:t>Q(t</a:t>
            </a:r>
            <a:r>
              <a:rPr sz="2400" spc="-40" dirty="0">
                <a:latin typeface="Tahoma"/>
                <a:cs typeface="Tahoma"/>
              </a:rPr>
              <a:t> </a:t>
            </a:r>
            <a:r>
              <a:rPr sz="2400" dirty="0">
                <a:latin typeface="Tahoma"/>
                <a:cs typeface="Tahoma"/>
              </a:rPr>
              <a:t>+</a:t>
            </a:r>
            <a:r>
              <a:rPr sz="2400" spc="-20" dirty="0">
                <a:latin typeface="Tahoma"/>
                <a:cs typeface="Tahoma"/>
              </a:rPr>
              <a:t> </a:t>
            </a:r>
            <a:r>
              <a:rPr sz="2400" dirty="0">
                <a:latin typeface="Tahoma"/>
                <a:cs typeface="Tahoma"/>
              </a:rPr>
              <a:t>1)</a:t>
            </a:r>
            <a:r>
              <a:rPr sz="2400" spc="-20" dirty="0">
                <a:latin typeface="Tahoma"/>
                <a:cs typeface="Tahoma"/>
              </a:rPr>
              <a:t> </a:t>
            </a:r>
            <a:r>
              <a:rPr sz="2400" dirty="0">
                <a:latin typeface="Tahoma"/>
                <a:cs typeface="Tahoma"/>
              </a:rPr>
              <a:t>=</a:t>
            </a:r>
            <a:r>
              <a:rPr sz="2400" spc="-10" dirty="0">
                <a:latin typeface="Tahoma"/>
                <a:cs typeface="Tahoma"/>
              </a:rPr>
              <a:t> </a:t>
            </a:r>
            <a:r>
              <a:rPr sz="2400" spc="-50" dirty="0">
                <a:latin typeface="Tahoma"/>
                <a:cs typeface="Tahoma"/>
              </a:rPr>
              <a:t>D</a:t>
            </a:r>
            <a:endParaRPr sz="2400" dirty="0">
              <a:latin typeface="Tahoma"/>
              <a:cs typeface="Tahoma"/>
            </a:endParaRPr>
          </a:p>
          <a:p>
            <a:pPr marL="12700">
              <a:spcBef>
                <a:spcPts val="2325"/>
              </a:spcBef>
            </a:pPr>
            <a:r>
              <a:rPr sz="2400" dirty="0">
                <a:solidFill>
                  <a:srgbClr val="FF0000"/>
                </a:solidFill>
                <a:latin typeface="Tahoma"/>
                <a:cs typeface="Tahoma"/>
              </a:rPr>
              <a:t>JK</a:t>
            </a:r>
            <a:r>
              <a:rPr sz="2400" spc="-10" dirty="0">
                <a:solidFill>
                  <a:srgbClr val="FF0000"/>
                </a:solidFill>
                <a:latin typeface="Tahoma"/>
                <a:cs typeface="Tahoma"/>
              </a:rPr>
              <a:t> flip-</a:t>
            </a:r>
            <a:r>
              <a:rPr sz="2400" dirty="0">
                <a:solidFill>
                  <a:srgbClr val="FF0000"/>
                </a:solidFill>
                <a:latin typeface="Tahoma"/>
                <a:cs typeface="Tahoma"/>
              </a:rPr>
              <a:t>flop</a:t>
            </a:r>
            <a:r>
              <a:rPr sz="2400" spc="-35" dirty="0">
                <a:solidFill>
                  <a:srgbClr val="FF0000"/>
                </a:solidFill>
                <a:latin typeface="Tahoma"/>
                <a:cs typeface="Tahoma"/>
              </a:rPr>
              <a:t> </a:t>
            </a:r>
            <a:r>
              <a:rPr sz="2400" spc="-10" dirty="0">
                <a:latin typeface="Tahoma"/>
                <a:cs typeface="Tahoma"/>
              </a:rPr>
              <a:t>Characteristic Equations</a:t>
            </a:r>
            <a:endParaRPr sz="2400" dirty="0">
              <a:latin typeface="Tahoma"/>
              <a:cs typeface="Tahoma"/>
            </a:endParaRPr>
          </a:p>
          <a:p>
            <a:pPr>
              <a:spcBef>
                <a:spcPts val="360"/>
              </a:spcBef>
            </a:pPr>
            <a:endParaRPr sz="2400" dirty="0">
              <a:latin typeface="Tahoma"/>
              <a:cs typeface="Tahoma"/>
            </a:endParaRPr>
          </a:p>
          <a:p>
            <a:pPr marL="2193925"/>
            <a:r>
              <a:rPr sz="2400" dirty="0">
                <a:latin typeface="Tahoma"/>
                <a:cs typeface="Tahoma"/>
              </a:rPr>
              <a:t>Q(t</a:t>
            </a:r>
            <a:r>
              <a:rPr sz="2400" spc="-45" dirty="0">
                <a:latin typeface="Tahoma"/>
                <a:cs typeface="Tahoma"/>
              </a:rPr>
              <a:t> </a:t>
            </a:r>
            <a:r>
              <a:rPr sz="2400" dirty="0">
                <a:latin typeface="Tahoma"/>
                <a:cs typeface="Tahoma"/>
              </a:rPr>
              <a:t>+</a:t>
            </a:r>
            <a:r>
              <a:rPr sz="2400" spc="-20" dirty="0">
                <a:latin typeface="Tahoma"/>
                <a:cs typeface="Tahoma"/>
              </a:rPr>
              <a:t> </a:t>
            </a:r>
            <a:r>
              <a:rPr sz="2400" dirty="0">
                <a:latin typeface="Tahoma"/>
                <a:cs typeface="Tahoma"/>
              </a:rPr>
              <a:t>1)</a:t>
            </a:r>
            <a:r>
              <a:rPr sz="2400" spc="-25" dirty="0">
                <a:latin typeface="Tahoma"/>
                <a:cs typeface="Tahoma"/>
              </a:rPr>
              <a:t> </a:t>
            </a:r>
            <a:r>
              <a:rPr sz="2400" dirty="0">
                <a:latin typeface="Tahoma"/>
                <a:cs typeface="Tahoma"/>
              </a:rPr>
              <a:t>=</a:t>
            </a:r>
            <a:r>
              <a:rPr sz="2400" spc="-15" dirty="0">
                <a:latin typeface="Tahoma"/>
                <a:cs typeface="Tahoma"/>
              </a:rPr>
              <a:t> </a:t>
            </a:r>
            <a:r>
              <a:rPr sz="2400" dirty="0">
                <a:latin typeface="Tahoma"/>
                <a:cs typeface="Tahoma"/>
              </a:rPr>
              <a:t>JQ`</a:t>
            </a:r>
            <a:r>
              <a:rPr sz="2400" spc="-20" dirty="0">
                <a:latin typeface="Tahoma"/>
                <a:cs typeface="Tahoma"/>
              </a:rPr>
              <a:t> </a:t>
            </a:r>
            <a:r>
              <a:rPr sz="2400" dirty="0">
                <a:latin typeface="Tahoma"/>
                <a:cs typeface="Tahoma"/>
              </a:rPr>
              <a:t>+</a:t>
            </a:r>
            <a:r>
              <a:rPr sz="2400" spc="-25" dirty="0">
                <a:latin typeface="Tahoma"/>
                <a:cs typeface="Tahoma"/>
              </a:rPr>
              <a:t> K`Q</a:t>
            </a:r>
            <a:endParaRPr sz="2400" dirty="0">
              <a:latin typeface="Tahoma"/>
              <a:cs typeface="Tahoma"/>
            </a:endParaRPr>
          </a:p>
          <a:p>
            <a:pPr>
              <a:spcBef>
                <a:spcPts val="1590"/>
              </a:spcBef>
            </a:pPr>
            <a:endParaRPr sz="2400" dirty="0">
              <a:latin typeface="Tahoma"/>
              <a:cs typeface="Tahoma"/>
            </a:endParaRPr>
          </a:p>
          <a:p>
            <a:pPr marL="33020"/>
            <a:r>
              <a:rPr sz="2400" dirty="0">
                <a:solidFill>
                  <a:srgbClr val="FF0000"/>
                </a:solidFill>
                <a:latin typeface="Tahoma"/>
                <a:cs typeface="Tahoma"/>
              </a:rPr>
              <a:t>T</a:t>
            </a:r>
            <a:r>
              <a:rPr sz="2400" spc="-70" dirty="0">
                <a:solidFill>
                  <a:srgbClr val="FF0000"/>
                </a:solidFill>
                <a:latin typeface="Tahoma"/>
                <a:cs typeface="Tahoma"/>
              </a:rPr>
              <a:t> </a:t>
            </a:r>
            <a:r>
              <a:rPr sz="2400" dirty="0">
                <a:solidFill>
                  <a:srgbClr val="FF0000"/>
                </a:solidFill>
                <a:latin typeface="Tahoma"/>
                <a:cs typeface="Tahoma"/>
              </a:rPr>
              <a:t>flip-flop</a:t>
            </a:r>
            <a:r>
              <a:rPr sz="2400" spc="-70" dirty="0">
                <a:solidFill>
                  <a:srgbClr val="FF0000"/>
                </a:solidFill>
                <a:latin typeface="Tahoma"/>
                <a:cs typeface="Tahoma"/>
              </a:rPr>
              <a:t> </a:t>
            </a:r>
            <a:r>
              <a:rPr sz="2400" dirty="0">
                <a:latin typeface="Tahoma"/>
                <a:cs typeface="Tahoma"/>
              </a:rPr>
              <a:t>Characteristic</a:t>
            </a:r>
            <a:r>
              <a:rPr sz="2400" spc="-55" dirty="0">
                <a:latin typeface="Tahoma"/>
                <a:cs typeface="Tahoma"/>
              </a:rPr>
              <a:t> </a:t>
            </a:r>
            <a:r>
              <a:rPr sz="2400" spc="-10" dirty="0">
                <a:latin typeface="Tahoma"/>
                <a:cs typeface="Tahoma"/>
              </a:rPr>
              <a:t>Equations</a:t>
            </a:r>
            <a:endParaRPr sz="2400" dirty="0">
              <a:latin typeface="Tahoma"/>
              <a:cs typeface="Tahoma"/>
            </a:endParaRPr>
          </a:p>
          <a:p>
            <a:pPr>
              <a:spcBef>
                <a:spcPts val="459"/>
              </a:spcBef>
            </a:pPr>
            <a:endParaRPr sz="2400" dirty="0">
              <a:latin typeface="Tahoma"/>
              <a:cs typeface="Tahoma"/>
            </a:endParaRPr>
          </a:p>
          <a:p>
            <a:pPr marL="1460500" algn="ctr">
              <a:tabLst>
                <a:tab pos="3656965" algn="l"/>
              </a:tabLst>
            </a:pPr>
            <a:r>
              <a:rPr sz="2400" dirty="0">
                <a:latin typeface="Tahoma"/>
                <a:cs typeface="Tahoma"/>
              </a:rPr>
              <a:t>Q(t</a:t>
            </a:r>
            <a:r>
              <a:rPr sz="2400" spc="-40" dirty="0">
                <a:latin typeface="Tahoma"/>
                <a:cs typeface="Tahoma"/>
              </a:rPr>
              <a:t> </a:t>
            </a:r>
            <a:r>
              <a:rPr sz="2400" dirty="0">
                <a:latin typeface="Tahoma"/>
                <a:cs typeface="Tahoma"/>
              </a:rPr>
              <a:t>+</a:t>
            </a:r>
            <a:r>
              <a:rPr sz="2400" spc="-20" dirty="0">
                <a:latin typeface="Tahoma"/>
                <a:cs typeface="Tahoma"/>
              </a:rPr>
              <a:t> </a:t>
            </a:r>
            <a:r>
              <a:rPr sz="2400" dirty="0">
                <a:latin typeface="Tahoma"/>
                <a:cs typeface="Tahoma"/>
              </a:rPr>
              <a:t>1)</a:t>
            </a:r>
            <a:r>
              <a:rPr sz="2400" spc="-20" dirty="0">
                <a:latin typeface="Tahoma"/>
                <a:cs typeface="Tahoma"/>
              </a:rPr>
              <a:t> </a:t>
            </a:r>
            <a:r>
              <a:rPr sz="2400" dirty="0">
                <a:latin typeface="Tahoma"/>
                <a:cs typeface="Tahoma"/>
              </a:rPr>
              <a:t>=</a:t>
            </a:r>
            <a:r>
              <a:rPr sz="2400" spc="-10" dirty="0">
                <a:latin typeface="Tahoma"/>
                <a:cs typeface="Tahoma"/>
              </a:rPr>
              <a:t> </a:t>
            </a:r>
            <a:r>
              <a:rPr sz="2400" spc="-50" dirty="0">
                <a:latin typeface="Tahoma"/>
                <a:cs typeface="Tahoma"/>
              </a:rPr>
              <a:t>T</a:t>
            </a:r>
            <a:r>
              <a:rPr sz="2400" dirty="0">
                <a:latin typeface="Tahoma"/>
                <a:cs typeface="Tahoma"/>
              </a:rPr>
              <a:t>	Q</a:t>
            </a:r>
            <a:r>
              <a:rPr sz="2400" spc="-25" dirty="0">
                <a:latin typeface="Tahoma"/>
                <a:cs typeface="Tahoma"/>
              </a:rPr>
              <a:t> </a:t>
            </a:r>
            <a:r>
              <a:rPr sz="2400" dirty="0">
                <a:latin typeface="Tahoma"/>
                <a:cs typeface="Tahoma"/>
              </a:rPr>
              <a:t>=</a:t>
            </a:r>
            <a:r>
              <a:rPr sz="2400" spc="-30" dirty="0">
                <a:latin typeface="Tahoma"/>
                <a:cs typeface="Tahoma"/>
              </a:rPr>
              <a:t> </a:t>
            </a:r>
            <a:r>
              <a:rPr sz="2400" dirty="0">
                <a:latin typeface="Tahoma"/>
                <a:cs typeface="Tahoma"/>
              </a:rPr>
              <a:t>TQ`</a:t>
            </a:r>
            <a:r>
              <a:rPr sz="2400" spc="-30" dirty="0">
                <a:latin typeface="Tahoma"/>
                <a:cs typeface="Tahoma"/>
              </a:rPr>
              <a:t> </a:t>
            </a:r>
            <a:r>
              <a:rPr sz="2400" dirty="0">
                <a:latin typeface="Tahoma"/>
                <a:cs typeface="Tahoma"/>
              </a:rPr>
              <a:t>+</a:t>
            </a:r>
            <a:r>
              <a:rPr sz="2400" spc="-15" dirty="0">
                <a:latin typeface="Tahoma"/>
                <a:cs typeface="Tahoma"/>
              </a:rPr>
              <a:t> </a:t>
            </a:r>
            <a:r>
              <a:rPr sz="2400" spc="-25" dirty="0">
                <a:latin typeface="Tahoma"/>
                <a:cs typeface="Tahoma"/>
              </a:rPr>
              <a:t>T`Q</a:t>
            </a:r>
            <a:endParaRPr sz="2400" dirty="0">
              <a:latin typeface="Tahoma"/>
              <a:cs typeface="Tahoma"/>
            </a:endParaRPr>
          </a:p>
        </p:txBody>
      </p:sp>
      <p:sp>
        <p:nvSpPr>
          <p:cNvPr id="4" name="object 4"/>
          <p:cNvSpPr/>
          <p:nvPr/>
        </p:nvSpPr>
        <p:spPr>
          <a:xfrm>
            <a:off x="5591176" y="5588001"/>
            <a:ext cx="288925" cy="288925"/>
          </a:xfrm>
          <a:custGeom>
            <a:avLst/>
            <a:gdLst/>
            <a:ahLst/>
            <a:cxnLst/>
            <a:rect l="l" t="t" r="r" b="b"/>
            <a:pathLst>
              <a:path w="288925" h="288925">
                <a:moveTo>
                  <a:pt x="144525" y="0"/>
                </a:moveTo>
                <a:lnTo>
                  <a:pt x="144525" y="288925"/>
                </a:lnTo>
              </a:path>
              <a:path w="288925" h="288925">
                <a:moveTo>
                  <a:pt x="0" y="144462"/>
                </a:moveTo>
                <a:lnTo>
                  <a:pt x="288925" y="144462"/>
                </a:lnTo>
              </a:path>
              <a:path w="288925" h="288925">
                <a:moveTo>
                  <a:pt x="0" y="144462"/>
                </a:moveTo>
                <a:lnTo>
                  <a:pt x="7361" y="98802"/>
                </a:lnTo>
                <a:lnTo>
                  <a:pt x="27866" y="59146"/>
                </a:lnTo>
                <a:lnTo>
                  <a:pt x="59143" y="27873"/>
                </a:lnTo>
                <a:lnTo>
                  <a:pt x="98820" y="7365"/>
                </a:lnTo>
                <a:lnTo>
                  <a:pt x="144525" y="0"/>
                </a:lnTo>
                <a:lnTo>
                  <a:pt x="190169" y="7365"/>
                </a:lnTo>
                <a:lnTo>
                  <a:pt x="229809" y="27873"/>
                </a:lnTo>
                <a:lnTo>
                  <a:pt x="261066" y="59146"/>
                </a:lnTo>
                <a:lnTo>
                  <a:pt x="281564" y="98802"/>
                </a:lnTo>
                <a:lnTo>
                  <a:pt x="288925" y="144462"/>
                </a:lnTo>
                <a:lnTo>
                  <a:pt x="281564" y="190122"/>
                </a:lnTo>
                <a:lnTo>
                  <a:pt x="261066" y="229778"/>
                </a:lnTo>
                <a:lnTo>
                  <a:pt x="229809" y="261051"/>
                </a:lnTo>
                <a:lnTo>
                  <a:pt x="190169" y="281559"/>
                </a:lnTo>
                <a:lnTo>
                  <a:pt x="144525" y="288925"/>
                </a:lnTo>
                <a:lnTo>
                  <a:pt x="98820" y="281559"/>
                </a:lnTo>
                <a:lnTo>
                  <a:pt x="59143" y="261051"/>
                </a:lnTo>
                <a:lnTo>
                  <a:pt x="27866" y="229778"/>
                </a:lnTo>
                <a:lnTo>
                  <a:pt x="7361" y="190122"/>
                </a:lnTo>
                <a:lnTo>
                  <a:pt x="0" y="144462"/>
                </a:lnTo>
                <a:close/>
              </a:path>
            </a:pathLst>
          </a:custGeom>
          <a:ln w="28575">
            <a:solidFill>
              <a:srgbClr val="000000"/>
            </a:solidFill>
          </a:ln>
        </p:spPr>
        <p:txBody>
          <a:bodyPr wrap="square" lIns="0" tIns="0" rIns="0" bIns="0" rtlCol="0"/>
          <a:lstStyle/>
          <a:p>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22</a:t>
            </a:fld>
            <a:endParaRPr spc="-25" dirty="0"/>
          </a:p>
        </p:txBody>
      </p:sp>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4401360" y="2784600"/>
              <a:ext cx="5818320" cy="2987640"/>
            </p14:xfrm>
          </p:contentPart>
        </mc:Choice>
        <mc:Fallback>
          <p:pic>
            <p:nvPicPr>
              <p:cNvPr id="6" name="Ink 5"/>
              <p:cNvPicPr/>
              <p:nvPr/>
            </p:nvPicPr>
            <p:blipFill>
              <a:blip r:embed="rId3"/>
              <a:stretch>
                <a:fillRect/>
              </a:stretch>
            </p:blipFill>
            <p:spPr>
              <a:xfrm>
                <a:off x="4396680" y="2777040"/>
                <a:ext cx="5834160" cy="3007080"/>
              </a:xfrm>
              <a:prstGeom prst="rect">
                <a:avLst/>
              </a:prstGeom>
            </p:spPr>
          </p:pic>
        </mc:Fallback>
      </mc:AlternateContent>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Direct</a:t>
            </a:r>
            <a:r>
              <a:rPr sz="3300" b="1" spc="-90" dirty="0"/>
              <a:t> </a:t>
            </a:r>
            <a:r>
              <a:rPr sz="3300" b="1" spc="-10" dirty="0"/>
              <a:t>Inputs</a:t>
            </a:r>
            <a:endParaRPr sz="3300"/>
          </a:p>
        </p:txBody>
      </p:sp>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23</a:t>
            </a:fld>
            <a:endParaRPr spc="-25" dirty="0"/>
          </a:p>
        </p:txBody>
      </p:sp>
      <p:sp>
        <p:nvSpPr>
          <p:cNvPr id="3" name="object 3"/>
          <p:cNvSpPr txBox="1"/>
          <p:nvPr/>
        </p:nvSpPr>
        <p:spPr>
          <a:xfrm>
            <a:off x="1998064" y="1948054"/>
            <a:ext cx="9431935" cy="3815468"/>
          </a:xfrm>
          <a:prstGeom prst="rect">
            <a:avLst/>
          </a:prstGeom>
        </p:spPr>
        <p:txBody>
          <a:bodyPr vert="horz" wrap="square" lIns="0" tIns="12700" rIns="0" bIns="0" rtlCol="0">
            <a:spAutoFit/>
          </a:bodyPr>
          <a:lstStyle/>
          <a:p>
            <a:pPr marL="12700" marR="5080" indent="476884" algn="just">
              <a:lnSpc>
                <a:spcPct val="150000"/>
              </a:lnSpc>
              <a:spcBef>
                <a:spcPts val="100"/>
              </a:spcBef>
            </a:pPr>
            <a:r>
              <a:rPr sz="2400" dirty="0">
                <a:latin typeface="Tahoma"/>
                <a:cs typeface="Tahoma"/>
              </a:rPr>
              <a:t>Some</a:t>
            </a:r>
            <a:r>
              <a:rPr sz="2400" spc="235" dirty="0">
                <a:latin typeface="Tahoma"/>
                <a:cs typeface="Tahoma"/>
              </a:rPr>
              <a:t> </a:t>
            </a:r>
            <a:r>
              <a:rPr sz="2400" spc="-10" dirty="0">
                <a:latin typeface="Tahoma"/>
                <a:cs typeface="Tahoma"/>
              </a:rPr>
              <a:t>flip-</a:t>
            </a:r>
            <a:r>
              <a:rPr sz="2400" dirty="0">
                <a:latin typeface="Tahoma"/>
                <a:cs typeface="Tahoma"/>
              </a:rPr>
              <a:t>flops</a:t>
            </a:r>
            <a:r>
              <a:rPr sz="2400" spc="240" dirty="0">
                <a:latin typeface="Tahoma"/>
                <a:cs typeface="Tahoma"/>
              </a:rPr>
              <a:t> </a:t>
            </a:r>
            <a:r>
              <a:rPr sz="2400" dirty="0">
                <a:latin typeface="Tahoma"/>
                <a:cs typeface="Tahoma"/>
              </a:rPr>
              <a:t>have</a:t>
            </a:r>
            <a:r>
              <a:rPr sz="2400" spc="235" dirty="0">
                <a:latin typeface="Tahoma"/>
                <a:cs typeface="Tahoma"/>
              </a:rPr>
              <a:t> </a:t>
            </a:r>
            <a:r>
              <a:rPr sz="2400" dirty="0">
                <a:latin typeface="Tahoma"/>
                <a:cs typeface="Tahoma"/>
              </a:rPr>
              <a:t>asynchronous</a:t>
            </a:r>
            <a:r>
              <a:rPr sz="2400" spc="235" dirty="0">
                <a:latin typeface="Tahoma"/>
                <a:cs typeface="Tahoma"/>
              </a:rPr>
              <a:t> </a:t>
            </a:r>
            <a:r>
              <a:rPr sz="2400" dirty="0">
                <a:latin typeface="Tahoma"/>
                <a:cs typeface="Tahoma"/>
              </a:rPr>
              <a:t>inputs</a:t>
            </a:r>
            <a:r>
              <a:rPr sz="2400" spc="235" dirty="0">
                <a:latin typeface="Tahoma"/>
                <a:cs typeface="Tahoma"/>
              </a:rPr>
              <a:t> </a:t>
            </a:r>
            <a:r>
              <a:rPr sz="2400" dirty="0">
                <a:latin typeface="Tahoma"/>
                <a:cs typeface="Tahoma"/>
              </a:rPr>
              <a:t>that</a:t>
            </a:r>
            <a:r>
              <a:rPr sz="2400" spc="240" dirty="0">
                <a:latin typeface="Tahoma"/>
                <a:cs typeface="Tahoma"/>
              </a:rPr>
              <a:t> </a:t>
            </a:r>
            <a:r>
              <a:rPr sz="2400" dirty="0">
                <a:latin typeface="Tahoma"/>
                <a:cs typeface="Tahoma"/>
              </a:rPr>
              <a:t>are</a:t>
            </a:r>
            <a:r>
              <a:rPr sz="2400" spc="220" dirty="0">
                <a:latin typeface="Tahoma"/>
                <a:cs typeface="Tahoma"/>
              </a:rPr>
              <a:t> </a:t>
            </a:r>
            <a:r>
              <a:rPr sz="2400" spc="-20" dirty="0">
                <a:latin typeface="Tahoma"/>
                <a:cs typeface="Tahoma"/>
              </a:rPr>
              <a:t>used </a:t>
            </a:r>
            <a:r>
              <a:rPr sz="2400" dirty="0">
                <a:latin typeface="Tahoma"/>
                <a:cs typeface="Tahoma"/>
              </a:rPr>
              <a:t>to</a:t>
            </a:r>
            <a:r>
              <a:rPr sz="2400" spc="85" dirty="0">
                <a:latin typeface="Tahoma"/>
                <a:cs typeface="Tahoma"/>
              </a:rPr>
              <a:t> </a:t>
            </a:r>
            <a:r>
              <a:rPr sz="2400" dirty="0">
                <a:latin typeface="Tahoma"/>
                <a:cs typeface="Tahoma"/>
              </a:rPr>
              <a:t>force</a:t>
            </a:r>
            <a:r>
              <a:rPr sz="2400" spc="95" dirty="0">
                <a:latin typeface="Tahoma"/>
                <a:cs typeface="Tahoma"/>
              </a:rPr>
              <a:t> </a:t>
            </a:r>
            <a:r>
              <a:rPr sz="2400" dirty="0">
                <a:latin typeface="Tahoma"/>
                <a:cs typeface="Tahoma"/>
              </a:rPr>
              <a:t>the</a:t>
            </a:r>
            <a:r>
              <a:rPr sz="2400" spc="85" dirty="0">
                <a:latin typeface="Tahoma"/>
                <a:cs typeface="Tahoma"/>
              </a:rPr>
              <a:t> </a:t>
            </a:r>
            <a:r>
              <a:rPr sz="2400" spc="-10" dirty="0">
                <a:latin typeface="Tahoma"/>
                <a:cs typeface="Tahoma"/>
              </a:rPr>
              <a:t>flip-</a:t>
            </a:r>
            <a:r>
              <a:rPr sz="2400" dirty="0">
                <a:latin typeface="Tahoma"/>
                <a:cs typeface="Tahoma"/>
              </a:rPr>
              <a:t>flop</a:t>
            </a:r>
            <a:r>
              <a:rPr sz="2400" spc="90" dirty="0">
                <a:latin typeface="Tahoma"/>
                <a:cs typeface="Tahoma"/>
              </a:rPr>
              <a:t> </a:t>
            </a:r>
            <a:r>
              <a:rPr sz="2400" dirty="0">
                <a:latin typeface="Tahoma"/>
                <a:cs typeface="Tahoma"/>
              </a:rPr>
              <a:t>to</a:t>
            </a:r>
            <a:r>
              <a:rPr sz="2400" spc="95" dirty="0">
                <a:latin typeface="Tahoma"/>
                <a:cs typeface="Tahoma"/>
              </a:rPr>
              <a:t> </a:t>
            </a:r>
            <a:r>
              <a:rPr sz="2400" dirty="0">
                <a:latin typeface="Tahoma"/>
                <a:cs typeface="Tahoma"/>
              </a:rPr>
              <a:t>a</a:t>
            </a:r>
            <a:r>
              <a:rPr sz="2400" spc="95" dirty="0">
                <a:latin typeface="Tahoma"/>
                <a:cs typeface="Tahoma"/>
              </a:rPr>
              <a:t> </a:t>
            </a:r>
            <a:r>
              <a:rPr sz="2400" dirty="0">
                <a:latin typeface="Tahoma"/>
                <a:cs typeface="Tahoma"/>
              </a:rPr>
              <a:t>particular</a:t>
            </a:r>
            <a:r>
              <a:rPr sz="2400" spc="85" dirty="0">
                <a:latin typeface="Tahoma"/>
                <a:cs typeface="Tahoma"/>
              </a:rPr>
              <a:t> </a:t>
            </a:r>
            <a:r>
              <a:rPr sz="2400" dirty="0">
                <a:latin typeface="Tahoma"/>
                <a:cs typeface="Tahoma"/>
              </a:rPr>
              <a:t>state</a:t>
            </a:r>
            <a:r>
              <a:rPr sz="2400" spc="95" dirty="0">
                <a:latin typeface="Tahoma"/>
                <a:cs typeface="Tahoma"/>
              </a:rPr>
              <a:t> </a:t>
            </a:r>
            <a:r>
              <a:rPr sz="2400" dirty="0">
                <a:latin typeface="Tahoma"/>
                <a:cs typeface="Tahoma"/>
              </a:rPr>
              <a:t>independent</a:t>
            </a:r>
            <a:r>
              <a:rPr sz="2400" spc="90" dirty="0">
                <a:latin typeface="Tahoma"/>
                <a:cs typeface="Tahoma"/>
              </a:rPr>
              <a:t> </a:t>
            </a:r>
            <a:r>
              <a:rPr sz="2400" dirty="0">
                <a:latin typeface="Tahoma"/>
                <a:cs typeface="Tahoma"/>
              </a:rPr>
              <a:t>of</a:t>
            </a:r>
            <a:r>
              <a:rPr sz="2400" spc="100" dirty="0">
                <a:latin typeface="Tahoma"/>
                <a:cs typeface="Tahoma"/>
              </a:rPr>
              <a:t> </a:t>
            </a:r>
            <a:r>
              <a:rPr sz="2400" spc="-25" dirty="0">
                <a:latin typeface="Tahoma"/>
                <a:cs typeface="Tahoma"/>
              </a:rPr>
              <a:t>the </a:t>
            </a:r>
            <a:r>
              <a:rPr sz="2400" dirty="0">
                <a:latin typeface="Tahoma"/>
                <a:cs typeface="Tahoma"/>
              </a:rPr>
              <a:t>clock.</a:t>
            </a:r>
            <a:r>
              <a:rPr sz="2400" spc="165" dirty="0">
                <a:latin typeface="Tahoma"/>
                <a:cs typeface="Tahoma"/>
              </a:rPr>
              <a:t> </a:t>
            </a:r>
            <a:r>
              <a:rPr sz="2400" dirty="0">
                <a:solidFill>
                  <a:srgbClr val="FF0000"/>
                </a:solidFill>
                <a:latin typeface="Tahoma"/>
                <a:cs typeface="Tahoma"/>
              </a:rPr>
              <a:t>The</a:t>
            </a:r>
            <a:r>
              <a:rPr sz="2400" spc="155" dirty="0">
                <a:solidFill>
                  <a:srgbClr val="FF0000"/>
                </a:solidFill>
                <a:latin typeface="Tahoma"/>
                <a:cs typeface="Tahoma"/>
              </a:rPr>
              <a:t> </a:t>
            </a:r>
            <a:r>
              <a:rPr sz="2400" dirty="0">
                <a:solidFill>
                  <a:srgbClr val="FF0000"/>
                </a:solidFill>
                <a:latin typeface="Tahoma"/>
                <a:cs typeface="Tahoma"/>
              </a:rPr>
              <a:t>input</a:t>
            </a:r>
            <a:r>
              <a:rPr sz="2400" spc="160" dirty="0">
                <a:solidFill>
                  <a:srgbClr val="FF0000"/>
                </a:solidFill>
                <a:latin typeface="Tahoma"/>
                <a:cs typeface="Tahoma"/>
              </a:rPr>
              <a:t> </a:t>
            </a:r>
            <a:r>
              <a:rPr sz="2400" dirty="0">
                <a:solidFill>
                  <a:srgbClr val="FF0000"/>
                </a:solidFill>
                <a:latin typeface="Tahoma"/>
                <a:cs typeface="Tahoma"/>
              </a:rPr>
              <a:t>that</a:t>
            </a:r>
            <a:r>
              <a:rPr sz="2400" spc="165" dirty="0">
                <a:solidFill>
                  <a:srgbClr val="FF0000"/>
                </a:solidFill>
                <a:latin typeface="Tahoma"/>
                <a:cs typeface="Tahoma"/>
              </a:rPr>
              <a:t> </a:t>
            </a:r>
            <a:r>
              <a:rPr sz="2400" dirty="0">
                <a:solidFill>
                  <a:srgbClr val="FF0000"/>
                </a:solidFill>
                <a:latin typeface="Tahoma"/>
                <a:cs typeface="Tahoma"/>
              </a:rPr>
              <a:t>sets</a:t>
            </a:r>
            <a:r>
              <a:rPr sz="2400" spc="155" dirty="0">
                <a:solidFill>
                  <a:srgbClr val="FF0000"/>
                </a:solidFill>
                <a:latin typeface="Tahoma"/>
                <a:cs typeface="Tahoma"/>
              </a:rPr>
              <a:t> </a:t>
            </a:r>
            <a:r>
              <a:rPr sz="2400" dirty="0">
                <a:solidFill>
                  <a:srgbClr val="FF0000"/>
                </a:solidFill>
                <a:latin typeface="Tahoma"/>
                <a:cs typeface="Tahoma"/>
              </a:rPr>
              <a:t>the</a:t>
            </a:r>
            <a:r>
              <a:rPr sz="2400" spc="165" dirty="0">
                <a:solidFill>
                  <a:srgbClr val="FF0000"/>
                </a:solidFill>
                <a:latin typeface="Tahoma"/>
                <a:cs typeface="Tahoma"/>
              </a:rPr>
              <a:t> </a:t>
            </a:r>
            <a:r>
              <a:rPr sz="2400" dirty="0">
                <a:solidFill>
                  <a:srgbClr val="FF0000"/>
                </a:solidFill>
                <a:latin typeface="Tahoma"/>
                <a:cs typeface="Tahoma"/>
              </a:rPr>
              <a:t>flip-flop</a:t>
            </a:r>
            <a:r>
              <a:rPr sz="2400" spc="170" dirty="0">
                <a:solidFill>
                  <a:srgbClr val="FF0000"/>
                </a:solidFill>
                <a:latin typeface="Tahoma"/>
                <a:cs typeface="Tahoma"/>
              </a:rPr>
              <a:t> </a:t>
            </a:r>
            <a:r>
              <a:rPr sz="2400" dirty="0">
                <a:solidFill>
                  <a:srgbClr val="FF0000"/>
                </a:solidFill>
                <a:latin typeface="Tahoma"/>
                <a:cs typeface="Tahoma"/>
              </a:rPr>
              <a:t>to</a:t>
            </a:r>
            <a:r>
              <a:rPr sz="2400" spc="165" dirty="0">
                <a:solidFill>
                  <a:srgbClr val="FF0000"/>
                </a:solidFill>
                <a:latin typeface="Tahoma"/>
                <a:cs typeface="Tahoma"/>
              </a:rPr>
              <a:t> </a:t>
            </a:r>
            <a:r>
              <a:rPr sz="2400" dirty="0">
                <a:solidFill>
                  <a:srgbClr val="FF0000"/>
                </a:solidFill>
                <a:latin typeface="Tahoma"/>
                <a:cs typeface="Tahoma"/>
              </a:rPr>
              <a:t>1</a:t>
            </a:r>
            <a:r>
              <a:rPr sz="2400" spc="160" dirty="0">
                <a:solidFill>
                  <a:srgbClr val="FF0000"/>
                </a:solidFill>
                <a:latin typeface="Tahoma"/>
                <a:cs typeface="Tahoma"/>
              </a:rPr>
              <a:t> </a:t>
            </a:r>
            <a:r>
              <a:rPr sz="2400" dirty="0">
                <a:solidFill>
                  <a:srgbClr val="FF0000"/>
                </a:solidFill>
                <a:latin typeface="Tahoma"/>
                <a:cs typeface="Tahoma"/>
              </a:rPr>
              <a:t>is</a:t>
            </a:r>
            <a:r>
              <a:rPr sz="2400" spc="165" dirty="0">
                <a:solidFill>
                  <a:srgbClr val="FF0000"/>
                </a:solidFill>
                <a:latin typeface="Tahoma"/>
                <a:cs typeface="Tahoma"/>
              </a:rPr>
              <a:t> </a:t>
            </a:r>
            <a:r>
              <a:rPr sz="2400" dirty="0">
                <a:solidFill>
                  <a:srgbClr val="FF0000"/>
                </a:solidFill>
                <a:latin typeface="Tahoma"/>
                <a:cs typeface="Tahoma"/>
              </a:rPr>
              <a:t>called</a:t>
            </a:r>
            <a:r>
              <a:rPr sz="2400" spc="160" dirty="0">
                <a:solidFill>
                  <a:srgbClr val="FF0000"/>
                </a:solidFill>
                <a:latin typeface="Tahoma"/>
                <a:cs typeface="Tahoma"/>
              </a:rPr>
              <a:t> </a:t>
            </a:r>
            <a:r>
              <a:rPr sz="2400" spc="-10" dirty="0">
                <a:solidFill>
                  <a:srgbClr val="FF0000"/>
                </a:solidFill>
                <a:latin typeface="Tahoma"/>
                <a:cs typeface="Tahoma"/>
              </a:rPr>
              <a:t>present </a:t>
            </a:r>
            <a:r>
              <a:rPr sz="2400" dirty="0">
                <a:solidFill>
                  <a:srgbClr val="FF0000"/>
                </a:solidFill>
                <a:latin typeface="Tahoma"/>
                <a:cs typeface="Tahoma"/>
              </a:rPr>
              <a:t>or</a:t>
            </a:r>
            <a:r>
              <a:rPr sz="2400" spc="90" dirty="0">
                <a:solidFill>
                  <a:srgbClr val="FF0000"/>
                </a:solidFill>
                <a:latin typeface="Tahoma"/>
                <a:cs typeface="Tahoma"/>
              </a:rPr>
              <a:t> </a:t>
            </a:r>
            <a:r>
              <a:rPr sz="2400" dirty="0">
                <a:solidFill>
                  <a:srgbClr val="FF0000"/>
                </a:solidFill>
                <a:latin typeface="Tahoma"/>
                <a:cs typeface="Tahoma"/>
              </a:rPr>
              <a:t>direct</a:t>
            </a:r>
            <a:r>
              <a:rPr sz="2400" spc="95" dirty="0">
                <a:solidFill>
                  <a:srgbClr val="FF0000"/>
                </a:solidFill>
                <a:latin typeface="Tahoma"/>
                <a:cs typeface="Tahoma"/>
              </a:rPr>
              <a:t> </a:t>
            </a:r>
            <a:r>
              <a:rPr sz="2400" dirty="0">
                <a:solidFill>
                  <a:srgbClr val="FF0000"/>
                </a:solidFill>
                <a:latin typeface="Tahoma"/>
                <a:cs typeface="Tahoma"/>
              </a:rPr>
              <a:t>set</a:t>
            </a:r>
            <a:r>
              <a:rPr sz="2400" dirty="0">
                <a:latin typeface="Tahoma"/>
                <a:cs typeface="Tahoma"/>
              </a:rPr>
              <a:t>.</a:t>
            </a:r>
            <a:r>
              <a:rPr sz="2400" spc="100" dirty="0">
                <a:latin typeface="Tahoma"/>
                <a:cs typeface="Tahoma"/>
              </a:rPr>
              <a:t> </a:t>
            </a:r>
            <a:r>
              <a:rPr sz="2400" dirty="0">
                <a:solidFill>
                  <a:srgbClr val="FF0000"/>
                </a:solidFill>
                <a:latin typeface="Tahoma"/>
                <a:cs typeface="Tahoma"/>
              </a:rPr>
              <a:t>The</a:t>
            </a:r>
            <a:r>
              <a:rPr sz="2400" spc="95" dirty="0">
                <a:solidFill>
                  <a:srgbClr val="FF0000"/>
                </a:solidFill>
                <a:latin typeface="Tahoma"/>
                <a:cs typeface="Tahoma"/>
              </a:rPr>
              <a:t> </a:t>
            </a:r>
            <a:r>
              <a:rPr sz="2400" dirty="0">
                <a:solidFill>
                  <a:srgbClr val="FF0000"/>
                </a:solidFill>
                <a:latin typeface="Tahoma"/>
                <a:cs typeface="Tahoma"/>
              </a:rPr>
              <a:t>input</a:t>
            </a:r>
            <a:r>
              <a:rPr sz="2400" spc="95" dirty="0">
                <a:solidFill>
                  <a:srgbClr val="FF0000"/>
                </a:solidFill>
                <a:latin typeface="Tahoma"/>
                <a:cs typeface="Tahoma"/>
              </a:rPr>
              <a:t> </a:t>
            </a:r>
            <a:r>
              <a:rPr sz="2400" dirty="0">
                <a:solidFill>
                  <a:srgbClr val="FF0000"/>
                </a:solidFill>
                <a:latin typeface="Tahoma"/>
                <a:cs typeface="Tahoma"/>
              </a:rPr>
              <a:t>that</a:t>
            </a:r>
            <a:r>
              <a:rPr sz="2400" spc="105" dirty="0">
                <a:solidFill>
                  <a:srgbClr val="FF0000"/>
                </a:solidFill>
                <a:latin typeface="Tahoma"/>
                <a:cs typeface="Tahoma"/>
              </a:rPr>
              <a:t> </a:t>
            </a:r>
            <a:r>
              <a:rPr sz="2400" dirty="0">
                <a:solidFill>
                  <a:srgbClr val="FF0000"/>
                </a:solidFill>
                <a:latin typeface="Tahoma"/>
                <a:cs typeface="Tahoma"/>
              </a:rPr>
              <a:t>clears</a:t>
            </a:r>
            <a:r>
              <a:rPr sz="2400" spc="95" dirty="0">
                <a:solidFill>
                  <a:srgbClr val="FF0000"/>
                </a:solidFill>
                <a:latin typeface="Tahoma"/>
                <a:cs typeface="Tahoma"/>
              </a:rPr>
              <a:t> </a:t>
            </a:r>
            <a:r>
              <a:rPr sz="2400" dirty="0">
                <a:solidFill>
                  <a:srgbClr val="FF0000"/>
                </a:solidFill>
                <a:latin typeface="Tahoma"/>
                <a:cs typeface="Tahoma"/>
              </a:rPr>
              <a:t>the</a:t>
            </a:r>
            <a:r>
              <a:rPr sz="2400" spc="95" dirty="0">
                <a:solidFill>
                  <a:srgbClr val="FF0000"/>
                </a:solidFill>
                <a:latin typeface="Tahoma"/>
                <a:cs typeface="Tahoma"/>
              </a:rPr>
              <a:t> </a:t>
            </a:r>
            <a:r>
              <a:rPr sz="2400" spc="-10" dirty="0">
                <a:solidFill>
                  <a:srgbClr val="FF0000"/>
                </a:solidFill>
                <a:latin typeface="Tahoma"/>
                <a:cs typeface="Tahoma"/>
              </a:rPr>
              <a:t>flip-</a:t>
            </a:r>
            <a:r>
              <a:rPr sz="2400" dirty="0">
                <a:solidFill>
                  <a:srgbClr val="FF0000"/>
                </a:solidFill>
                <a:latin typeface="Tahoma"/>
                <a:cs typeface="Tahoma"/>
              </a:rPr>
              <a:t>flop</a:t>
            </a:r>
            <a:r>
              <a:rPr sz="2400" spc="85" dirty="0">
                <a:solidFill>
                  <a:srgbClr val="FF0000"/>
                </a:solidFill>
                <a:latin typeface="Tahoma"/>
                <a:cs typeface="Tahoma"/>
              </a:rPr>
              <a:t> </a:t>
            </a:r>
            <a:r>
              <a:rPr sz="2400" dirty="0">
                <a:solidFill>
                  <a:srgbClr val="FF0000"/>
                </a:solidFill>
                <a:latin typeface="Tahoma"/>
                <a:cs typeface="Tahoma"/>
              </a:rPr>
              <a:t>to</a:t>
            </a:r>
            <a:r>
              <a:rPr sz="2400" spc="95" dirty="0">
                <a:solidFill>
                  <a:srgbClr val="FF0000"/>
                </a:solidFill>
                <a:latin typeface="Tahoma"/>
                <a:cs typeface="Tahoma"/>
              </a:rPr>
              <a:t> </a:t>
            </a:r>
            <a:r>
              <a:rPr sz="2400" dirty="0">
                <a:solidFill>
                  <a:srgbClr val="FF0000"/>
                </a:solidFill>
                <a:latin typeface="Tahoma"/>
                <a:cs typeface="Tahoma"/>
              </a:rPr>
              <a:t>0</a:t>
            </a:r>
            <a:r>
              <a:rPr sz="2400" spc="90" dirty="0">
                <a:solidFill>
                  <a:srgbClr val="FF0000"/>
                </a:solidFill>
                <a:latin typeface="Tahoma"/>
                <a:cs typeface="Tahoma"/>
              </a:rPr>
              <a:t> </a:t>
            </a:r>
            <a:r>
              <a:rPr sz="2400" dirty="0">
                <a:solidFill>
                  <a:srgbClr val="FF0000"/>
                </a:solidFill>
                <a:latin typeface="Tahoma"/>
                <a:cs typeface="Tahoma"/>
              </a:rPr>
              <a:t>is</a:t>
            </a:r>
            <a:r>
              <a:rPr sz="2400" spc="90" dirty="0">
                <a:solidFill>
                  <a:srgbClr val="FF0000"/>
                </a:solidFill>
                <a:latin typeface="Tahoma"/>
                <a:cs typeface="Tahoma"/>
              </a:rPr>
              <a:t> </a:t>
            </a:r>
            <a:r>
              <a:rPr sz="2400" spc="-10" dirty="0">
                <a:solidFill>
                  <a:srgbClr val="FF0000"/>
                </a:solidFill>
                <a:latin typeface="Tahoma"/>
                <a:cs typeface="Tahoma"/>
              </a:rPr>
              <a:t>called </a:t>
            </a:r>
            <a:r>
              <a:rPr sz="2400" dirty="0">
                <a:solidFill>
                  <a:srgbClr val="FF0000"/>
                </a:solidFill>
                <a:latin typeface="Tahoma"/>
                <a:cs typeface="Tahoma"/>
              </a:rPr>
              <a:t>clear</a:t>
            </a:r>
            <a:r>
              <a:rPr sz="2400" spc="-65" dirty="0">
                <a:solidFill>
                  <a:srgbClr val="FF0000"/>
                </a:solidFill>
                <a:latin typeface="Tahoma"/>
                <a:cs typeface="Tahoma"/>
              </a:rPr>
              <a:t>  </a:t>
            </a:r>
            <a:r>
              <a:rPr sz="2400" dirty="0">
                <a:solidFill>
                  <a:srgbClr val="FF0000"/>
                </a:solidFill>
                <a:latin typeface="Tahoma"/>
                <a:cs typeface="Tahoma"/>
              </a:rPr>
              <a:t>or</a:t>
            </a:r>
            <a:r>
              <a:rPr sz="2400" spc="-75" dirty="0">
                <a:solidFill>
                  <a:srgbClr val="FF0000"/>
                </a:solidFill>
                <a:latin typeface="Tahoma"/>
                <a:cs typeface="Tahoma"/>
              </a:rPr>
              <a:t>  </a:t>
            </a:r>
            <a:r>
              <a:rPr sz="2400" dirty="0">
                <a:solidFill>
                  <a:srgbClr val="FF0000"/>
                </a:solidFill>
                <a:latin typeface="Tahoma"/>
                <a:cs typeface="Tahoma"/>
              </a:rPr>
              <a:t>direct</a:t>
            </a:r>
            <a:r>
              <a:rPr sz="2400" spc="-60" dirty="0">
                <a:solidFill>
                  <a:srgbClr val="FF0000"/>
                </a:solidFill>
                <a:latin typeface="Tahoma"/>
                <a:cs typeface="Tahoma"/>
              </a:rPr>
              <a:t>  </a:t>
            </a:r>
            <a:r>
              <a:rPr sz="2400" dirty="0">
                <a:solidFill>
                  <a:srgbClr val="FF0000"/>
                </a:solidFill>
                <a:latin typeface="Tahoma"/>
                <a:cs typeface="Tahoma"/>
              </a:rPr>
              <a:t>reset</a:t>
            </a:r>
            <a:r>
              <a:rPr sz="2400" dirty="0">
                <a:latin typeface="Tahoma"/>
                <a:cs typeface="Tahoma"/>
              </a:rPr>
              <a:t>.</a:t>
            </a:r>
            <a:r>
              <a:rPr sz="2400" spc="-65" dirty="0">
                <a:latin typeface="Tahoma"/>
                <a:cs typeface="Tahoma"/>
              </a:rPr>
              <a:t>  </a:t>
            </a:r>
            <a:r>
              <a:rPr sz="2400" dirty="0">
                <a:latin typeface="Tahoma"/>
                <a:cs typeface="Tahoma"/>
              </a:rPr>
              <a:t>When</a:t>
            </a:r>
            <a:r>
              <a:rPr sz="2400" spc="-65" dirty="0">
                <a:latin typeface="Tahoma"/>
                <a:cs typeface="Tahoma"/>
              </a:rPr>
              <a:t>  </a:t>
            </a:r>
            <a:r>
              <a:rPr sz="2400" dirty="0">
                <a:latin typeface="Tahoma"/>
                <a:cs typeface="Tahoma"/>
              </a:rPr>
              <a:t>power</a:t>
            </a:r>
            <a:r>
              <a:rPr sz="2400" spc="-65" dirty="0">
                <a:latin typeface="Tahoma"/>
                <a:cs typeface="Tahoma"/>
              </a:rPr>
              <a:t>  </a:t>
            </a:r>
            <a:r>
              <a:rPr sz="2400" dirty="0">
                <a:latin typeface="Tahoma"/>
                <a:cs typeface="Tahoma"/>
              </a:rPr>
              <a:t>is</a:t>
            </a:r>
            <a:r>
              <a:rPr sz="2400" spc="-65" dirty="0">
                <a:latin typeface="Tahoma"/>
                <a:cs typeface="Tahoma"/>
              </a:rPr>
              <a:t>  </a:t>
            </a:r>
            <a:r>
              <a:rPr sz="2400" dirty="0">
                <a:latin typeface="Tahoma"/>
                <a:cs typeface="Tahoma"/>
              </a:rPr>
              <a:t>turned</a:t>
            </a:r>
            <a:r>
              <a:rPr sz="2400" spc="-75" dirty="0">
                <a:latin typeface="Tahoma"/>
                <a:cs typeface="Tahoma"/>
              </a:rPr>
              <a:t>  </a:t>
            </a:r>
            <a:r>
              <a:rPr sz="2400" dirty="0">
                <a:latin typeface="Tahoma"/>
                <a:cs typeface="Tahoma"/>
              </a:rPr>
              <a:t>on</a:t>
            </a:r>
            <a:r>
              <a:rPr sz="2400" spc="-70" dirty="0">
                <a:latin typeface="Tahoma"/>
                <a:cs typeface="Tahoma"/>
              </a:rPr>
              <a:t>  </a:t>
            </a:r>
            <a:r>
              <a:rPr sz="2400" dirty="0">
                <a:latin typeface="Tahoma"/>
                <a:cs typeface="Tahoma"/>
              </a:rPr>
              <a:t>a</a:t>
            </a:r>
            <a:r>
              <a:rPr sz="2400" spc="-75" dirty="0">
                <a:latin typeface="Tahoma"/>
                <a:cs typeface="Tahoma"/>
              </a:rPr>
              <a:t>  </a:t>
            </a:r>
            <a:r>
              <a:rPr sz="2400" spc="-10" dirty="0">
                <a:latin typeface="Tahoma"/>
                <a:cs typeface="Tahoma"/>
              </a:rPr>
              <a:t>digital </a:t>
            </a:r>
            <a:r>
              <a:rPr sz="2400" dirty="0">
                <a:latin typeface="Tahoma"/>
                <a:cs typeface="Tahoma"/>
              </a:rPr>
              <a:t>system,</a:t>
            </a:r>
            <a:r>
              <a:rPr sz="2400" spc="484" dirty="0">
                <a:latin typeface="Tahoma"/>
                <a:cs typeface="Tahoma"/>
              </a:rPr>
              <a:t> </a:t>
            </a:r>
            <a:r>
              <a:rPr sz="2400" dirty="0">
                <a:latin typeface="Tahoma"/>
                <a:cs typeface="Tahoma"/>
              </a:rPr>
              <a:t>the</a:t>
            </a:r>
            <a:r>
              <a:rPr sz="2400" spc="484" dirty="0">
                <a:latin typeface="Tahoma"/>
                <a:cs typeface="Tahoma"/>
              </a:rPr>
              <a:t> </a:t>
            </a:r>
            <a:r>
              <a:rPr sz="2400" dirty="0">
                <a:latin typeface="Tahoma"/>
                <a:cs typeface="Tahoma"/>
              </a:rPr>
              <a:t>state</a:t>
            </a:r>
            <a:r>
              <a:rPr sz="2400" spc="490" dirty="0">
                <a:latin typeface="Tahoma"/>
                <a:cs typeface="Tahoma"/>
              </a:rPr>
              <a:t> </a:t>
            </a:r>
            <a:r>
              <a:rPr sz="2400" dirty="0">
                <a:latin typeface="Tahoma"/>
                <a:cs typeface="Tahoma"/>
              </a:rPr>
              <a:t>of</a:t>
            </a:r>
            <a:r>
              <a:rPr sz="2400" spc="484" dirty="0">
                <a:latin typeface="Tahoma"/>
                <a:cs typeface="Tahoma"/>
              </a:rPr>
              <a:t> </a:t>
            </a:r>
            <a:r>
              <a:rPr sz="2400" dirty="0">
                <a:latin typeface="Tahoma"/>
                <a:cs typeface="Tahoma"/>
              </a:rPr>
              <a:t>the</a:t>
            </a:r>
            <a:r>
              <a:rPr sz="2400" spc="480" dirty="0">
                <a:latin typeface="Tahoma"/>
                <a:cs typeface="Tahoma"/>
              </a:rPr>
              <a:t> </a:t>
            </a:r>
            <a:r>
              <a:rPr sz="2400" spc="-10" dirty="0">
                <a:latin typeface="Tahoma"/>
                <a:cs typeface="Tahoma"/>
              </a:rPr>
              <a:t>flip-</a:t>
            </a:r>
            <a:r>
              <a:rPr sz="2400" dirty="0">
                <a:latin typeface="Tahoma"/>
                <a:cs typeface="Tahoma"/>
              </a:rPr>
              <a:t>flops</a:t>
            </a:r>
            <a:r>
              <a:rPr sz="2400" spc="495" dirty="0">
                <a:latin typeface="Tahoma"/>
                <a:cs typeface="Tahoma"/>
              </a:rPr>
              <a:t> </a:t>
            </a:r>
            <a:r>
              <a:rPr sz="2400" dirty="0">
                <a:latin typeface="Tahoma"/>
                <a:cs typeface="Tahoma"/>
              </a:rPr>
              <a:t>is</a:t>
            </a:r>
            <a:r>
              <a:rPr sz="2400" spc="470" dirty="0">
                <a:latin typeface="Tahoma"/>
                <a:cs typeface="Tahoma"/>
              </a:rPr>
              <a:t> </a:t>
            </a:r>
            <a:r>
              <a:rPr sz="2400" dirty="0">
                <a:latin typeface="Tahoma"/>
                <a:cs typeface="Tahoma"/>
              </a:rPr>
              <a:t>unknown.</a:t>
            </a:r>
            <a:r>
              <a:rPr sz="2400" spc="484" dirty="0">
                <a:latin typeface="Tahoma"/>
                <a:cs typeface="Tahoma"/>
              </a:rPr>
              <a:t> </a:t>
            </a:r>
            <a:r>
              <a:rPr sz="2400" dirty="0">
                <a:latin typeface="Tahoma"/>
                <a:cs typeface="Tahoma"/>
              </a:rPr>
              <a:t>The</a:t>
            </a:r>
            <a:r>
              <a:rPr sz="2400" spc="490" dirty="0">
                <a:latin typeface="Tahoma"/>
                <a:cs typeface="Tahoma"/>
              </a:rPr>
              <a:t> </a:t>
            </a:r>
            <a:r>
              <a:rPr sz="2400" spc="-10" dirty="0">
                <a:solidFill>
                  <a:srgbClr val="FF0000"/>
                </a:solidFill>
                <a:latin typeface="Tahoma"/>
                <a:cs typeface="Tahoma"/>
              </a:rPr>
              <a:t>direct </a:t>
            </a:r>
            <a:r>
              <a:rPr sz="2400" dirty="0">
                <a:solidFill>
                  <a:srgbClr val="FF0000"/>
                </a:solidFill>
                <a:latin typeface="Tahoma"/>
                <a:cs typeface="Tahoma"/>
              </a:rPr>
              <a:t>inputs</a:t>
            </a:r>
            <a:r>
              <a:rPr sz="2400" spc="90" dirty="0">
                <a:solidFill>
                  <a:srgbClr val="FF0000"/>
                </a:solidFill>
                <a:latin typeface="Tahoma"/>
                <a:cs typeface="Tahoma"/>
              </a:rPr>
              <a:t> </a:t>
            </a:r>
            <a:r>
              <a:rPr sz="2400" dirty="0">
                <a:latin typeface="Tahoma"/>
                <a:cs typeface="Tahoma"/>
              </a:rPr>
              <a:t>are</a:t>
            </a:r>
            <a:r>
              <a:rPr sz="2400" spc="70" dirty="0">
                <a:latin typeface="Tahoma"/>
                <a:cs typeface="Tahoma"/>
              </a:rPr>
              <a:t> </a:t>
            </a:r>
            <a:r>
              <a:rPr sz="2400" dirty="0">
                <a:latin typeface="Tahoma"/>
                <a:cs typeface="Tahoma"/>
              </a:rPr>
              <a:t>useful</a:t>
            </a:r>
            <a:r>
              <a:rPr sz="2400" spc="80" dirty="0">
                <a:latin typeface="Tahoma"/>
                <a:cs typeface="Tahoma"/>
              </a:rPr>
              <a:t> </a:t>
            </a:r>
            <a:r>
              <a:rPr sz="2400" dirty="0">
                <a:latin typeface="Tahoma"/>
                <a:cs typeface="Tahoma"/>
              </a:rPr>
              <a:t>for</a:t>
            </a:r>
            <a:r>
              <a:rPr sz="2400" spc="80" dirty="0">
                <a:latin typeface="Tahoma"/>
                <a:cs typeface="Tahoma"/>
              </a:rPr>
              <a:t> </a:t>
            </a:r>
            <a:r>
              <a:rPr sz="2400" dirty="0">
                <a:latin typeface="Tahoma"/>
                <a:cs typeface="Tahoma"/>
              </a:rPr>
              <a:t>bringing</a:t>
            </a:r>
            <a:r>
              <a:rPr sz="2400" spc="90" dirty="0">
                <a:latin typeface="Tahoma"/>
                <a:cs typeface="Tahoma"/>
              </a:rPr>
              <a:t> </a:t>
            </a:r>
            <a:r>
              <a:rPr sz="2400" dirty="0">
                <a:latin typeface="Tahoma"/>
                <a:cs typeface="Tahoma"/>
              </a:rPr>
              <a:t>all</a:t>
            </a:r>
            <a:r>
              <a:rPr sz="2400" spc="90" dirty="0">
                <a:latin typeface="Tahoma"/>
                <a:cs typeface="Tahoma"/>
              </a:rPr>
              <a:t> </a:t>
            </a:r>
            <a:r>
              <a:rPr sz="2400" spc="-10" dirty="0">
                <a:latin typeface="Tahoma"/>
                <a:cs typeface="Tahoma"/>
              </a:rPr>
              <a:t>flip-</a:t>
            </a:r>
            <a:r>
              <a:rPr sz="2400" dirty="0">
                <a:latin typeface="Tahoma"/>
                <a:cs typeface="Tahoma"/>
              </a:rPr>
              <a:t>flops</a:t>
            </a:r>
            <a:r>
              <a:rPr sz="2400" spc="85" dirty="0">
                <a:latin typeface="Tahoma"/>
                <a:cs typeface="Tahoma"/>
              </a:rPr>
              <a:t> </a:t>
            </a:r>
            <a:r>
              <a:rPr sz="2400" dirty="0">
                <a:latin typeface="Tahoma"/>
                <a:cs typeface="Tahoma"/>
              </a:rPr>
              <a:t>in</a:t>
            </a:r>
            <a:r>
              <a:rPr sz="2400" spc="85" dirty="0">
                <a:latin typeface="Tahoma"/>
                <a:cs typeface="Tahoma"/>
              </a:rPr>
              <a:t> </a:t>
            </a:r>
            <a:r>
              <a:rPr sz="2400" dirty="0">
                <a:latin typeface="Tahoma"/>
                <a:cs typeface="Tahoma"/>
              </a:rPr>
              <a:t>the</a:t>
            </a:r>
            <a:r>
              <a:rPr sz="2400" spc="90" dirty="0">
                <a:latin typeface="Tahoma"/>
                <a:cs typeface="Tahoma"/>
              </a:rPr>
              <a:t> </a:t>
            </a:r>
            <a:r>
              <a:rPr sz="2400" dirty="0">
                <a:latin typeface="Tahoma"/>
                <a:cs typeface="Tahoma"/>
              </a:rPr>
              <a:t>system</a:t>
            </a:r>
            <a:r>
              <a:rPr sz="2400" spc="75" dirty="0">
                <a:latin typeface="Tahoma"/>
                <a:cs typeface="Tahoma"/>
              </a:rPr>
              <a:t> </a:t>
            </a:r>
            <a:r>
              <a:rPr sz="2400" dirty="0">
                <a:latin typeface="Tahoma"/>
                <a:cs typeface="Tahoma"/>
              </a:rPr>
              <a:t>to</a:t>
            </a:r>
            <a:r>
              <a:rPr sz="2400" spc="80" dirty="0">
                <a:latin typeface="Tahoma"/>
                <a:cs typeface="Tahoma"/>
              </a:rPr>
              <a:t> </a:t>
            </a:r>
            <a:r>
              <a:rPr sz="2400" spc="-50" dirty="0">
                <a:latin typeface="Tahoma"/>
                <a:cs typeface="Tahoma"/>
              </a:rPr>
              <a:t>a </a:t>
            </a:r>
            <a:r>
              <a:rPr sz="2400" dirty="0">
                <a:latin typeface="Tahoma"/>
                <a:cs typeface="Tahoma"/>
              </a:rPr>
              <a:t>known</a:t>
            </a:r>
            <a:r>
              <a:rPr sz="2400" spc="-40" dirty="0">
                <a:latin typeface="Tahoma"/>
                <a:cs typeface="Tahoma"/>
              </a:rPr>
              <a:t> </a:t>
            </a:r>
            <a:r>
              <a:rPr sz="2400" dirty="0">
                <a:latin typeface="Tahoma"/>
                <a:cs typeface="Tahoma"/>
              </a:rPr>
              <a:t>starting</a:t>
            </a:r>
            <a:r>
              <a:rPr sz="2400" spc="-45" dirty="0">
                <a:latin typeface="Tahoma"/>
                <a:cs typeface="Tahoma"/>
              </a:rPr>
              <a:t> </a:t>
            </a:r>
            <a:r>
              <a:rPr sz="2400" dirty="0">
                <a:latin typeface="Tahoma"/>
                <a:cs typeface="Tahoma"/>
              </a:rPr>
              <a:t>state</a:t>
            </a:r>
            <a:r>
              <a:rPr sz="2400" spc="-15" dirty="0">
                <a:latin typeface="Tahoma"/>
                <a:cs typeface="Tahoma"/>
              </a:rPr>
              <a:t> </a:t>
            </a:r>
            <a:r>
              <a:rPr sz="2400" dirty="0">
                <a:latin typeface="Tahoma"/>
                <a:cs typeface="Tahoma"/>
              </a:rPr>
              <a:t>prior</a:t>
            </a:r>
            <a:r>
              <a:rPr sz="2400" spc="-40" dirty="0">
                <a:latin typeface="Tahoma"/>
                <a:cs typeface="Tahoma"/>
              </a:rPr>
              <a:t> </a:t>
            </a:r>
            <a:r>
              <a:rPr sz="2400" dirty="0">
                <a:latin typeface="Tahoma"/>
                <a:cs typeface="Tahoma"/>
              </a:rPr>
              <a:t>to</a:t>
            </a:r>
            <a:r>
              <a:rPr sz="2400" spc="-40" dirty="0">
                <a:latin typeface="Tahoma"/>
                <a:cs typeface="Tahoma"/>
              </a:rPr>
              <a:t> </a:t>
            </a:r>
            <a:r>
              <a:rPr sz="2400" dirty="0">
                <a:latin typeface="Tahoma"/>
                <a:cs typeface="Tahoma"/>
              </a:rPr>
              <a:t>the</a:t>
            </a:r>
            <a:r>
              <a:rPr sz="2400" spc="-30" dirty="0">
                <a:latin typeface="Tahoma"/>
                <a:cs typeface="Tahoma"/>
              </a:rPr>
              <a:t> </a:t>
            </a:r>
            <a:r>
              <a:rPr sz="2400" dirty="0">
                <a:latin typeface="Tahoma"/>
                <a:cs typeface="Tahoma"/>
              </a:rPr>
              <a:t>clocked</a:t>
            </a:r>
            <a:r>
              <a:rPr sz="2400" spc="-20" dirty="0">
                <a:latin typeface="Tahoma"/>
                <a:cs typeface="Tahoma"/>
              </a:rPr>
              <a:t> </a:t>
            </a:r>
            <a:r>
              <a:rPr sz="2400" spc="-10" dirty="0">
                <a:latin typeface="Tahoma"/>
                <a:cs typeface="Tahoma"/>
              </a:rPr>
              <a:t>operation.</a:t>
            </a:r>
            <a:endParaRPr sz="2400" dirty="0">
              <a:latin typeface="Tahoma"/>
              <a:cs typeface="Tahoma"/>
            </a:endParaRP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5286600" y="295200"/>
              <a:ext cx="5053680" cy="3872160"/>
            </p14:xfrm>
          </p:contentPart>
        </mc:Choice>
        <mc:Fallback>
          <p:pic>
            <p:nvPicPr>
              <p:cNvPr id="5" name="Ink 4"/>
              <p:cNvPicPr/>
              <p:nvPr/>
            </p:nvPicPr>
            <p:blipFill>
              <a:blip r:embed="rId3"/>
              <a:stretch>
                <a:fillRect/>
              </a:stretch>
            </p:blipFill>
            <p:spPr>
              <a:xfrm>
                <a:off x="5280480" y="289080"/>
                <a:ext cx="5062680" cy="3881160"/>
              </a:xfrm>
              <a:prstGeom prst="rect">
                <a:avLst/>
              </a:prstGeom>
            </p:spPr>
          </p:pic>
        </mc:Fallback>
      </mc:AlternateContent>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5445"/>
          </a:xfrm>
          <a:prstGeom prst="rect">
            <a:avLst/>
          </a:prstGeom>
        </p:spPr>
        <p:txBody>
          <a:bodyPr vert="horz" wrap="square" lIns="0" tIns="859993" rIns="0" bIns="0" rtlCol="0">
            <a:spAutoFit/>
          </a:bodyPr>
          <a:lstStyle/>
          <a:p>
            <a:pPr marL="501015">
              <a:spcBef>
                <a:spcPts val="95"/>
              </a:spcBef>
            </a:pPr>
            <a:r>
              <a:rPr sz="3100" b="1" dirty="0"/>
              <a:t>D</a:t>
            </a:r>
            <a:r>
              <a:rPr sz="3100" b="1" spc="-100" dirty="0"/>
              <a:t> </a:t>
            </a:r>
            <a:r>
              <a:rPr sz="3100" b="1" spc="-25" dirty="0"/>
              <a:t>Flip-</a:t>
            </a:r>
            <a:r>
              <a:rPr sz="3100" b="1" dirty="0"/>
              <a:t>Flop</a:t>
            </a:r>
            <a:r>
              <a:rPr sz="3100" b="1" spc="-80" dirty="0"/>
              <a:t> </a:t>
            </a:r>
            <a:r>
              <a:rPr sz="3100" b="1" dirty="0"/>
              <a:t>with</a:t>
            </a:r>
            <a:r>
              <a:rPr sz="3100" b="1" spc="-90" dirty="0"/>
              <a:t> </a:t>
            </a:r>
            <a:r>
              <a:rPr sz="3100" b="1" dirty="0"/>
              <a:t>Asynchronous</a:t>
            </a:r>
            <a:r>
              <a:rPr sz="3100" b="1" spc="-50" dirty="0"/>
              <a:t> </a:t>
            </a:r>
            <a:r>
              <a:rPr sz="3100" b="1" spc="-10" dirty="0"/>
              <a:t>Reset</a:t>
            </a:r>
            <a:endParaRPr sz="3100"/>
          </a:p>
        </p:txBody>
      </p:sp>
      <p:pic>
        <p:nvPicPr>
          <p:cNvPr id="3" name="object 3"/>
          <p:cNvPicPr/>
          <p:nvPr/>
        </p:nvPicPr>
        <p:blipFill>
          <a:blip r:embed="rId2" cstate="print"/>
          <a:stretch>
            <a:fillRect/>
          </a:stretch>
        </p:blipFill>
        <p:spPr>
          <a:xfrm>
            <a:off x="2427966" y="2532664"/>
            <a:ext cx="7623468" cy="4079219"/>
          </a:xfrm>
          <a:prstGeom prst="rect">
            <a:avLst/>
          </a:prstGeom>
        </p:spPr>
      </p:pic>
      <p:sp>
        <p:nvSpPr>
          <p:cNvPr id="4" name="object 4"/>
          <p:cNvSpPr txBox="1"/>
          <p:nvPr/>
        </p:nvSpPr>
        <p:spPr>
          <a:xfrm>
            <a:off x="1926742" y="1731976"/>
            <a:ext cx="8199120" cy="757555"/>
          </a:xfrm>
          <a:prstGeom prst="rect">
            <a:avLst/>
          </a:prstGeom>
        </p:spPr>
        <p:txBody>
          <a:bodyPr vert="horz" wrap="square" lIns="0" tIns="12700" rIns="0" bIns="0" rtlCol="0">
            <a:spAutoFit/>
          </a:bodyPr>
          <a:lstStyle/>
          <a:p>
            <a:pPr marL="12700">
              <a:spcBef>
                <a:spcPts val="100"/>
              </a:spcBef>
            </a:pPr>
            <a:r>
              <a:rPr sz="2400" dirty="0">
                <a:latin typeface="Tahoma"/>
                <a:cs typeface="Tahoma"/>
              </a:rPr>
              <a:t>A</a:t>
            </a:r>
            <a:r>
              <a:rPr sz="2400" spc="-15" dirty="0">
                <a:latin typeface="Tahoma"/>
                <a:cs typeface="Tahoma"/>
              </a:rPr>
              <a:t> </a:t>
            </a:r>
            <a:r>
              <a:rPr sz="2400" spc="-10" dirty="0">
                <a:latin typeface="Tahoma"/>
                <a:cs typeface="Tahoma"/>
              </a:rPr>
              <a:t>positive-edge-</a:t>
            </a:r>
            <a:r>
              <a:rPr sz="2400" dirty="0">
                <a:latin typeface="Tahoma"/>
                <a:cs typeface="Tahoma"/>
              </a:rPr>
              <a:t>triggered</a:t>
            </a:r>
            <a:r>
              <a:rPr sz="2400" spc="-20" dirty="0">
                <a:latin typeface="Tahoma"/>
                <a:cs typeface="Tahoma"/>
              </a:rPr>
              <a:t> </a:t>
            </a:r>
            <a:r>
              <a:rPr sz="2400" dirty="0">
                <a:solidFill>
                  <a:srgbClr val="FF0000"/>
                </a:solidFill>
                <a:latin typeface="Tahoma"/>
                <a:cs typeface="Tahoma"/>
              </a:rPr>
              <a:t>D</a:t>
            </a:r>
            <a:r>
              <a:rPr sz="2400" spc="-5" dirty="0">
                <a:solidFill>
                  <a:srgbClr val="FF0000"/>
                </a:solidFill>
                <a:latin typeface="Tahoma"/>
                <a:cs typeface="Tahoma"/>
              </a:rPr>
              <a:t> </a:t>
            </a:r>
            <a:r>
              <a:rPr sz="2400" dirty="0">
                <a:latin typeface="Tahoma"/>
                <a:cs typeface="Tahoma"/>
              </a:rPr>
              <a:t>flip-flop</a:t>
            </a:r>
            <a:r>
              <a:rPr sz="2400" spc="-20" dirty="0">
                <a:latin typeface="Tahoma"/>
                <a:cs typeface="Tahoma"/>
              </a:rPr>
              <a:t> </a:t>
            </a:r>
            <a:r>
              <a:rPr sz="2400" dirty="0">
                <a:latin typeface="Tahoma"/>
                <a:cs typeface="Tahoma"/>
              </a:rPr>
              <a:t>with</a:t>
            </a:r>
            <a:r>
              <a:rPr sz="2400" spc="10" dirty="0">
                <a:latin typeface="Tahoma"/>
                <a:cs typeface="Tahoma"/>
              </a:rPr>
              <a:t> </a:t>
            </a:r>
            <a:r>
              <a:rPr sz="2400" dirty="0">
                <a:latin typeface="Tahoma"/>
                <a:cs typeface="Tahoma"/>
              </a:rPr>
              <a:t>asynchronous</a:t>
            </a:r>
            <a:r>
              <a:rPr sz="2400" spc="-15" dirty="0">
                <a:latin typeface="Tahoma"/>
                <a:cs typeface="Tahoma"/>
              </a:rPr>
              <a:t> </a:t>
            </a:r>
            <a:r>
              <a:rPr sz="2400" spc="-10" dirty="0">
                <a:latin typeface="Tahoma"/>
                <a:cs typeface="Tahoma"/>
              </a:rPr>
              <a:t>reset</a:t>
            </a:r>
            <a:endParaRPr sz="2400">
              <a:latin typeface="Tahoma"/>
              <a:cs typeface="Tahoma"/>
            </a:endParaRPr>
          </a:p>
          <a:p>
            <a:pPr marL="12700"/>
            <a:r>
              <a:rPr sz="2400" dirty="0">
                <a:latin typeface="Tahoma"/>
                <a:cs typeface="Tahoma"/>
              </a:rPr>
              <a:t>is</a:t>
            </a:r>
            <a:r>
              <a:rPr sz="2400" spc="-50" dirty="0">
                <a:latin typeface="Tahoma"/>
                <a:cs typeface="Tahoma"/>
              </a:rPr>
              <a:t> </a:t>
            </a:r>
            <a:r>
              <a:rPr sz="2400" dirty="0">
                <a:latin typeface="Tahoma"/>
                <a:cs typeface="Tahoma"/>
              </a:rPr>
              <a:t>shown</a:t>
            </a:r>
            <a:r>
              <a:rPr sz="2400" spc="-35" dirty="0">
                <a:latin typeface="Tahoma"/>
                <a:cs typeface="Tahoma"/>
              </a:rPr>
              <a:t> </a:t>
            </a:r>
            <a:r>
              <a:rPr sz="2400" dirty="0">
                <a:latin typeface="Tahoma"/>
                <a:cs typeface="Tahoma"/>
              </a:rPr>
              <a:t>in</a:t>
            </a:r>
            <a:r>
              <a:rPr sz="2400" spc="-35" dirty="0">
                <a:latin typeface="Tahoma"/>
                <a:cs typeface="Tahoma"/>
              </a:rPr>
              <a:t> </a:t>
            </a:r>
            <a:r>
              <a:rPr sz="2400" spc="-10" dirty="0">
                <a:latin typeface="Tahoma"/>
                <a:cs typeface="Tahoma"/>
              </a:rPr>
              <a:t>Fig(a).</a:t>
            </a:r>
            <a:endParaRPr sz="2400">
              <a:latin typeface="Tahoma"/>
              <a:cs typeface="Tahoma"/>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24</a:t>
            </a:fld>
            <a:endParaRPr spc="-25"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5445"/>
          </a:xfrm>
          <a:prstGeom prst="rect">
            <a:avLst/>
          </a:prstGeom>
        </p:spPr>
        <p:txBody>
          <a:bodyPr vert="horz" wrap="square" lIns="0" tIns="859993" rIns="0" bIns="0" rtlCol="0">
            <a:spAutoFit/>
          </a:bodyPr>
          <a:lstStyle/>
          <a:p>
            <a:pPr marL="501015">
              <a:spcBef>
                <a:spcPts val="95"/>
              </a:spcBef>
            </a:pPr>
            <a:r>
              <a:rPr sz="3100" b="1" dirty="0"/>
              <a:t>D</a:t>
            </a:r>
            <a:r>
              <a:rPr sz="3100" b="1" spc="-100" dirty="0"/>
              <a:t> </a:t>
            </a:r>
            <a:r>
              <a:rPr sz="3100" b="1" spc="-25" dirty="0"/>
              <a:t>Flip-</a:t>
            </a:r>
            <a:r>
              <a:rPr sz="3100" b="1" dirty="0"/>
              <a:t>Flop</a:t>
            </a:r>
            <a:r>
              <a:rPr sz="3100" b="1" spc="-80" dirty="0"/>
              <a:t> </a:t>
            </a:r>
            <a:r>
              <a:rPr sz="3100" b="1" dirty="0"/>
              <a:t>with</a:t>
            </a:r>
            <a:r>
              <a:rPr sz="3100" b="1" spc="-90" dirty="0"/>
              <a:t> </a:t>
            </a:r>
            <a:r>
              <a:rPr sz="3100" b="1" dirty="0"/>
              <a:t>Asynchronous</a:t>
            </a:r>
            <a:r>
              <a:rPr sz="3100" b="1" spc="-50" dirty="0"/>
              <a:t> </a:t>
            </a:r>
            <a:r>
              <a:rPr sz="3100" b="1" spc="-10" dirty="0"/>
              <a:t>Reset</a:t>
            </a:r>
            <a:endParaRPr sz="3100"/>
          </a:p>
        </p:txBody>
      </p:sp>
      <p:pic>
        <p:nvPicPr>
          <p:cNvPr id="3" name="object 3"/>
          <p:cNvPicPr/>
          <p:nvPr/>
        </p:nvPicPr>
        <p:blipFill>
          <a:blip r:embed="rId2" cstate="print"/>
          <a:stretch>
            <a:fillRect/>
          </a:stretch>
        </p:blipFill>
        <p:spPr>
          <a:xfrm>
            <a:off x="2338606" y="2301968"/>
            <a:ext cx="7468396" cy="3498320"/>
          </a:xfrm>
          <a:prstGeom prst="rect">
            <a:avLst/>
          </a:prstGeom>
        </p:spPr>
      </p:pic>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25</a:t>
            </a:fld>
            <a:endParaRPr spc="-25"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921588" rIns="0" bIns="0" rtlCol="0">
            <a:spAutoFit/>
          </a:bodyPr>
          <a:lstStyle/>
          <a:p>
            <a:pPr marL="448945">
              <a:spcBef>
                <a:spcPts val="100"/>
              </a:spcBef>
            </a:pPr>
            <a:r>
              <a:rPr sz="2700" b="1" spc="-20" dirty="0"/>
              <a:t>5-</a:t>
            </a:r>
            <a:r>
              <a:rPr sz="2700" b="1" dirty="0"/>
              <a:t>4</a:t>
            </a:r>
            <a:r>
              <a:rPr sz="2700" b="1" spc="-15" dirty="0"/>
              <a:t> </a:t>
            </a:r>
            <a:r>
              <a:rPr sz="2700" b="1" dirty="0"/>
              <a:t>Analysis</a:t>
            </a:r>
            <a:r>
              <a:rPr sz="2700" b="1" spc="-45" dirty="0"/>
              <a:t> </a:t>
            </a:r>
            <a:r>
              <a:rPr sz="2700" b="1" dirty="0"/>
              <a:t>of</a:t>
            </a:r>
            <a:r>
              <a:rPr sz="2700" b="1" spc="-30" dirty="0"/>
              <a:t> </a:t>
            </a:r>
            <a:r>
              <a:rPr sz="2700" b="1" dirty="0"/>
              <a:t>Clocked</a:t>
            </a:r>
            <a:r>
              <a:rPr sz="2700" b="1" spc="-40" dirty="0"/>
              <a:t> </a:t>
            </a:r>
            <a:r>
              <a:rPr sz="2700" b="1" dirty="0"/>
              <a:t>Sequential</a:t>
            </a:r>
            <a:r>
              <a:rPr sz="2700" b="1" spc="-35" dirty="0"/>
              <a:t> </a:t>
            </a:r>
            <a:r>
              <a:rPr sz="2700" b="1" spc="-10" dirty="0"/>
              <a:t>Circuits</a:t>
            </a:r>
            <a:endParaRPr sz="2700"/>
          </a:p>
        </p:txBody>
      </p:sp>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26</a:t>
            </a:fld>
            <a:endParaRPr spc="-25" dirty="0"/>
          </a:p>
        </p:txBody>
      </p:sp>
      <p:sp>
        <p:nvSpPr>
          <p:cNvPr id="3" name="object 3"/>
          <p:cNvSpPr txBox="1">
            <a:spLocks noGrp="1"/>
          </p:cNvSpPr>
          <p:nvPr>
            <p:ph type="body" idx="1"/>
          </p:nvPr>
        </p:nvSpPr>
        <p:spPr>
          <a:xfrm>
            <a:off x="609600" y="2514600"/>
            <a:ext cx="11051540" cy="2707472"/>
          </a:xfrm>
          <a:prstGeom prst="rect">
            <a:avLst/>
          </a:prstGeom>
        </p:spPr>
        <p:txBody>
          <a:bodyPr vert="horz" wrap="square" lIns="0" tIns="12700" rIns="0" bIns="0" rtlCol="0">
            <a:spAutoFit/>
          </a:bodyPr>
          <a:lstStyle/>
          <a:p>
            <a:pPr marL="12700" marR="5080" indent="283210">
              <a:lnSpc>
                <a:spcPct val="150000"/>
              </a:lnSpc>
              <a:spcBef>
                <a:spcPts val="100"/>
              </a:spcBef>
            </a:pPr>
            <a:r>
              <a:rPr dirty="0"/>
              <a:t>The</a:t>
            </a:r>
            <a:r>
              <a:rPr spc="-40" dirty="0"/>
              <a:t> </a:t>
            </a:r>
            <a:r>
              <a:rPr dirty="0"/>
              <a:t>analysis</a:t>
            </a:r>
            <a:r>
              <a:rPr spc="-30" dirty="0"/>
              <a:t> </a:t>
            </a:r>
            <a:r>
              <a:rPr dirty="0"/>
              <a:t>of</a:t>
            </a:r>
            <a:r>
              <a:rPr spc="-50" dirty="0"/>
              <a:t> </a:t>
            </a:r>
            <a:r>
              <a:rPr dirty="0"/>
              <a:t>a</a:t>
            </a:r>
            <a:r>
              <a:rPr spc="-40" dirty="0"/>
              <a:t> </a:t>
            </a:r>
            <a:r>
              <a:rPr dirty="0"/>
              <a:t>sequential</a:t>
            </a:r>
            <a:r>
              <a:rPr spc="-50" dirty="0"/>
              <a:t> </a:t>
            </a:r>
            <a:r>
              <a:rPr dirty="0"/>
              <a:t>circuit</a:t>
            </a:r>
            <a:r>
              <a:rPr spc="-35" dirty="0"/>
              <a:t> </a:t>
            </a:r>
            <a:r>
              <a:rPr dirty="0"/>
              <a:t>consists</a:t>
            </a:r>
            <a:r>
              <a:rPr spc="-40" dirty="0"/>
              <a:t> </a:t>
            </a:r>
            <a:r>
              <a:rPr dirty="0"/>
              <a:t>of</a:t>
            </a:r>
            <a:r>
              <a:rPr spc="-40" dirty="0"/>
              <a:t> </a:t>
            </a:r>
            <a:r>
              <a:rPr dirty="0"/>
              <a:t>obtaining</a:t>
            </a:r>
            <a:r>
              <a:rPr spc="-75" dirty="0"/>
              <a:t> </a:t>
            </a:r>
            <a:r>
              <a:rPr spc="-50" dirty="0"/>
              <a:t>a </a:t>
            </a:r>
            <a:r>
              <a:rPr dirty="0">
                <a:solidFill>
                  <a:srgbClr val="FF0000"/>
                </a:solidFill>
              </a:rPr>
              <a:t>table</a:t>
            </a:r>
            <a:r>
              <a:rPr spc="-40" dirty="0">
                <a:solidFill>
                  <a:srgbClr val="FF0000"/>
                </a:solidFill>
              </a:rPr>
              <a:t> </a:t>
            </a:r>
            <a:r>
              <a:rPr dirty="0"/>
              <a:t>or</a:t>
            </a:r>
            <a:r>
              <a:rPr spc="-15" dirty="0"/>
              <a:t> </a:t>
            </a:r>
            <a:r>
              <a:rPr dirty="0"/>
              <a:t>a</a:t>
            </a:r>
            <a:r>
              <a:rPr spc="-25" dirty="0"/>
              <a:t> </a:t>
            </a:r>
            <a:r>
              <a:rPr dirty="0">
                <a:solidFill>
                  <a:srgbClr val="FF0000"/>
                </a:solidFill>
              </a:rPr>
              <a:t>diagram</a:t>
            </a:r>
            <a:r>
              <a:rPr spc="-35" dirty="0">
                <a:solidFill>
                  <a:srgbClr val="FF0000"/>
                </a:solidFill>
              </a:rPr>
              <a:t> </a:t>
            </a:r>
            <a:r>
              <a:rPr dirty="0">
                <a:solidFill>
                  <a:srgbClr val="FF0000"/>
                </a:solidFill>
              </a:rPr>
              <a:t>for</a:t>
            </a:r>
            <a:r>
              <a:rPr spc="-35" dirty="0">
                <a:solidFill>
                  <a:srgbClr val="FF0000"/>
                </a:solidFill>
              </a:rPr>
              <a:t> </a:t>
            </a:r>
            <a:r>
              <a:rPr dirty="0">
                <a:solidFill>
                  <a:srgbClr val="FF0000"/>
                </a:solidFill>
              </a:rPr>
              <a:t>the</a:t>
            </a:r>
            <a:r>
              <a:rPr spc="-15" dirty="0">
                <a:solidFill>
                  <a:srgbClr val="FF0000"/>
                </a:solidFill>
              </a:rPr>
              <a:t> </a:t>
            </a:r>
            <a:r>
              <a:rPr dirty="0">
                <a:solidFill>
                  <a:srgbClr val="FF0000"/>
                </a:solidFill>
              </a:rPr>
              <a:t>time</a:t>
            </a:r>
            <a:r>
              <a:rPr spc="-30" dirty="0">
                <a:solidFill>
                  <a:srgbClr val="FF0000"/>
                </a:solidFill>
              </a:rPr>
              <a:t> </a:t>
            </a:r>
            <a:r>
              <a:rPr dirty="0">
                <a:solidFill>
                  <a:srgbClr val="FF0000"/>
                </a:solidFill>
              </a:rPr>
              <a:t>sequence</a:t>
            </a:r>
            <a:r>
              <a:rPr spc="-15" dirty="0">
                <a:solidFill>
                  <a:srgbClr val="FF0000"/>
                </a:solidFill>
              </a:rPr>
              <a:t> </a:t>
            </a:r>
            <a:r>
              <a:rPr dirty="0">
                <a:solidFill>
                  <a:srgbClr val="FF0000"/>
                </a:solidFill>
              </a:rPr>
              <a:t>of</a:t>
            </a:r>
            <a:r>
              <a:rPr spc="-30" dirty="0">
                <a:solidFill>
                  <a:srgbClr val="FF0000"/>
                </a:solidFill>
              </a:rPr>
              <a:t> </a:t>
            </a:r>
            <a:r>
              <a:rPr dirty="0">
                <a:solidFill>
                  <a:srgbClr val="FF0000"/>
                </a:solidFill>
              </a:rPr>
              <a:t>inputs</a:t>
            </a:r>
            <a:r>
              <a:rPr dirty="0"/>
              <a:t>,</a:t>
            </a:r>
            <a:r>
              <a:rPr spc="-30" dirty="0"/>
              <a:t> </a:t>
            </a:r>
            <a:r>
              <a:rPr spc="-10" dirty="0">
                <a:solidFill>
                  <a:srgbClr val="FF0000"/>
                </a:solidFill>
              </a:rPr>
              <a:t>outputs</a:t>
            </a:r>
            <a:r>
              <a:rPr spc="-10" dirty="0"/>
              <a:t>, </a:t>
            </a:r>
            <a:r>
              <a:rPr dirty="0"/>
              <a:t>and</a:t>
            </a:r>
            <a:r>
              <a:rPr spc="-55" dirty="0"/>
              <a:t> </a:t>
            </a:r>
            <a:r>
              <a:rPr dirty="0">
                <a:solidFill>
                  <a:srgbClr val="FF0000"/>
                </a:solidFill>
              </a:rPr>
              <a:t>internal</a:t>
            </a:r>
            <a:r>
              <a:rPr spc="-70" dirty="0">
                <a:solidFill>
                  <a:srgbClr val="FF0000"/>
                </a:solidFill>
              </a:rPr>
              <a:t> </a:t>
            </a:r>
            <a:r>
              <a:rPr dirty="0">
                <a:solidFill>
                  <a:srgbClr val="FF0000"/>
                </a:solidFill>
              </a:rPr>
              <a:t>states</a:t>
            </a:r>
            <a:r>
              <a:rPr dirty="0"/>
              <a:t>.</a:t>
            </a:r>
            <a:r>
              <a:rPr spc="-45" dirty="0"/>
              <a:t> </a:t>
            </a:r>
            <a:r>
              <a:rPr dirty="0"/>
              <a:t>It</a:t>
            </a:r>
            <a:r>
              <a:rPr spc="-40" dirty="0"/>
              <a:t> </a:t>
            </a:r>
            <a:r>
              <a:rPr dirty="0"/>
              <a:t>is</a:t>
            </a:r>
            <a:r>
              <a:rPr spc="-45" dirty="0"/>
              <a:t> </a:t>
            </a:r>
            <a:r>
              <a:rPr dirty="0"/>
              <a:t>also</a:t>
            </a:r>
            <a:r>
              <a:rPr spc="-45" dirty="0"/>
              <a:t> </a:t>
            </a:r>
            <a:r>
              <a:rPr dirty="0"/>
              <a:t>possible</a:t>
            </a:r>
            <a:r>
              <a:rPr spc="-55" dirty="0"/>
              <a:t> </a:t>
            </a:r>
            <a:r>
              <a:rPr dirty="0"/>
              <a:t>to</a:t>
            </a:r>
            <a:r>
              <a:rPr spc="-60" dirty="0"/>
              <a:t> </a:t>
            </a:r>
            <a:r>
              <a:rPr dirty="0"/>
              <a:t>write</a:t>
            </a:r>
            <a:r>
              <a:rPr spc="-20" dirty="0"/>
              <a:t> </a:t>
            </a:r>
            <a:r>
              <a:rPr spc="-10" dirty="0">
                <a:solidFill>
                  <a:srgbClr val="FF0000"/>
                </a:solidFill>
              </a:rPr>
              <a:t>Boolean </a:t>
            </a:r>
            <a:r>
              <a:rPr dirty="0"/>
              <a:t>expressions</a:t>
            </a:r>
            <a:r>
              <a:rPr spc="-50" dirty="0"/>
              <a:t> </a:t>
            </a:r>
            <a:r>
              <a:rPr dirty="0"/>
              <a:t>that</a:t>
            </a:r>
            <a:r>
              <a:rPr spc="-60" dirty="0"/>
              <a:t> </a:t>
            </a:r>
            <a:r>
              <a:rPr dirty="0"/>
              <a:t>describe</a:t>
            </a:r>
            <a:r>
              <a:rPr spc="-45" dirty="0"/>
              <a:t> </a:t>
            </a:r>
            <a:r>
              <a:rPr dirty="0"/>
              <a:t>the</a:t>
            </a:r>
            <a:r>
              <a:rPr spc="-45" dirty="0"/>
              <a:t> </a:t>
            </a:r>
            <a:r>
              <a:rPr dirty="0"/>
              <a:t>behavior</a:t>
            </a:r>
            <a:r>
              <a:rPr spc="-70" dirty="0"/>
              <a:t> </a:t>
            </a:r>
            <a:r>
              <a:rPr dirty="0"/>
              <a:t>of</a:t>
            </a:r>
            <a:r>
              <a:rPr spc="-45" dirty="0"/>
              <a:t> </a:t>
            </a:r>
            <a:r>
              <a:rPr dirty="0"/>
              <a:t>the</a:t>
            </a:r>
            <a:r>
              <a:rPr spc="-70" dirty="0"/>
              <a:t> </a:t>
            </a:r>
            <a:r>
              <a:rPr spc="-10" dirty="0"/>
              <a:t>sequential </a:t>
            </a:r>
            <a:r>
              <a:rPr dirty="0"/>
              <a:t>circuit.</a:t>
            </a:r>
            <a:r>
              <a:rPr spc="-65" dirty="0"/>
              <a:t> </a:t>
            </a:r>
            <a:r>
              <a:rPr dirty="0"/>
              <a:t>These</a:t>
            </a:r>
            <a:r>
              <a:rPr spc="-45" dirty="0"/>
              <a:t> </a:t>
            </a:r>
            <a:r>
              <a:rPr dirty="0"/>
              <a:t>expressions</a:t>
            </a:r>
            <a:r>
              <a:rPr spc="-45" dirty="0"/>
              <a:t> </a:t>
            </a:r>
            <a:r>
              <a:rPr dirty="0"/>
              <a:t>must</a:t>
            </a:r>
            <a:r>
              <a:rPr spc="-55" dirty="0"/>
              <a:t> </a:t>
            </a:r>
            <a:r>
              <a:rPr dirty="0"/>
              <a:t>include</a:t>
            </a:r>
            <a:r>
              <a:rPr spc="-70" dirty="0"/>
              <a:t> </a:t>
            </a:r>
            <a:r>
              <a:rPr dirty="0"/>
              <a:t>the</a:t>
            </a:r>
            <a:r>
              <a:rPr spc="-50" dirty="0"/>
              <a:t> </a:t>
            </a:r>
            <a:r>
              <a:rPr dirty="0"/>
              <a:t>necessary</a:t>
            </a:r>
            <a:r>
              <a:rPr spc="-30" dirty="0"/>
              <a:t> </a:t>
            </a:r>
            <a:r>
              <a:rPr spc="-20" dirty="0"/>
              <a:t>time </a:t>
            </a:r>
            <a:r>
              <a:rPr dirty="0"/>
              <a:t>sequence,</a:t>
            </a:r>
            <a:r>
              <a:rPr spc="-60" dirty="0"/>
              <a:t> </a:t>
            </a:r>
            <a:r>
              <a:rPr dirty="0"/>
              <a:t>either</a:t>
            </a:r>
            <a:r>
              <a:rPr spc="-35" dirty="0"/>
              <a:t> </a:t>
            </a:r>
            <a:r>
              <a:rPr dirty="0"/>
              <a:t>directly</a:t>
            </a:r>
            <a:r>
              <a:rPr spc="-35" dirty="0"/>
              <a:t> </a:t>
            </a:r>
            <a:r>
              <a:rPr dirty="0"/>
              <a:t>or</a:t>
            </a:r>
            <a:r>
              <a:rPr spc="-40" dirty="0"/>
              <a:t> </a:t>
            </a:r>
            <a:r>
              <a:rPr spc="-10" dirty="0"/>
              <a:t>indirectly.</a:t>
            </a: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4829040" y="4582440"/>
              <a:ext cx="3591720" cy="1485360"/>
            </p14:xfrm>
          </p:contentPart>
        </mc:Choice>
        <mc:Fallback>
          <p:pic>
            <p:nvPicPr>
              <p:cNvPr id="5" name="Ink 4"/>
              <p:cNvPicPr/>
              <p:nvPr/>
            </p:nvPicPr>
            <p:blipFill>
              <a:blip r:embed="rId3"/>
              <a:stretch>
                <a:fillRect/>
              </a:stretch>
            </p:blipFill>
            <p:spPr>
              <a:xfrm>
                <a:off x="4818960" y="4575600"/>
                <a:ext cx="3611160" cy="1503000"/>
              </a:xfrm>
              <a:prstGeom prst="rect">
                <a:avLst/>
              </a:prstGeom>
            </p:spPr>
          </p:pic>
        </mc:Fallback>
      </mc:AlternateContent>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State</a:t>
            </a:r>
            <a:r>
              <a:rPr sz="3300" b="1" spc="-50" dirty="0"/>
              <a:t> </a:t>
            </a:r>
            <a:r>
              <a:rPr sz="3300" b="1" spc="-10" dirty="0"/>
              <a:t>Equations</a:t>
            </a:r>
            <a:endParaRPr sz="3300"/>
          </a:p>
        </p:txBody>
      </p:sp>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27</a:t>
            </a:fld>
            <a:endParaRPr spc="-25" dirty="0"/>
          </a:p>
        </p:txBody>
      </p:sp>
      <p:sp>
        <p:nvSpPr>
          <p:cNvPr id="3" name="object 3"/>
          <p:cNvSpPr txBox="1"/>
          <p:nvPr/>
        </p:nvSpPr>
        <p:spPr>
          <a:xfrm>
            <a:off x="1447800" y="1876502"/>
            <a:ext cx="9677399" cy="2707472"/>
          </a:xfrm>
          <a:prstGeom prst="rect">
            <a:avLst/>
          </a:prstGeom>
        </p:spPr>
        <p:txBody>
          <a:bodyPr vert="horz" wrap="square" lIns="0" tIns="12700" rIns="0" bIns="0" rtlCol="0">
            <a:spAutoFit/>
          </a:bodyPr>
          <a:lstStyle/>
          <a:p>
            <a:pPr marL="12700" marR="5080" indent="283210">
              <a:lnSpc>
                <a:spcPct val="150000"/>
              </a:lnSpc>
              <a:spcBef>
                <a:spcPts val="100"/>
              </a:spcBef>
            </a:pPr>
            <a:r>
              <a:rPr sz="2400" dirty="0">
                <a:latin typeface="Tahoma"/>
                <a:cs typeface="Tahoma"/>
              </a:rPr>
              <a:t>The</a:t>
            </a:r>
            <a:r>
              <a:rPr sz="2400" spc="-35" dirty="0">
                <a:latin typeface="Tahoma"/>
                <a:cs typeface="Tahoma"/>
              </a:rPr>
              <a:t> </a:t>
            </a:r>
            <a:r>
              <a:rPr sz="2400" dirty="0">
                <a:latin typeface="Tahoma"/>
                <a:cs typeface="Tahoma"/>
              </a:rPr>
              <a:t>behavior</a:t>
            </a:r>
            <a:r>
              <a:rPr sz="2400" spc="-55" dirty="0">
                <a:latin typeface="Tahoma"/>
                <a:cs typeface="Tahoma"/>
              </a:rPr>
              <a:t> </a:t>
            </a:r>
            <a:r>
              <a:rPr sz="2400" dirty="0">
                <a:latin typeface="Tahoma"/>
                <a:cs typeface="Tahoma"/>
              </a:rPr>
              <a:t>of</a:t>
            </a:r>
            <a:r>
              <a:rPr sz="2400" spc="-50" dirty="0">
                <a:latin typeface="Tahoma"/>
                <a:cs typeface="Tahoma"/>
              </a:rPr>
              <a:t> </a:t>
            </a:r>
            <a:r>
              <a:rPr sz="2400" dirty="0">
                <a:latin typeface="Tahoma"/>
                <a:cs typeface="Tahoma"/>
              </a:rPr>
              <a:t>a</a:t>
            </a:r>
            <a:r>
              <a:rPr sz="2400" spc="-35" dirty="0">
                <a:latin typeface="Tahoma"/>
                <a:cs typeface="Tahoma"/>
              </a:rPr>
              <a:t> </a:t>
            </a:r>
            <a:r>
              <a:rPr sz="2400" dirty="0">
                <a:latin typeface="Tahoma"/>
                <a:cs typeface="Tahoma"/>
              </a:rPr>
              <a:t>clocked</a:t>
            </a:r>
            <a:r>
              <a:rPr sz="2400" spc="-35" dirty="0">
                <a:latin typeface="Tahoma"/>
                <a:cs typeface="Tahoma"/>
              </a:rPr>
              <a:t> </a:t>
            </a:r>
            <a:r>
              <a:rPr sz="2400" dirty="0">
                <a:latin typeface="Tahoma"/>
                <a:cs typeface="Tahoma"/>
              </a:rPr>
              <a:t>sequential</a:t>
            </a:r>
            <a:r>
              <a:rPr sz="2400" spc="-50" dirty="0">
                <a:latin typeface="Tahoma"/>
                <a:cs typeface="Tahoma"/>
              </a:rPr>
              <a:t> </a:t>
            </a:r>
            <a:r>
              <a:rPr sz="2400" dirty="0">
                <a:latin typeface="Tahoma"/>
                <a:cs typeface="Tahoma"/>
              </a:rPr>
              <a:t>circuit</a:t>
            </a:r>
            <a:r>
              <a:rPr sz="2400" spc="-30" dirty="0">
                <a:latin typeface="Tahoma"/>
                <a:cs typeface="Tahoma"/>
              </a:rPr>
              <a:t> </a:t>
            </a:r>
            <a:r>
              <a:rPr sz="2400" dirty="0">
                <a:latin typeface="Tahoma"/>
                <a:cs typeface="Tahoma"/>
              </a:rPr>
              <a:t>can</a:t>
            </a:r>
            <a:r>
              <a:rPr sz="2400" spc="-35" dirty="0">
                <a:latin typeface="Tahoma"/>
                <a:cs typeface="Tahoma"/>
              </a:rPr>
              <a:t> </a:t>
            </a:r>
            <a:r>
              <a:rPr sz="2400" spc="-25" dirty="0">
                <a:latin typeface="Tahoma"/>
                <a:cs typeface="Tahoma"/>
              </a:rPr>
              <a:t>be </a:t>
            </a:r>
            <a:r>
              <a:rPr sz="2400" dirty="0">
                <a:latin typeface="Tahoma"/>
                <a:cs typeface="Tahoma"/>
              </a:rPr>
              <a:t>described</a:t>
            </a:r>
            <a:r>
              <a:rPr sz="2400" spc="-65" dirty="0">
                <a:latin typeface="Tahoma"/>
                <a:cs typeface="Tahoma"/>
              </a:rPr>
              <a:t> </a:t>
            </a:r>
            <a:r>
              <a:rPr sz="2400" dirty="0">
                <a:latin typeface="Tahoma"/>
                <a:cs typeface="Tahoma"/>
              </a:rPr>
              <a:t>algebraically</a:t>
            </a:r>
            <a:r>
              <a:rPr sz="2400" spc="-65" dirty="0">
                <a:latin typeface="Tahoma"/>
                <a:cs typeface="Tahoma"/>
              </a:rPr>
              <a:t> </a:t>
            </a:r>
            <a:r>
              <a:rPr sz="2400" dirty="0">
                <a:latin typeface="Tahoma"/>
                <a:cs typeface="Tahoma"/>
              </a:rPr>
              <a:t>by</a:t>
            </a:r>
            <a:r>
              <a:rPr sz="2400" spc="-45" dirty="0">
                <a:latin typeface="Tahoma"/>
                <a:cs typeface="Tahoma"/>
              </a:rPr>
              <a:t> </a:t>
            </a:r>
            <a:r>
              <a:rPr sz="2400" dirty="0">
                <a:latin typeface="Tahoma"/>
                <a:cs typeface="Tahoma"/>
              </a:rPr>
              <a:t>means</a:t>
            </a:r>
            <a:r>
              <a:rPr sz="2400" spc="-45" dirty="0">
                <a:latin typeface="Tahoma"/>
                <a:cs typeface="Tahoma"/>
              </a:rPr>
              <a:t> </a:t>
            </a:r>
            <a:r>
              <a:rPr sz="2400" dirty="0">
                <a:latin typeface="Tahoma"/>
                <a:cs typeface="Tahoma"/>
              </a:rPr>
              <a:t>of</a:t>
            </a:r>
            <a:r>
              <a:rPr sz="2400" spc="-65" dirty="0">
                <a:latin typeface="Tahoma"/>
                <a:cs typeface="Tahoma"/>
              </a:rPr>
              <a:t> </a:t>
            </a:r>
            <a:r>
              <a:rPr sz="2400" dirty="0">
                <a:latin typeface="Tahoma"/>
                <a:cs typeface="Tahoma"/>
              </a:rPr>
              <a:t>state</a:t>
            </a:r>
            <a:r>
              <a:rPr sz="2400" spc="-50" dirty="0">
                <a:latin typeface="Tahoma"/>
                <a:cs typeface="Tahoma"/>
              </a:rPr>
              <a:t> </a:t>
            </a:r>
            <a:r>
              <a:rPr sz="2400" dirty="0">
                <a:latin typeface="Tahoma"/>
                <a:cs typeface="Tahoma"/>
              </a:rPr>
              <a:t>equations.</a:t>
            </a:r>
            <a:r>
              <a:rPr sz="2400" spc="-70" dirty="0">
                <a:latin typeface="Tahoma"/>
                <a:cs typeface="Tahoma"/>
              </a:rPr>
              <a:t> </a:t>
            </a:r>
            <a:r>
              <a:rPr sz="2400" dirty="0">
                <a:latin typeface="Tahoma"/>
                <a:cs typeface="Tahoma"/>
              </a:rPr>
              <a:t>A</a:t>
            </a:r>
            <a:r>
              <a:rPr sz="2400" spc="-55" dirty="0">
                <a:latin typeface="Tahoma"/>
                <a:cs typeface="Tahoma"/>
              </a:rPr>
              <a:t> </a:t>
            </a:r>
            <a:r>
              <a:rPr sz="2400" spc="-10" dirty="0">
                <a:latin typeface="Tahoma"/>
                <a:cs typeface="Tahoma"/>
              </a:rPr>
              <a:t>state </a:t>
            </a:r>
            <a:r>
              <a:rPr sz="2400" dirty="0">
                <a:latin typeface="Tahoma"/>
                <a:cs typeface="Tahoma"/>
              </a:rPr>
              <a:t>equation</a:t>
            </a:r>
            <a:r>
              <a:rPr sz="2400" spc="-75" dirty="0">
                <a:latin typeface="Tahoma"/>
                <a:cs typeface="Tahoma"/>
              </a:rPr>
              <a:t> </a:t>
            </a:r>
            <a:r>
              <a:rPr sz="2400" dirty="0">
                <a:latin typeface="Tahoma"/>
                <a:cs typeface="Tahoma"/>
              </a:rPr>
              <a:t>specifies</a:t>
            </a:r>
            <a:r>
              <a:rPr sz="2400" spc="-20" dirty="0">
                <a:latin typeface="Tahoma"/>
                <a:cs typeface="Tahoma"/>
              </a:rPr>
              <a:t> </a:t>
            </a:r>
            <a:r>
              <a:rPr sz="2400" dirty="0">
                <a:latin typeface="Tahoma"/>
                <a:cs typeface="Tahoma"/>
              </a:rPr>
              <a:t>the</a:t>
            </a:r>
            <a:r>
              <a:rPr sz="2400" spc="-30" dirty="0">
                <a:latin typeface="Tahoma"/>
                <a:cs typeface="Tahoma"/>
              </a:rPr>
              <a:t> </a:t>
            </a:r>
            <a:r>
              <a:rPr sz="2400" dirty="0">
                <a:latin typeface="Tahoma"/>
                <a:cs typeface="Tahoma"/>
              </a:rPr>
              <a:t>next</a:t>
            </a:r>
            <a:r>
              <a:rPr sz="2400" spc="-35" dirty="0">
                <a:latin typeface="Tahoma"/>
                <a:cs typeface="Tahoma"/>
              </a:rPr>
              <a:t> </a:t>
            </a:r>
            <a:r>
              <a:rPr sz="2400" dirty="0">
                <a:latin typeface="Tahoma"/>
                <a:cs typeface="Tahoma"/>
              </a:rPr>
              <a:t>state</a:t>
            </a:r>
            <a:r>
              <a:rPr sz="2400" spc="-50" dirty="0">
                <a:latin typeface="Tahoma"/>
                <a:cs typeface="Tahoma"/>
              </a:rPr>
              <a:t> </a:t>
            </a:r>
            <a:r>
              <a:rPr sz="2400" dirty="0">
                <a:latin typeface="Tahoma"/>
                <a:cs typeface="Tahoma"/>
              </a:rPr>
              <a:t>as</a:t>
            </a:r>
            <a:r>
              <a:rPr sz="2400" spc="-20" dirty="0">
                <a:latin typeface="Tahoma"/>
                <a:cs typeface="Tahoma"/>
              </a:rPr>
              <a:t> </a:t>
            </a:r>
            <a:r>
              <a:rPr sz="2400" dirty="0">
                <a:latin typeface="Tahoma"/>
                <a:cs typeface="Tahoma"/>
              </a:rPr>
              <a:t>a</a:t>
            </a:r>
            <a:r>
              <a:rPr sz="2400" spc="-35" dirty="0">
                <a:latin typeface="Tahoma"/>
                <a:cs typeface="Tahoma"/>
              </a:rPr>
              <a:t> </a:t>
            </a:r>
            <a:r>
              <a:rPr sz="2400" dirty="0">
                <a:latin typeface="Tahoma"/>
                <a:cs typeface="Tahoma"/>
              </a:rPr>
              <a:t>function</a:t>
            </a:r>
            <a:r>
              <a:rPr sz="2400" spc="-55" dirty="0">
                <a:latin typeface="Tahoma"/>
                <a:cs typeface="Tahoma"/>
              </a:rPr>
              <a:t> </a:t>
            </a:r>
            <a:r>
              <a:rPr sz="2400" dirty="0">
                <a:latin typeface="Tahoma"/>
                <a:cs typeface="Tahoma"/>
              </a:rPr>
              <a:t>of</a:t>
            </a:r>
            <a:r>
              <a:rPr sz="2400" spc="-30" dirty="0">
                <a:latin typeface="Tahoma"/>
                <a:cs typeface="Tahoma"/>
              </a:rPr>
              <a:t> </a:t>
            </a:r>
            <a:r>
              <a:rPr sz="2400" spc="-25" dirty="0">
                <a:latin typeface="Tahoma"/>
                <a:cs typeface="Tahoma"/>
              </a:rPr>
              <a:t>the </a:t>
            </a:r>
            <a:r>
              <a:rPr sz="2400" dirty="0">
                <a:latin typeface="Tahoma"/>
                <a:cs typeface="Tahoma"/>
              </a:rPr>
              <a:t>present</a:t>
            </a:r>
            <a:r>
              <a:rPr sz="2400" spc="-45" dirty="0">
                <a:latin typeface="Tahoma"/>
                <a:cs typeface="Tahoma"/>
              </a:rPr>
              <a:t> </a:t>
            </a:r>
            <a:r>
              <a:rPr sz="2400" dirty="0">
                <a:latin typeface="Tahoma"/>
                <a:cs typeface="Tahoma"/>
              </a:rPr>
              <a:t>state</a:t>
            </a:r>
            <a:r>
              <a:rPr sz="2400" spc="-35" dirty="0">
                <a:latin typeface="Tahoma"/>
                <a:cs typeface="Tahoma"/>
              </a:rPr>
              <a:t> </a:t>
            </a:r>
            <a:r>
              <a:rPr sz="2400" dirty="0">
                <a:latin typeface="Tahoma"/>
                <a:cs typeface="Tahoma"/>
              </a:rPr>
              <a:t>and</a:t>
            </a:r>
            <a:r>
              <a:rPr sz="2400" spc="-40" dirty="0">
                <a:latin typeface="Tahoma"/>
                <a:cs typeface="Tahoma"/>
              </a:rPr>
              <a:t> </a:t>
            </a:r>
            <a:r>
              <a:rPr sz="2400" dirty="0">
                <a:latin typeface="Tahoma"/>
                <a:cs typeface="Tahoma"/>
              </a:rPr>
              <a:t>inputs.</a:t>
            </a:r>
            <a:r>
              <a:rPr sz="2400" spc="-35" dirty="0">
                <a:latin typeface="Tahoma"/>
                <a:cs typeface="Tahoma"/>
              </a:rPr>
              <a:t> </a:t>
            </a:r>
            <a:r>
              <a:rPr sz="2400" dirty="0">
                <a:latin typeface="Tahoma"/>
                <a:cs typeface="Tahoma"/>
              </a:rPr>
              <a:t>Consider</a:t>
            </a:r>
            <a:r>
              <a:rPr sz="2400" spc="-50"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sequential</a:t>
            </a:r>
            <a:r>
              <a:rPr sz="2400" spc="-40" dirty="0">
                <a:latin typeface="Tahoma"/>
                <a:cs typeface="Tahoma"/>
              </a:rPr>
              <a:t> </a:t>
            </a:r>
            <a:r>
              <a:rPr sz="2400" spc="-10" dirty="0">
                <a:latin typeface="Tahoma"/>
                <a:cs typeface="Tahoma"/>
              </a:rPr>
              <a:t>circuit </a:t>
            </a:r>
            <a:r>
              <a:rPr sz="2400" dirty="0">
                <a:latin typeface="Tahoma"/>
                <a:cs typeface="Tahoma"/>
              </a:rPr>
              <a:t>shown</a:t>
            </a:r>
            <a:r>
              <a:rPr sz="2400" spc="-35" dirty="0">
                <a:latin typeface="Tahoma"/>
                <a:cs typeface="Tahoma"/>
              </a:rPr>
              <a:t> </a:t>
            </a:r>
            <a:r>
              <a:rPr sz="2400" dirty="0">
                <a:latin typeface="Tahoma"/>
                <a:cs typeface="Tahoma"/>
              </a:rPr>
              <a:t>in</a:t>
            </a:r>
            <a:r>
              <a:rPr sz="2400" spc="-10" dirty="0">
                <a:latin typeface="Tahoma"/>
                <a:cs typeface="Tahoma"/>
              </a:rPr>
              <a:t> </a:t>
            </a:r>
            <a:r>
              <a:rPr sz="2400" dirty="0">
                <a:latin typeface="Tahoma"/>
                <a:cs typeface="Tahoma"/>
              </a:rPr>
              <a:t>Fig.</a:t>
            </a:r>
            <a:r>
              <a:rPr sz="2400" spc="-30" dirty="0">
                <a:latin typeface="Tahoma"/>
                <a:cs typeface="Tahoma"/>
              </a:rPr>
              <a:t> </a:t>
            </a:r>
            <a:r>
              <a:rPr sz="2400" spc="-25" dirty="0">
                <a:latin typeface="Tahoma"/>
                <a:cs typeface="Tahoma"/>
              </a:rPr>
              <a:t>5-</a:t>
            </a:r>
            <a:r>
              <a:rPr sz="2400" dirty="0">
                <a:latin typeface="Tahoma"/>
                <a:cs typeface="Tahoma"/>
              </a:rPr>
              <a:t>15.</a:t>
            </a:r>
            <a:r>
              <a:rPr sz="2400" spc="-5" dirty="0">
                <a:latin typeface="Tahoma"/>
                <a:cs typeface="Tahoma"/>
              </a:rPr>
              <a:t> </a:t>
            </a:r>
            <a:r>
              <a:rPr sz="2400" dirty="0">
                <a:latin typeface="Tahoma"/>
                <a:cs typeface="Tahoma"/>
              </a:rPr>
              <a:t>It</a:t>
            </a:r>
            <a:r>
              <a:rPr sz="2400" spc="-10" dirty="0">
                <a:latin typeface="Tahoma"/>
                <a:cs typeface="Tahoma"/>
              </a:rPr>
              <a:t> </a:t>
            </a:r>
            <a:r>
              <a:rPr sz="2400" dirty="0">
                <a:latin typeface="Tahoma"/>
                <a:cs typeface="Tahoma"/>
              </a:rPr>
              <a:t>consists</a:t>
            </a:r>
            <a:r>
              <a:rPr sz="2400" spc="-10" dirty="0">
                <a:latin typeface="Tahoma"/>
                <a:cs typeface="Tahoma"/>
              </a:rPr>
              <a:t> </a:t>
            </a:r>
            <a:r>
              <a:rPr sz="2400" dirty="0">
                <a:latin typeface="Tahoma"/>
                <a:cs typeface="Tahoma"/>
              </a:rPr>
              <a:t>of</a:t>
            </a:r>
            <a:r>
              <a:rPr sz="2400" spc="-30" dirty="0">
                <a:latin typeface="Tahoma"/>
                <a:cs typeface="Tahoma"/>
              </a:rPr>
              <a:t> </a:t>
            </a:r>
            <a:r>
              <a:rPr sz="2400" dirty="0">
                <a:latin typeface="Tahoma"/>
                <a:cs typeface="Tahoma"/>
              </a:rPr>
              <a:t>two</a:t>
            </a:r>
            <a:r>
              <a:rPr sz="2400" spc="-10" dirty="0">
                <a:latin typeface="Tahoma"/>
                <a:cs typeface="Tahoma"/>
              </a:rPr>
              <a:t> </a:t>
            </a:r>
            <a:r>
              <a:rPr sz="2400" dirty="0">
                <a:latin typeface="Tahoma"/>
                <a:cs typeface="Tahoma"/>
              </a:rPr>
              <a:t>D</a:t>
            </a:r>
            <a:r>
              <a:rPr sz="2400" spc="-15" dirty="0">
                <a:latin typeface="Tahoma"/>
                <a:cs typeface="Tahoma"/>
              </a:rPr>
              <a:t> </a:t>
            </a:r>
            <a:r>
              <a:rPr sz="2400" dirty="0">
                <a:latin typeface="Tahoma"/>
                <a:cs typeface="Tahoma"/>
              </a:rPr>
              <a:t>flip-flops</a:t>
            </a:r>
            <a:r>
              <a:rPr sz="2400" spc="-40" dirty="0">
                <a:latin typeface="Tahoma"/>
                <a:cs typeface="Tahoma"/>
              </a:rPr>
              <a:t> </a:t>
            </a:r>
            <a:r>
              <a:rPr sz="2400" dirty="0">
                <a:latin typeface="Tahoma"/>
                <a:cs typeface="Tahoma"/>
              </a:rPr>
              <a:t>A</a:t>
            </a:r>
            <a:r>
              <a:rPr sz="2400" spc="-20" dirty="0">
                <a:latin typeface="Tahoma"/>
                <a:cs typeface="Tahoma"/>
              </a:rPr>
              <a:t> </a:t>
            </a:r>
            <a:r>
              <a:rPr sz="2400" dirty="0">
                <a:latin typeface="Tahoma"/>
                <a:cs typeface="Tahoma"/>
              </a:rPr>
              <a:t>and</a:t>
            </a:r>
            <a:r>
              <a:rPr sz="2400" spc="-30" dirty="0">
                <a:latin typeface="Tahoma"/>
                <a:cs typeface="Tahoma"/>
              </a:rPr>
              <a:t> </a:t>
            </a:r>
            <a:r>
              <a:rPr sz="2400" spc="-25" dirty="0">
                <a:latin typeface="Tahoma"/>
                <a:cs typeface="Tahoma"/>
              </a:rPr>
              <a:t>B, </a:t>
            </a:r>
            <a:r>
              <a:rPr sz="2400" dirty="0">
                <a:latin typeface="Tahoma"/>
                <a:cs typeface="Tahoma"/>
              </a:rPr>
              <a:t>an</a:t>
            </a:r>
            <a:r>
              <a:rPr sz="2400" spc="-30" dirty="0">
                <a:latin typeface="Tahoma"/>
                <a:cs typeface="Tahoma"/>
              </a:rPr>
              <a:t> </a:t>
            </a:r>
            <a:r>
              <a:rPr sz="2400" dirty="0">
                <a:latin typeface="Tahoma"/>
                <a:cs typeface="Tahoma"/>
              </a:rPr>
              <a:t>input</a:t>
            </a:r>
            <a:r>
              <a:rPr sz="2400" spc="-35" dirty="0">
                <a:latin typeface="Tahoma"/>
                <a:cs typeface="Tahoma"/>
              </a:rPr>
              <a:t> </a:t>
            </a:r>
            <a:r>
              <a:rPr sz="2400" dirty="0">
                <a:latin typeface="Tahoma"/>
                <a:cs typeface="Tahoma"/>
              </a:rPr>
              <a:t>x</a:t>
            </a:r>
            <a:r>
              <a:rPr sz="2400" spc="-15" dirty="0">
                <a:latin typeface="Tahoma"/>
                <a:cs typeface="Tahoma"/>
              </a:rPr>
              <a:t> </a:t>
            </a:r>
            <a:r>
              <a:rPr sz="2400" dirty="0">
                <a:latin typeface="Tahoma"/>
                <a:cs typeface="Tahoma"/>
              </a:rPr>
              <a:t>and</a:t>
            </a:r>
            <a:r>
              <a:rPr sz="2400" spc="-10" dirty="0">
                <a:latin typeface="Tahoma"/>
                <a:cs typeface="Tahoma"/>
              </a:rPr>
              <a:t> </a:t>
            </a:r>
            <a:r>
              <a:rPr sz="2400" dirty="0">
                <a:latin typeface="Tahoma"/>
                <a:cs typeface="Tahoma"/>
              </a:rPr>
              <a:t>an</a:t>
            </a:r>
            <a:r>
              <a:rPr sz="2400" spc="-15" dirty="0">
                <a:latin typeface="Tahoma"/>
                <a:cs typeface="Tahoma"/>
              </a:rPr>
              <a:t> </a:t>
            </a:r>
            <a:r>
              <a:rPr sz="2400" dirty="0">
                <a:latin typeface="Tahoma"/>
                <a:cs typeface="Tahoma"/>
              </a:rPr>
              <a:t>output</a:t>
            </a:r>
            <a:r>
              <a:rPr sz="2400" spc="-50" dirty="0">
                <a:latin typeface="Tahoma"/>
                <a:cs typeface="Tahoma"/>
              </a:rPr>
              <a:t> </a:t>
            </a:r>
            <a:r>
              <a:rPr sz="2400" spc="-25" dirty="0">
                <a:latin typeface="Tahoma"/>
                <a:cs typeface="Tahoma"/>
              </a:rPr>
              <a:t>y.</a:t>
            </a:r>
            <a:endParaRPr sz="2400" dirty="0">
              <a:latin typeface="Tahoma"/>
              <a:cs typeface="Tahoma"/>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201098"/>
          </a:xfrm>
          <a:prstGeom prst="rect">
            <a:avLst/>
          </a:prstGeom>
        </p:spPr>
        <p:txBody>
          <a:bodyPr vert="horz" wrap="square" lIns="0" tIns="747522" rIns="0" bIns="0" rtlCol="0">
            <a:spAutoFit/>
          </a:bodyPr>
          <a:lstStyle/>
          <a:p>
            <a:pPr marL="429895">
              <a:spcBef>
                <a:spcPts val="105"/>
              </a:spcBef>
            </a:pPr>
            <a:r>
              <a:rPr sz="2900" b="1" spc="-20" dirty="0"/>
              <a:t>Fig.5-</a:t>
            </a:r>
            <a:r>
              <a:rPr sz="2900" b="1" dirty="0"/>
              <a:t>15</a:t>
            </a:r>
            <a:r>
              <a:rPr sz="2900" b="1" spc="-20" dirty="0"/>
              <a:t> </a:t>
            </a:r>
            <a:r>
              <a:rPr sz="2900" b="1" dirty="0"/>
              <a:t>Example</a:t>
            </a:r>
            <a:r>
              <a:rPr sz="2900" b="1" spc="-10" dirty="0"/>
              <a:t> </a:t>
            </a:r>
            <a:r>
              <a:rPr sz="2900" b="1" dirty="0"/>
              <a:t>of Sequential</a:t>
            </a:r>
            <a:r>
              <a:rPr sz="2900" b="1" spc="-10" dirty="0"/>
              <a:t> Circuit</a:t>
            </a:r>
            <a:endParaRPr sz="2900"/>
          </a:p>
        </p:txBody>
      </p:sp>
      <p:pic>
        <p:nvPicPr>
          <p:cNvPr id="3" name="object 3"/>
          <p:cNvPicPr/>
          <p:nvPr/>
        </p:nvPicPr>
        <p:blipFill>
          <a:blip r:embed="rId2" cstate="print"/>
          <a:stretch>
            <a:fillRect/>
          </a:stretch>
        </p:blipFill>
        <p:spPr>
          <a:xfrm>
            <a:off x="1990546" y="1790361"/>
            <a:ext cx="7881113" cy="4807288"/>
          </a:xfrm>
          <a:prstGeom prst="rect">
            <a:avLst/>
          </a:prstGeom>
        </p:spPr>
      </p:pic>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28</a:t>
            </a:fld>
            <a:endParaRPr spc="-25" dirty="0"/>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3452040" y="1862280"/>
              <a:ext cx="8025480" cy="4032360"/>
            </p14:xfrm>
          </p:contentPart>
        </mc:Choice>
        <mc:Fallback>
          <p:pic>
            <p:nvPicPr>
              <p:cNvPr id="5" name="Ink 4"/>
              <p:cNvPicPr/>
              <p:nvPr/>
            </p:nvPicPr>
            <p:blipFill>
              <a:blip r:embed="rId4"/>
              <a:stretch>
                <a:fillRect/>
              </a:stretch>
            </p:blipFill>
            <p:spPr>
              <a:xfrm>
                <a:off x="3445560" y="1854720"/>
                <a:ext cx="8041320" cy="4042800"/>
              </a:xfrm>
              <a:prstGeom prst="rect">
                <a:avLst/>
              </a:prstGeom>
            </p:spPr>
          </p:pic>
        </mc:Fallback>
      </mc:AlternateContent>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501015">
              <a:spcBef>
                <a:spcPts val="100"/>
              </a:spcBef>
            </a:pPr>
            <a:r>
              <a:rPr sz="3300" b="1" dirty="0"/>
              <a:t>State</a:t>
            </a:r>
            <a:r>
              <a:rPr sz="3300" b="1" spc="-50" dirty="0"/>
              <a:t> </a:t>
            </a:r>
            <a:r>
              <a:rPr sz="3300" b="1" spc="-10" dirty="0"/>
              <a:t>Equation</a:t>
            </a:r>
            <a:endParaRPr sz="3300"/>
          </a:p>
        </p:txBody>
      </p:sp>
      <p:sp>
        <p:nvSpPr>
          <p:cNvPr id="4" name="object 4"/>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29</a:t>
            </a:fld>
            <a:endParaRPr spc="-25" dirty="0"/>
          </a:p>
        </p:txBody>
      </p:sp>
      <p:sp>
        <p:nvSpPr>
          <p:cNvPr id="3" name="object 3"/>
          <p:cNvSpPr txBox="1"/>
          <p:nvPr/>
        </p:nvSpPr>
        <p:spPr>
          <a:xfrm>
            <a:off x="1447800" y="1731975"/>
            <a:ext cx="9753600" cy="4016484"/>
          </a:xfrm>
          <a:prstGeom prst="rect">
            <a:avLst/>
          </a:prstGeom>
        </p:spPr>
        <p:txBody>
          <a:bodyPr vert="horz" wrap="square" lIns="0" tIns="12700" rIns="0" bIns="0" rtlCol="0">
            <a:spAutoFit/>
          </a:bodyPr>
          <a:lstStyle/>
          <a:p>
            <a:pPr marL="2173605">
              <a:spcBef>
                <a:spcPts val="100"/>
              </a:spcBef>
            </a:pPr>
            <a:r>
              <a:rPr sz="2400" dirty="0">
                <a:solidFill>
                  <a:srgbClr val="FF0000"/>
                </a:solidFill>
                <a:latin typeface="Tahoma"/>
                <a:cs typeface="Tahoma"/>
              </a:rPr>
              <a:t>A(t</a:t>
            </a:r>
            <a:r>
              <a:rPr sz="2400" dirty="0">
                <a:latin typeface="Tahoma"/>
                <a:cs typeface="Tahoma"/>
              </a:rPr>
              <a:t>+</a:t>
            </a:r>
            <a:r>
              <a:rPr sz="2400" dirty="0">
                <a:solidFill>
                  <a:srgbClr val="FF0000"/>
                </a:solidFill>
                <a:latin typeface="Tahoma"/>
                <a:cs typeface="Tahoma"/>
              </a:rPr>
              <a:t>1)</a:t>
            </a:r>
            <a:r>
              <a:rPr sz="2400" spc="-55" dirty="0">
                <a:solidFill>
                  <a:srgbClr val="FF0000"/>
                </a:solidFill>
                <a:latin typeface="Tahoma"/>
                <a:cs typeface="Tahoma"/>
              </a:rPr>
              <a:t> </a:t>
            </a:r>
            <a:r>
              <a:rPr sz="2400" dirty="0">
                <a:solidFill>
                  <a:srgbClr val="FF0000"/>
                </a:solidFill>
                <a:latin typeface="Tahoma"/>
                <a:cs typeface="Tahoma"/>
              </a:rPr>
              <a:t>=</a:t>
            </a:r>
            <a:r>
              <a:rPr sz="2400" spc="-30" dirty="0">
                <a:solidFill>
                  <a:srgbClr val="FF0000"/>
                </a:solidFill>
                <a:latin typeface="Tahoma"/>
                <a:cs typeface="Tahoma"/>
              </a:rPr>
              <a:t> </a:t>
            </a:r>
            <a:r>
              <a:rPr sz="2400" dirty="0">
                <a:solidFill>
                  <a:srgbClr val="FF0000"/>
                </a:solidFill>
                <a:latin typeface="Tahoma"/>
                <a:cs typeface="Tahoma"/>
              </a:rPr>
              <a:t>A(t)</a:t>
            </a:r>
            <a:r>
              <a:rPr sz="2400" spc="-35" dirty="0">
                <a:solidFill>
                  <a:srgbClr val="FF0000"/>
                </a:solidFill>
                <a:latin typeface="Tahoma"/>
                <a:cs typeface="Tahoma"/>
              </a:rPr>
              <a:t> </a:t>
            </a:r>
            <a:r>
              <a:rPr sz="2400" dirty="0">
                <a:solidFill>
                  <a:srgbClr val="FF0000"/>
                </a:solidFill>
                <a:latin typeface="Tahoma"/>
                <a:cs typeface="Tahoma"/>
              </a:rPr>
              <a:t>x(t)</a:t>
            </a:r>
            <a:r>
              <a:rPr sz="2400" spc="-30" dirty="0">
                <a:solidFill>
                  <a:srgbClr val="FF0000"/>
                </a:solidFill>
                <a:latin typeface="Tahoma"/>
                <a:cs typeface="Tahoma"/>
              </a:rPr>
              <a:t> </a:t>
            </a:r>
            <a:r>
              <a:rPr sz="2400" dirty="0">
                <a:latin typeface="Tahoma"/>
                <a:cs typeface="Tahoma"/>
              </a:rPr>
              <a:t>+</a:t>
            </a:r>
            <a:r>
              <a:rPr sz="2400" spc="-40" dirty="0">
                <a:latin typeface="Tahoma"/>
                <a:cs typeface="Tahoma"/>
              </a:rPr>
              <a:t> </a:t>
            </a:r>
            <a:r>
              <a:rPr sz="2400" dirty="0">
                <a:solidFill>
                  <a:srgbClr val="FF0000"/>
                </a:solidFill>
                <a:latin typeface="Tahoma"/>
                <a:cs typeface="Tahoma"/>
              </a:rPr>
              <a:t>B(t)</a:t>
            </a:r>
            <a:r>
              <a:rPr sz="2400" spc="-30" dirty="0">
                <a:solidFill>
                  <a:srgbClr val="FF0000"/>
                </a:solidFill>
                <a:latin typeface="Tahoma"/>
                <a:cs typeface="Tahoma"/>
              </a:rPr>
              <a:t> </a:t>
            </a:r>
            <a:r>
              <a:rPr sz="2400" spc="-20" dirty="0">
                <a:solidFill>
                  <a:srgbClr val="FF0000"/>
                </a:solidFill>
                <a:latin typeface="Tahoma"/>
                <a:cs typeface="Tahoma"/>
              </a:rPr>
              <a:t>x(t)</a:t>
            </a:r>
            <a:endParaRPr sz="2400" dirty="0">
              <a:latin typeface="Tahoma"/>
              <a:cs typeface="Tahoma"/>
            </a:endParaRPr>
          </a:p>
          <a:p>
            <a:pPr marL="2173605">
              <a:spcBef>
                <a:spcPts val="2880"/>
              </a:spcBef>
            </a:pPr>
            <a:r>
              <a:rPr sz="2400" dirty="0">
                <a:solidFill>
                  <a:srgbClr val="FF0000"/>
                </a:solidFill>
                <a:latin typeface="Tahoma"/>
                <a:cs typeface="Tahoma"/>
              </a:rPr>
              <a:t>B(t</a:t>
            </a:r>
            <a:r>
              <a:rPr sz="2400" dirty="0">
                <a:latin typeface="Tahoma"/>
                <a:cs typeface="Tahoma"/>
              </a:rPr>
              <a:t>+</a:t>
            </a:r>
            <a:r>
              <a:rPr sz="2400" dirty="0">
                <a:solidFill>
                  <a:srgbClr val="FF0000"/>
                </a:solidFill>
                <a:latin typeface="Tahoma"/>
                <a:cs typeface="Tahoma"/>
              </a:rPr>
              <a:t>1)</a:t>
            </a:r>
            <a:r>
              <a:rPr sz="2400" spc="-60" dirty="0">
                <a:solidFill>
                  <a:srgbClr val="FF0000"/>
                </a:solidFill>
                <a:latin typeface="Tahoma"/>
                <a:cs typeface="Tahoma"/>
              </a:rPr>
              <a:t> </a:t>
            </a:r>
            <a:r>
              <a:rPr sz="2400" dirty="0">
                <a:solidFill>
                  <a:srgbClr val="FF0000"/>
                </a:solidFill>
                <a:latin typeface="Tahoma"/>
                <a:cs typeface="Tahoma"/>
              </a:rPr>
              <a:t>=</a:t>
            </a:r>
            <a:r>
              <a:rPr sz="2400" spc="-40" dirty="0">
                <a:solidFill>
                  <a:srgbClr val="FF0000"/>
                </a:solidFill>
                <a:latin typeface="Tahoma"/>
                <a:cs typeface="Tahoma"/>
              </a:rPr>
              <a:t> </a:t>
            </a:r>
            <a:r>
              <a:rPr sz="2400" dirty="0">
                <a:solidFill>
                  <a:srgbClr val="FF0000"/>
                </a:solidFill>
                <a:latin typeface="Tahoma"/>
                <a:cs typeface="Tahoma"/>
              </a:rPr>
              <a:t>A`(t)</a:t>
            </a:r>
            <a:r>
              <a:rPr sz="2400" spc="-35" dirty="0">
                <a:solidFill>
                  <a:srgbClr val="FF0000"/>
                </a:solidFill>
                <a:latin typeface="Tahoma"/>
                <a:cs typeface="Tahoma"/>
              </a:rPr>
              <a:t> </a:t>
            </a:r>
            <a:r>
              <a:rPr sz="2400" spc="-20" dirty="0">
                <a:solidFill>
                  <a:srgbClr val="FF0000"/>
                </a:solidFill>
                <a:latin typeface="Tahoma"/>
                <a:cs typeface="Tahoma"/>
              </a:rPr>
              <a:t>x(t)</a:t>
            </a:r>
            <a:endParaRPr sz="2400" dirty="0">
              <a:latin typeface="Tahoma"/>
              <a:cs typeface="Tahoma"/>
            </a:endParaRPr>
          </a:p>
          <a:p>
            <a:pPr>
              <a:spcBef>
                <a:spcPts val="375"/>
              </a:spcBef>
            </a:pPr>
            <a:endParaRPr sz="2400" dirty="0">
              <a:latin typeface="Tahoma"/>
              <a:cs typeface="Tahoma"/>
            </a:endParaRPr>
          </a:p>
          <a:p>
            <a:pPr marL="12700" marR="5080">
              <a:spcBef>
                <a:spcPts val="5"/>
              </a:spcBef>
            </a:pPr>
            <a:r>
              <a:rPr sz="2400" dirty="0">
                <a:latin typeface="Tahoma"/>
                <a:cs typeface="Tahoma"/>
              </a:rPr>
              <a:t>A</a:t>
            </a:r>
            <a:r>
              <a:rPr sz="2400" spc="-60" dirty="0">
                <a:latin typeface="Tahoma"/>
                <a:cs typeface="Tahoma"/>
              </a:rPr>
              <a:t> </a:t>
            </a:r>
            <a:r>
              <a:rPr sz="2400" dirty="0">
                <a:latin typeface="Tahoma"/>
                <a:cs typeface="Tahoma"/>
              </a:rPr>
              <a:t>state</a:t>
            </a:r>
            <a:r>
              <a:rPr sz="2400" spc="-35" dirty="0">
                <a:latin typeface="Tahoma"/>
                <a:cs typeface="Tahoma"/>
              </a:rPr>
              <a:t> </a:t>
            </a:r>
            <a:r>
              <a:rPr sz="2400" dirty="0">
                <a:latin typeface="Tahoma"/>
                <a:cs typeface="Tahoma"/>
              </a:rPr>
              <a:t>equation</a:t>
            </a:r>
            <a:r>
              <a:rPr sz="2400" spc="-60" dirty="0">
                <a:latin typeface="Tahoma"/>
                <a:cs typeface="Tahoma"/>
              </a:rPr>
              <a:t> </a:t>
            </a:r>
            <a:r>
              <a:rPr sz="2400" dirty="0">
                <a:latin typeface="Tahoma"/>
                <a:cs typeface="Tahoma"/>
              </a:rPr>
              <a:t>is</a:t>
            </a:r>
            <a:r>
              <a:rPr sz="2400" spc="-35" dirty="0">
                <a:latin typeface="Tahoma"/>
                <a:cs typeface="Tahoma"/>
              </a:rPr>
              <a:t> </a:t>
            </a:r>
            <a:r>
              <a:rPr sz="2400" dirty="0">
                <a:latin typeface="Tahoma"/>
                <a:cs typeface="Tahoma"/>
              </a:rPr>
              <a:t>an</a:t>
            </a:r>
            <a:r>
              <a:rPr sz="2400" spc="-25" dirty="0">
                <a:latin typeface="Tahoma"/>
                <a:cs typeface="Tahoma"/>
              </a:rPr>
              <a:t> </a:t>
            </a:r>
            <a:r>
              <a:rPr sz="2400" dirty="0">
                <a:latin typeface="Tahoma"/>
                <a:cs typeface="Tahoma"/>
              </a:rPr>
              <a:t>algebraic</a:t>
            </a:r>
            <a:r>
              <a:rPr sz="2400" spc="-40" dirty="0">
                <a:latin typeface="Tahoma"/>
                <a:cs typeface="Tahoma"/>
              </a:rPr>
              <a:t> </a:t>
            </a:r>
            <a:r>
              <a:rPr sz="2400" dirty="0">
                <a:latin typeface="Tahoma"/>
                <a:cs typeface="Tahoma"/>
              </a:rPr>
              <a:t>expression</a:t>
            </a:r>
            <a:r>
              <a:rPr sz="2400" spc="-35" dirty="0">
                <a:latin typeface="Tahoma"/>
                <a:cs typeface="Tahoma"/>
              </a:rPr>
              <a:t> </a:t>
            </a:r>
            <a:r>
              <a:rPr sz="2400" dirty="0">
                <a:latin typeface="Tahoma"/>
                <a:cs typeface="Tahoma"/>
              </a:rPr>
              <a:t>that</a:t>
            </a:r>
            <a:r>
              <a:rPr sz="2400" spc="-35" dirty="0">
                <a:latin typeface="Tahoma"/>
                <a:cs typeface="Tahoma"/>
              </a:rPr>
              <a:t> </a:t>
            </a:r>
            <a:r>
              <a:rPr sz="2400" spc="-10" dirty="0">
                <a:latin typeface="Tahoma"/>
                <a:cs typeface="Tahoma"/>
              </a:rPr>
              <a:t>specifies </a:t>
            </a:r>
            <a:r>
              <a:rPr sz="2400" dirty="0">
                <a:latin typeface="Tahoma"/>
                <a:cs typeface="Tahoma"/>
              </a:rPr>
              <a:t>the</a:t>
            </a:r>
            <a:r>
              <a:rPr sz="2400" spc="-40" dirty="0">
                <a:latin typeface="Tahoma"/>
                <a:cs typeface="Tahoma"/>
              </a:rPr>
              <a:t> </a:t>
            </a:r>
            <a:r>
              <a:rPr sz="2400" dirty="0">
                <a:latin typeface="Tahoma"/>
                <a:cs typeface="Tahoma"/>
              </a:rPr>
              <a:t>condition</a:t>
            </a:r>
            <a:r>
              <a:rPr sz="2400" spc="-45" dirty="0">
                <a:latin typeface="Tahoma"/>
                <a:cs typeface="Tahoma"/>
              </a:rPr>
              <a:t> </a:t>
            </a:r>
            <a:r>
              <a:rPr sz="2400" dirty="0">
                <a:latin typeface="Tahoma"/>
                <a:cs typeface="Tahoma"/>
              </a:rPr>
              <a:t>for</a:t>
            </a:r>
            <a:r>
              <a:rPr sz="2400" spc="-35" dirty="0">
                <a:latin typeface="Tahoma"/>
                <a:cs typeface="Tahoma"/>
              </a:rPr>
              <a:t> </a:t>
            </a:r>
            <a:r>
              <a:rPr sz="2400" dirty="0">
                <a:latin typeface="Tahoma"/>
                <a:cs typeface="Tahoma"/>
              </a:rPr>
              <a:t>a</a:t>
            </a:r>
            <a:r>
              <a:rPr sz="2400" spc="-20" dirty="0">
                <a:latin typeface="Tahoma"/>
                <a:cs typeface="Tahoma"/>
              </a:rPr>
              <a:t> </a:t>
            </a:r>
            <a:r>
              <a:rPr sz="2400" spc="-10" dirty="0">
                <a:latin typeface="Tahoma"/>
                <a:cs typeface="Tahoma"/>
              </a:rPr>
              <a:t>flip-</a:t>
            </a:r>
            <a:r>
              <a:rPr sz="2400" dirty="0">
                <a:latin typeface="Tahoma"/>
                <a:cs typeface="Tahoma"/>
              </a:rPr>
              <a:t>flop</a:t>
            </a:r>
            <a:r>
              <a:rPr sz="2400" spc="-55" dirty="0">
                <a:latin typeface="Tahoma"/>
                <a:cs typeface="Tahoma"/>
              </a:rPr>
              <a:t> </a:t>
            </a:r>
            <a:r>
              <a:rPr sz="2400" dirty="0">
                <a:latin typeface="Tahoma"/>
                <a:cs typeface="Tahoma"/>
              </a:rPr>
              <a:t>state</a:t>
            </a:r>
            <a:r>
              <a:rPr sz="2400" spc="-20" dirty="0">
                <a:latin typeface="Tahoma"/>
                <a:cs typeface="Tahoma"/>
              </a:rPr>
              <a:t> </a:t>
            </a:r>
            <a:r>
              <a:rPr sz="2400" dirty="0">
                <a:latin typeface="Tahoma"/>
                <a:cs typeface="Tahoma"/>
              </a:rPr>
              <a:t>transition.</a:t>
            </a:r>
            <a:r>
              <a:rPr sz="2400" spc="-45" dirty="0">
                <a:latin typeface="Tahoma"/>
                <a:cs typeface="Tahoma"/>
              </a:rPr>
              <a:t> </a:t>
            </a:r>
            <a:r>
              <a:rPr sz="2400" dirty="0">
                <a:latin typeface="Tahoma"/>
                <a:cs typeface="Tahoma"/>
              </a:rPr>
              <a:t>The</a:t>
            </a:r>
            <a:r>
              <a:rPr sz="2400" spc="-35" dirty="0">
                <a:latin typeface="Tahoma"/>
                <a:cs typeface="Tahoma"/>
              </a:rPr>
              <a:t> </a:t>
            </a:r>
            <a:r>
              <a:rPr sz="2400" dirty="0">
                <a:latin typeface="Tahoma"/>
                <a:cs typeface="Tahoma"/>
              </a:rPr>
              <a:t>left</a:t>
            </a:r>
            <a:r>
              <a:rPr sz="2400" spc="-35" dirty="0">
                <a:latin typeface="Tahoma"/>
                <a:cs typeface="Tahoma"/>
              </a:rPr>
              <a:t> </a:t>
            </a:r>
            <a:r>
              <a:rPr sz="2400" dirty="0">
                <a:latin typeface="Tahoma"/>
                <a:cs typeface="Tahoma"/>
              </a:rPr>
              <a:t>side</a:t>
            </a:r>
            <a:r>
              <a:rPr sz="2400" spc="-15" dirty="0">
                <a:latin typeface="Tahoma"/>
                <a:cs typeface="Tahoma"/>
              </a:rPr>
              <a:t> </a:t>
            </a:r>
            <a:r>
              <a:rPr sz="2400" spc="-25" dirty="0">
                <a:latin typeface="Tahoma"/>
                <a:cs typeface="Tahoma"/>
              </a:rPr>
              <a:t>of </a:t>
            </a:r>
            <a:r>
              <a:rPr sz="2400" dirty="0">
                <a:latin typeface="Tahoma"/>
                <a:cs typeface="Tahoma"/>
              </a:rPr>
              <a:t>the</a:t>
            </a:r>
            <a:r>
              <a:rPr sz="2400" spc="-35" dirty="0">
                <a:latin typeface="Tahoma"/>
                <a:cs typeface="Tahoma"/>
              </a:rPr>
              <a:t> </a:t>
            </a:r>
            <a:r>
              <a:rPr sz="2400" dirty="0">
                <a:latin typeface="Tahoma"/>
                <a:cs typeface="Tahoma"/>
              </a:rPr>
              <a:t>equation</a:t>
            </a:r>
            <a:r>
              <a:rPr sz="2400" spc="-40" dirty="0">
                <a:latin typeface="Tahoma"/>
                <a:cs typeface="Tahoma"/>
              </a:rPr>
              <a:t> </a:t>
            </a:r>
            <a:r>
              <a:rPr sz="2400" dirty="0">
                <a:latin typeface="Tahoma"/>
                <a:cs typeface="Tahoma"/>
              </a:rPr>
              <a:t>with</a:t>
            </a:r>
            <a:r>
              <a:rPr sz="2400" spc="-15" dirty="0">
                <a:latin typeface="Tahoma"/>
                <a:cs typeface="Tahoma"/>
              </a:rPr>
              <a:t> </a:t>
            </a:r>
            <a:r>
              <a:rPr sz="2400" dirty="0">
                <a:latin typeface="Tahoma"/>
                <a:cs typeface="Tahoma"/>
              </a:rPr>
              <a:t>(t+1)</a:t>
            </a:r>
            <a:r>
              <a:rPr sz="2400" spc="-15" dirty="0">
                <a:latin typeface="Tahoma"/>
                <a:cs typeface="Tahoma"/>
              </a:rPr>
              <a:t> </a:t>
            </a:r>
            <a:r>
              <a:rPr sz="2400" dirty="0">
                <a:latin typeface="Tahoma"/>
                <a:cs typeface="Tahoma"/>
              </a:rPr>
              <a:t>denotes</a:t>
            </a:r>
            <a:r>
              <a:rPr sz="2400" spc="-25" dirty="0">
                <a:latin typeface="Tahoma"/>
                <a:cs typeface="Tahoma"/>
              </a:rPr>
              <a:t> </a:t>
            </a:r>
            <a:r>
              <a:rPr sz="2400" dirty="0">
                <a:latin typeface="Tahoma"/>
                <a:cs typeface="Tahoma"/>
              </a:rPr>
              <a:t>the</a:t>
            </a:r>
            <a:r>
              <a:rPr sz="2400" spc="-35" dirty="0">
                <a:latin typeface="Tahoma"/>
                <a:cs typeface="Tahoma"/>
              </a:rPr>
              <a:t> </a:t>
            </a:r>
            <a:r>
              <a:rPr sz="2400" dirty="0">
                <a:latin typeface="Tahoma"/>
                <a:cs typeface="Tahoma"/>
              </a:rPr>
              <a:t>next</a:t>
            </a:r>
            <a:r>
              <a:rPr sz="2400" spc="-25" dirty="0">
                <a:latin typeface="Tahoma"/>
                <a:cs typeface="Tahoma"/>
              </a:rPr>
              <a:t> </a:t>
            </a:r>
            <a:r>
              <a:rPr sz="2400" dirty="0">
                <a:latin typeface="Tahoma"/>
                <a:cs typeface="Tahoma"/>
              </a:rPr>
              <a:t>state</a:t>
            </a:r>
            <a:r>
              <a:rPr sz="2400" spc="-15" dirty="0">
                <a:latin typeface="Tahoma"/>
                <a:cs typeface="Tahoma"/>
              </a:rPr>
              <a:t> </a:t>
            </a:r>
            <a:r>
              <a:rPr sz="2400" dirty="0">
                <a:latin typeface="Tahoma"/>
                <a:cs typeface="Tahoma"/>
              </a:rPr>
              <a:t>of</a:t>
            </a:r>
            <a:r>
              <a:rPr sz="2400" spc="-30" dirty="0">
                <a:latin typeface="Tahoma"/>
                <a:cs typeface="Tahoma"/>
              </a:rPr>
              <a:t> </a:t>
            </a:r>
            <a:r>
              <a:rPr sz="2400" dirty="0">
                <a:latin typeface="Tahoma"/>
                <a:cs typeface="Tahoma"/>
              </a:rPr>
              <a:t>the</a:t>
            </a:r>
            <a:r>
              <a:rPr sz="2400" spc="-15" dirty="0">
                <a:latin typeface="Tahoma"/>
                <a:cs typeface="Tahoma"/>
              </a:rPr>
              <a:t> </a:t>
            </a:r>
            <a:r>
              <a:rPr sz="2400" spc="-10" dirty="0">
                <a:latin typeface="Tahoma"/>
                <a:cs typeface="Tahoma"/>
              </a:rPr>
              <a:t>flip- </a:t>
            </a:r>
            <a:r>
              <a:rPr sz="2400" dirty="0">
                <a:latin typeface="Tahoma"/>
                <a:cs typeface="Tahoma"/>
              </a:rPr>
              <a:t>flop</a:t>
            </a:r>
            <a:r>
              <a:rPr sz="2400" spc="-50" dirty="0">
                <a:latin typeface="Tahoma"/>
                <a:cs typeface="Tahoma"/>
              </a:rPr>
              <a:t> </a:t>
            </a:r>
            <a:r>
              <a:rPr sz="2400" dirty="0">
                <a:latin typeface="Tahoma"/>
                <a:cs typeface="Tahoma"/>
              </a:rPr>
              <a:t>one</a:t>
            </a:r>
            <a:r>
              <a:rPr sz="2400" spc="-45" dirty="0">
                <a:latin typeface="Tahoma"/>
                <a:cs typeface="Tahoma"/>
              </a:rPr>
              <a:t> </a:t>
            </a:r>
            <a:r>
              <a:rPr sz="2400" dirty="0">
                <a:latin typeface="Tahoma"/>
                <a:cs typeface="Tahoma"/>
              </a:rPr>
              <a:t>clock</a:t>
            </a:r>
            <a:r>
              <a:rPr sz="2400" spc="-20" dirty="0">
                <a:latin typeface="Tahoma"/>
                <a:cs typeface="Tahoma"/>
              </a:rPr>
              <a:t> </a:t>
            </a:r>
            <a:r>
              <a:rPr sz="2400" dirty="0">
                <a:latin typeface="Tahoma"/>
                <a:cs typeface="Tahoma"/>
              </a:rPr>
              <a:t>edge</a:t>
            </a:r>
            <a:r>
              <a:rPr sz="2400" spc="-25" dirty="0">
                <a:latin typeface="Tahoma"/>
                <a:cs typeface="Tahoma"/>
              </a:rPr>
              <a:t> </a:t>
            </a:r>
            <a:r>
              <a:rPr sz="2400" spc="-50" dirty="0">
                <a:latin typeface="Tahoma"/>
                <a:cs typeface="Tahoma"/>
              </a:rPr>
              <a:t>later.</a:t>
            </a:r>
            <a:r>
              <a:rPr sz="2400" spc="-20"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right</a:t>
            </a:r>
            <a:r>
              <a:rPr sz="2400" spc="-45" dirty="0">
                <a:latin typeface="Tahoma"/>
                <a:cs typeface="Tahoma"/>
              </a:rPr>
              <a:t> </a:t>
            </a:r>
            <a:r>
              <a:rPr sz="2400" dirty="0">
                <a:latin typeface="Tahoma"/>
                <a:cs typeface="Tahoma"/>
              </a:rPr>
              <a:t>side</a:t>
            </a:r>
            <a:r>
              <a:rPr sz="2400" spc="-20" dirty="0">
                <a:latin typeface="Tahoma"/>
                <a:cs typeface="Tahoma"/>
              </a:rPr>
              <a:t> </a:t>
            </a:r>
            <a:r>
              <a:rPr sz="2400" dirty="0">
                <a:latin typeface="Tahoma"/>
                <a:cs typeface="Tahoma"/>
              </a:rPr>
              <a:t>of</a:t>
            </a:r>
            <a:r>
              <a:rPr sz="2400" spc="-35"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equation</a:t>
            </a:r>
            <a:r>
              <a:rPr sz="2400" spc="-45" dirty="0">
                <a:latin typeface="Tahoma"/>
                <a:cs typeface="Tahoma"/>
              </a:rPr>
              <a:t> </a:t>
            </a:r>
            <a:r>
              <a:rPr sz="2400" spc="-25" dirty="0">
                <a:latin typeface="Tahoma"/>
                <a:cs typeface="Tahoma"/>
              </a:rPr>
              <a:t>is </a:t>
            </a:r>
            <a:r>
              <a:rPr sz="2400" dirty="0">
                <a:latin typeface="Tahoma"/>
                <a:cs typeface="Tahoma"/>
              </a:rPr>
              <a:t>Boolean</a:t>
            </a:r>
            <a:r>
              <a:rPr sz="2400" spc="-80" dirty="0">
                <a:latin typeface="Tahoma"/>
                <a:cs typeface="Tahoma"/>
              </a:rPr>
              <a:t> </a:t>
            </a:r>
            <a:r>
              <a:rPr sz="2400" dirty="0">
                <a:latin typeface="Tahoma"/>
                <a:cs typeface="Tahoma"/>
              </a:rPr>
              <a:t>expression</a:t>
            </a:r>
            <a:r>
              <a:rPr sz="2400" spc="-55" dirty="0">
                <a:latin typeface="Tahoma"/>
                <a:cs typeface="Tahoma"/>
              </a:rPr>
              <a:t> </a:t>
            </a:r>
            <a:r>
              <a:rPr sz="2400" dirty="0">
                <a:latin typeface="Tahoma"/>
                <a:cs typeface="Tahoma"/>
              </a:rPr>
              <a:t>that</a:t>
            </a:r>
            <a:r>
              <a:rPr sz="2400" spc="-70" dirty="0">
                <a:latin typeface="Tahoma"/>
                <a:cs typeface="Tahoma"/>
              </a:rPr>
              <a:t> </a:t>
            </a:r>
            <a:r>
              <a:rPr sz="2400" dirty="0">
                <a:latin typeface="Tahoma"/>
                <a:cs typeface="Tahoma"/>
              </a:rPr>
              <a:t>specifies</a:t>
            </a:r>
            <a:r>
              <a:rPr sz="2400" spc="-40" dirty="0">
                <a:latin typeface="Tahoma"/>
                <a:cs typeface="Tahoma"/>
              </a:rPr>
              <a:t> </a:t>
            </a:r>
            <a:r>
              <a:rPr sz="2400" dirty="0">
                <a:latin typeface="Tahoma"/>
                <a:cs typeface="Tahoma"/>
              </a:rPr>
              <a:t>the</a:t>
            </a:r>
            <a:r>
              <a:rPr sz="2400" spc="-55" dirty="0">
                <a:latin typeface="Tahoma"/>
                <a:cs typeface="Tahoma"/>
              </a:rPr>
              <a:t> </a:t>
            </a:r>
            <a:r>
              <a:rPr sz="2400" dirty="0">
                <a:latin typeface="Tahoma"/>
                <a:cs typeface="Tahoma"/>
              </a:rPr>
              <a:t>present</a:t>
            </a:r>
            <a:r>
              <a:rPr sz="2400" spc="-55" dirty="0">
                <a:latin typeface="Tahoma"/>
                <a:cs typeface="Tahoma"/>
              </a:rPr>
              <a:t> </a:t>
            </a:r>
            <a:r>
              <a:rPr sz="2400" dirty="0">
                <a:latin typeface="Tahoma"/>
                <a:cs typeface="Tahoma"/>
              </a:rPr>
              <a:t>state</a:t>
            </a:r>
            <a:r>
              <a:rPr sz="2400" spc="-55" dirty="0">
                <a:latin typeface="Tahoma"/>
                <a:cs typeface="Tahoma"/>
              </a:rPr>
              <a:t> </a:t>
            </a:r>
            <a:r>
              <a:rPr sz="2400" spc="-25" dirty="0">
                <a:latin typeface="Tahoma"/>
                <a:cs typeface="Tahoma"/>
              </a:rPr>
              <a:t>and </a:t>
            </a:r>
            <a:r>
              <a:rPr sz="2400" dirty="0">
                <a:latin typeface="Tahoma"/>
                <a:cs typeface="Tahoma"/>
              </a:rPr>
              <a:t>input</a:t>
            </a:r>
            <a:r>
              <a:rPr sz="2400" spc="-50" dirty="0">
                <a:latin typeface="Tahoma"/>
                <a:cs typeface="Tahoma"/>
              </a:rPr>
              <a:t> </a:t>
            </a:r>
            <a:r>
              <a:rPr sz="2400" dirty="0">
                <a:latin typeface="Tahoma"/>
                <a:cs typeface="Tahoma"/>
              </a:rPr>
              <a:t>conditions</a:t>
            </a:r>
            <a:r>
              <a:rPr sz="2400" spc="-35" dirty="0">
                <a:latin typeface="Tahoma"/>
                <a:cs typeface="Tahoma"/>
              </a:rPr>
              <a:t> </a:t>
            </a:r>
            <a:r>
              <a:rPr sz="2400" dirty="0">
                <a:latin typeface="Tahoma"/>
                <a:cs typeface="Tahoma"/>
              </a:rPr>
              <a:t>that</a:t>
            </a:r>
            <a:r>
              <a:rPr sz="2400" spc="-30" dirty="0">
                <a:latin typeface="Tahoma"/>
                <a:cs typeface="Tahoma"/>
              </a:rPr>
              <a:t> </a:t>
            </a:r>
            <a:r>
              <a:rPr sz="2400" dirty="0">
                <a:latin typeface="Tahoma"/>
                <a:cs typeface="Tahoma"/>
              </a:rPr>
              <a:t>make</a:t>
            </a:r>
            <a:r>
              <a:rPr sz="2400" spc="-20" dirty="0">
                <a:latin typeface="Tahoma"/>
                <a:cs typeface="Tahoma"/>
              </a:rPr>
              <a:t> </a:t>
            </a:r>
            <a:r>
              <a:rPr sz="2400" dirty="0">
                <a:latin typeface="Tahoma"/>
                <a:cs typeface="Tahoma"/>
              </a:rPr>
              <a:t>the</a:t>
            </a:r>
            <a:r>
              <a:rPr sz="2400" spc="-25" dirty="0">
                <a:latin typeface="Tahoma"/>
                <a:cs typeface="Tahoma"/>
              </a:rPr>
              <a:t> </a:t>
            </a:r>
            <a:r>
              <a:rPr sz="2400" dirty="0">
                <a:latin typeface="Tahoma"/>
                <a:cs typeface="Tahoma"/>
              </a:rPr>
              <a:t>next</a:t>
            </a:r>
            <a:r>
              <a:rPr sz="2400" spc="-15" dirty="0">
                <a:latin typeface="Tahoma"/>
                <a:cs typeface="Tahoma"/>
              </a:rPr>
              <a:t> </a:t>
            </a:r>
            <a:r>
              <a:rPr sz="2400" dirty="0">
                <a:latin typeface="Tahoma"/>
                <a:cs typeface="Tahoma"/>
              </a:rPr>
              <a:t>state</a:t>
            </a:r>
            <a:r>
              <a:rPr sz="2400" spc="-15" dirty="0">
                <a:latin typeface="Tahoma"/>
                <a:cs typeface="Tahoma"/>
              </a:rPr>
              <a:t> </a:t>
            </a:r>
            <a:r>
              <a:rPr sz="2400" dirty="0">
                <a:latin typeface="Tahoma"/>
                <a:cs typeface="Tahoma"/>
              </a:rPr>
              <a:t>equal</a:t>
            </a:r>
            <a:r>
              <a:rPr sz="2400" spc="-30" dirty="0">
                <a:latin typeface="Tahoma"/>
                <a:cs typeface="Tahoma"/>
              </a:rPr>
              <a:t> </a:t>
            </a:r>
            <a:r>
              <a:rPr sz="2400" dirty="0">
                <a:latin typeface="Tahoma"/>
                <a:cs typeface="Tahoma"/>
              </a:rPr>
              <a:t>to</a:t>
            </a:r>
            <a:r>
              <a:rPr sz="2400" spc="-10" dirty="0">
                <a:latin typeface="Tahoma"/>
                <a:cs typeface="Tahoma"/>
              </a:rPr>
              <a:t> </a:t>
            </a:r>
            <a:r>
              <a:rPr sz="2400" spc="-25" dirty="0">
                <a:latin typeface="Tahoma"/>
                <a:cs typeface="Tahoma"/>
              </a:rPr>
              <a:t>1.</a:t>
            </a:r>
            <a:endParaRPr sz="2400" dirty="0">
              <a:latin typeface="Tahoma"/>
              <a:cs typeface="Tahoma"/>
            </a:endParaRPr>
          </a:p>
          <a:p>
            <a:pPr marL="2173605">
              <a:spcBef>
                <a:spcPts val="1995"/>
              </a:spcBef>
            </a:pPr>
            <a:r>
              <a:rPr sz="2400" dirty="0">
                <a:solidFill>
                  <a:srgbClr val="FF0000"/>
                </a:solidFill>
                <a:latin typeface="Tahoma"/>
                <a:cs typeface="Tahoma"/>
              </a:rPr>
              <a:t>Y(t)</a:t>
            </a:r>
            <a:r>
              <a:rPr sz="2400" spc="-30" dirty="0">
                <a:solidFill>
                  <a:srgbClr val="FF0000"/>
                </a:solidFill>
                <a:latin typeface="Tahoma"/>
                <a:cs typeface="Tahoma"/>
              </a:rPr>
              <a:t> </a:t>
            </a:r>
            <a:r>
              <a:rPr sz="2400" dirty="0">
                <a:solidFill>
                  <a:srgbClr val="FF0000"/>
                </a:solidFill>
                <a:latin typeface="Tahoma"/>
                <a:cs typeface="Tahoma"/>
              </a:rPr>
              <a:t>=</a:t>
            </a:r>
            <a:r>
              <a:rPr sz="2400" spc="-40" dirty="0">
                <a:solidFill>
                  <a:srgbClr val="FF0000"/>
                </a:solidFill>
                <a:latin typeface="Tahoma"/>
                <a:cs typeface="Tahoma"/>
              </a:rPr>
              <a:t> </a:t>
            </a:r>
            <a:r>
              <a:rPr sz="2400" dirty="0">
                <a:solidFill>
                  <a:srgbClr val="FF0000"/>
                </a:solidFill>
                <a:latin typeface="Tahoma"/>
                <a:cs typeface="Tahoma"/>
              </a:rPr>
              <a:t>(A(t)</a:t>
            </a:r>
            <a:r>
              <a:rPr sz="2400" spc="-25" dirty="0">
                <a:solidFill>
                  <a:srgbClr val="FF0000"/>
                </a:solidFill>
                <a:latin typeface="Tahoma"/>
                <a:cs typeface="Tahoma"/>
              </a:rPr>
              <a:t> </a:t>
            </a:r>
            <a:r>
              <a:rPr sz="2400" dirty="0">
                <a:latin typeface="Tahoma"/>
                <a:cs typeface="Tahoma"/>
              </a:rPr>
              <a:t>+</a:t>
            </a:r>
            <a:r>
              <a:rPr sz="2400" spc="-35" dirty="0">
                <a:latin typeface="Tahoma"/>
                <a:cs typeface="Tahoma"/>
              </a:rPr>
              <a:t> </a:t>
            </a:r>
            <a:r>
              <a:rPr sz="2400" dirty="0">
                <a:solidFill>
                  <a:srgbClr val="FF0000"/>
                </a:solidFill>
                <a:latin typeface="Tahoma"/>
                <a:cs typeface="Tahoma"/>
              </a:rPr>
              <a:t>B(t))</a:t>
            </a:r>
            <a:r>
              <a:rPr sz="2400" spc="-25" dirty="0">
                <a:solidFill>
                  <a:srgbClr val="FF0000"/>
                </a:solidFill>
                <a:latin typeface="Tahoma"/>
                <a:cs typeface="Tahoma"/>
              </a:rPr>
              <a:t> </a:t>
            </a:r>
            <a:r>
              <a:rPr sz="2400" spc="-10" dirty="0">
                <a:solidFill>
                  <a:srgbClr val="FF0000"/>
                </a:solidFill>
                <a:latin typeface="Tahoma"/>
                <a:cs typeface="Tahoma"/>
              </a:rPr>
              <a:t>x(t)`</a:t>
            </a:r>
            <a:endParaRPr sz="2400" dirty="0">
              <a:latin typeface="Tahoma"/>
              <a:cs typeface="Tahom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430523" y="369571"/>
            <a:ext cx="9169400" cy="520655"/>
          </a:xfrm>
          <a:prstGeom prst="rect">
            <a:avLst/>
          </a:prstGeom>
        </p:spPr>
        <p:txBody>
          <a:bodyPr vert="horz" wrap="square" lIns="0" tIns="12700" rIns="0" bIns="0" rtlCol="0">
            <a:spAutoFit/>
          </a:bodyPr>
          <a:lstStyle/>
          <a:p>
            <a:pPr marL="12700" marR="5080">
              <a:spcBef>
                <a:spcPts val="100"/>
              </a:spcBef>
            </a:pPr>
            <a:r>
              <a:rPr sz="3300" b="1" dirty="0"/>
              <a:t>Synchronous</a:t>
            </a:r>
            <a:r>
              <a:rPr sz="3300" b="1" spc="-70" dirty="0"/>
              <a:t> </a:t>
            </a:r>
            <a:r>
              <a:rPr sz="3300" b="1" dirty="0"/>
              <a:t>Clocked</a:t>
            </a:r>
            <a:r>
              <a:rPr sz="3300" b="1" spc="-40" dirty="0"/>
              <a:t> </a:t>
            </a:r>
            <a:r>
              <a:rPr sz="3300" b="1" spc="-10" dirty="0"/>
              <a:t>Sequential Circuit</a:t>
            </a:r>
            <a:endParaRPr sz="3300"/>
          </a:p>
        </p:txBody>
      </p:sp>
      <p:pic>
        <p:nvPicPr>
          <p:cNvPr id="3" name="object 3"/>
          <p:cNvPicPr/>
          <p:nvPr/>
        </p:nvPicPr>
        <p:blipFill>
          <a:blip r:embed="rId2" cstate="print"/>
          <a:stretch>
            <a:fillRect/>
          </a:stretch>
        </p:blipFill>
        <p:spPr>
          <a:xfrm>
            <a:off x="2115641" y="3190584"/>
            <a:ext cx="8033750" cy="3463255"/>
          </a:xfrm>
          <a:prstGeom prst="rect">
            <a:avLst/>
          </a:prstGeom>
        </p:spPr>
      </p:pic>
      <p:sp>
        <p:nvSpPr>
          <p:cNvPr id="4" name="object 4"/>
          <p:cNvSpPr txBox="1"/>
          <p:nvPr/>
        </p:nvSpPr>
        <p:spPr>
          <a:xfrm>
            <a:off x="1926743" y="1805179"/>
            <a:ext cx="8315959" cy="1123315"/>
          </a:xfrm>
          <a:prstGeom prst="rect">
            <a:avLst/>
          </a:prstGeom>
        </p:spPr>
        <p:txBody>
          <a:bodyPr vert="horz" wrap="square" lIns="0" tIns="12700" rIns="0" bIns="0" rtlCol="0">
            <a:spAutoFit/>
          </a:bodyPr>
          <a:lstStyle/>
          <a:p>
            <a:pPr marL="12700" marR="5080">
              <a:spcBef>
                <a:spcPts val="100"/>
              </a:spcBef>
              <a:tabLst>
                <a:tab pos="2743200" algn="l"/>
              </a:tabLst>
            </a:pPr>
            <a:r>
              <a:rPr sz="2400" dirty="0">
                <a:latin typeface="Tahoma"/>
                <a:cs typeface="Tahoma"/>
              </a:rPr>
              <a:t>A</a:t>
            </a:r>
            <a:r>
              <a:rPr sz="2400" spc="-35" dirty="0">
                <a:latin typeface="Tahoma"/>
                <a:cs typeface="Tahoma"/>
              </a:rPr>
              <a:t> </a:t>
            </a:r>
            <a:r>
              <a:rPr sz="2400" dirty="0">
                <a:latin typeface="Tahoma"/>
                <a:cs typeface="Tahoma"/>
              </a:rPr>
              <a:t>sequential</a:t>
            </a:r>
            <a:r>
              <a:rPr sz="2400" spc="-10" dirty="0">
                <a:latin typeface="Tahoma"/>
                <a:cs typeface="Tahoma"/>
              </a:rPr>
              <a:t> circuit</a:t>
            </a:r>
            <a:r>
              <a:rPr sz="2400" dirty="0">
                <a:latin typeface="Tahoma"/>
                <a:cs typeface="Tahoma"/>
              </a:rPr>
              <a:t>	may</a:t>
            </a:r>
            <a:r>
              <a:rPr sz="2400" spc="-25" dirty="0">
                <a:latin typeface="Tahoma"/>
                <a:cs typeface="Tahoma"/>
              </a:rPr>
              <a:t> </a:t>
            </a:r>
            <a:r>
              <a:rPr sz="2400" dirty="0">
                <a:latin typeface="Tahoma"/>
                <a:cs typeface="Tahoma"/>
              </a:rPr>
              <a:t>use</a:t>
            </a:r>
            <a:r>
              <a:rPr sz="2400" spc="-25" dirty="0">
                <a:latin typeface="Tahoma"/>
                <a:cs typeface="Tahoma"/>
              </a:rPr>
              <a:t> </a:t>
            </a:r>
            <a:r>
              <a:rPr sz="2400" dirty="0">
                <a:latin typeface="Tahoma"/>
                <a:cs typeface="Tahoma"/>
              </a:rPr>
              <a:t>many</a:t>
            </a:r>
            <a:r>
              <a:rPr sz="2400" spc="-15" dirty="0">
                <a:latin typeface="Tahoma"/>
                <a:cs typeface="Tahoma"/>
              </a:rPr>
              <a:t> </a:t>
            </a:r>
            <a:r>
              <a:rPr sz="2400" dirty="0">
                <a:solidFill>
                  <a:srgbClr val="FF0000"/>
                </a:solidFill>
                <a:latin typeface="Tahoma"/>
                <a:cs typeface="Tahoma"/>
              </a:rPr>
              <a:t>flip-flops</a:t>
            </a:r>
            <a:r>
              <a:rPr sz="2400" spc="-55" dirty="0">
                <a:solidFill>
                  <a:srgbClr val="FF0000"/>
                </a:solidFill>
                <a:latin typeface="Tahoma"/>
                <a:cs typeface="Tahoma"/>
              </a:rPr>
              <a:t> </a:t>
            </a:r>
            <a:r>
              <a:rPr sz="2400" dirty="0">
                <a:latin typeface="Tahoma"/>
                <a:cs typeface="Tahoma"/>
              </a:rPr>
              <a:t>to</a:t>
            </a:r>
            <a:r>
              <a:rPr sz="2400" spc="-20" dirty="0">
                <a:latin typeface="Tahoma"/>
                <a:cs typeface="Tahoma"/>
              </a:rPr>
              <a:t> </a:t>
            </a:r>
            <a:r>
              <a:rPr sz="2400" dirty="0">
                <a:latin typeface="Tahoma"/>
                <a:cs typeface="Tahoma"/>
              </a:rPr>
              <a:t>store</a:t>
            </a:r>
            <a:r>
              <a:rPr sz="2400" spc="-35" dirty="0">
                <a:latin typeface="Tahoma"/>
                <a:cs typeface="Tahoma"/>
              </a:rPr>
              <a:t> </a:t>
            </a:r>
            <a:r>
              <a:rPr sz="2400" dirty="0">
                <a:latin typeface="Tahoma"/>
                <a:cs typeface="Tahoma"/>
              </a:rPr>
              <a:t>as</a:t>
            </a:r>
            <a:r>
              <a:rPr sz="2400" spc="-20" dirty="0">
                <a:latin typeface="Tahoma"/>
                <a:cs typeface="Tahoma"/>
              </a:rPr>
              <a:t> many </a:t>
            </a:r>
            <a:r>
              <a:rPr sz="2400" dirty="0">
                <a:latin typeface="Tahoma"/>
                <a:cs typeface="Tahoma"/>
              </a:rPr>
              <a:t>bits</a:t>
            </a:r>
            <a:r>
              <a:rPr sz="2400" spc="-55" dirty="0">
                <a:latin typeface="Tahoma"/>
                <a:cs typeface="Tahoma"/>
              </a:rPr>
              <a:t> </a:t>
            </a:r>
            <a:r>
              <a:rPr sz="2400" dirty="0">
                <a:latin typeface="Tahoma"/>
                <a:cs typeface="Tahoma"/>
              </a:rPr>
              <a:t>as</a:t>
            </a:r>
            <a:r>
              <a:rPr sz="2400" spc="-20" dirty="0">
                <a:latin typeface="Tahoma"/>
                <a:cs typeface="Tahoma"/>
              </a:rPr>
              <a:t> </a:t>
            </a:r>
            <a:r>
              <a:rPr sz="2400" spc="-25" dirty="0">
                <a:latin typeface="Tahoma"/>
                <a:cs typeface="Tahoma"/>
              </a:rPr>
              <a:t>necessary.</a:t>
            </a:r>
            <a:r>
              <a:rPr sz="2400" spc="-10" dirty="0">
                <a:latin typeface="Tahoma"/>
                <a:cs typeface="Tahoma"/>
              </a:rPr>
              <a:t> </a:t>
            </a:r>
            <a:r>
              <a:rPr sz="2400" dirty="0">
                <a:latin typeface="Tahoma"/>
                <a:cs typeface="Tahoma"/>
              </a:rPr>
              <a:t>The</a:t>
            </a:r>
            <a:r>
              <a:rPr sz="2400" spc="-45" dirty="0">
                <a:latin typeface="Tahoma"/>
                <a:cs typeface="Tahoma"/>
              </a:rPr>
              <a:t> </a:t>
            </a:r>
            <a:r>
              <a:rPr sz="2400" dirty="0">
                <a:latin typeface="Tahoma"/>
                <a:cs typeface="Tahoma"/>
              </a:rPr>
              <a:t>outputs</a:t>
            </a:r>
            <a:r>
              <a:rPr sz="2400" spc="-55" dirty="0">
                <a:latin typeface="Tahoma"/>
                <a:cs typeface="Tahoma"/>
              </a:rPr>
              <a:t> </a:t>
            </a:r>
            <a:r>
              <a:rPr sz="2400" dirty="0">
                <a:latin typeface="Tahoma"/>
                <a:cs typeface="Tahoma"/>
              </a:rPr>
              <a:t>can</a:t>
            </a:r>
            <a:r>
              <a:rPr sz="2400" spc="-25" dirty="0">
                <a:latin typeface="Tahoma"/>
                <a:cs typeface="Tahoma"/>
              </a:rPr>
              <a:t> </a:t>
            </a:r>
            <a:r>
              <a:rPr sz="2400" dirty="0">
                <a:latin typeface="Tahoma"/>
                <a:cs typeface="Tahoma"/>
              </a:rPr>
              <a:t>come</a:t>
            </a:r>
            <a:r>
              <a:rPr sz="2400" spc="-30" dirty="0">
                <a:latin typeface="Tahoma"/>
                <a:cs typeface="Tahoma"/>
              </a:rPr>
              <a:t> </a:t>
            </a:r>
            <a:r>
              <a:rPr sz="2400" dirty="0">
                <a:latin typeface="Tahoma"/>
                <a:cs typeface="Tahoma"/>
              </a:rPr>
              <a:t>either</a:t>
            </a:r>
            <a:r>
              <a:rPr sz="2400" spc="-45" dirty="0">
                <a:latin typeface="Tahoma"/>
                <a:cs typeface="Tahoma"/>
              </a:rPr>
              <a:t> </a:t>
            </a:r>
            <a:r>
              <a:rPr sz="2400" dirty="0">
                <a:latin typeface="Tahoma"/>
                <a:cs typeface="Tahoma"/>
              </a:rPr>
              <a:t>from</a:t>
            </a:r>
            <a:r>
              <a:rPr sz="2400" spc="-45" dirty="0">
                <a:latin typeface="Tahoma"/>
                <a:cs typeface="Tahoma"/>
              </a:rPr>
              <a:t> </a:t>
            </a:r>
            <a:r>
              <a:rPr sz="2400" spc="-25" dirty="0">
                <a:latin typeface="Tahoma"/>
                <a:cs typeface="Tahoma"/>
              </a:rPr>
              <a:t>the </a:t>
            </a:r>
            <a:r>
              <a:rPr sz="2400" dirty="0">
                <a:latin typeface="Tahoma"/>
                <a:cs typeface="Tahoma"/>
              </a:rPr>
              <a:t>combinational</a:t>
            </a:r>
            <a:r>
              <a:rPr sz="2400" spc="-65" dirty="0">
                <a:latin typeface="Tahoma"/>
                <a:cs typeface="Tahoma"/>
              </a:rPr>
              <a:t> </a:t>
            </a:r>
            <a:r>
              <a:rPr sz="2400" dirty="0">
                <a:latin typeface="Tahoma"/>
                <a:cs typeface="Tahoma"/>
              </a:rPr>
              <a:t>circuit</a:t>
            </a:r>
            <a:r>
              <a:rPr sz="2400" spc="-20" dirty="0">
                <a:latin typeface="Tahoma"/>
                <a:cs typeface="Tahoma"/>
              </a:rPr>
              <a:t> </a:t>
            </a:r>
            <a:r>
              <a:rPr sz="2400" dirty="0">
                <a:latin typeface="Tahoma"/>
                <a:cs typeface="Tahoma"/>
              </a:rPr>
              <a:t>or</a:t>
            </a:r>
            <a:r>
              <a:rPr sz="2400" spc="-45" dirty="0">
                <a:latin typeface="Tahoma"/>
                <a:cs typeface="Tahoma"/>
              </a:rPr>
              <a:t> </a:t>
            </a:r>
            <a:r>
              <a:rPr sz="2400" dirty="0">
                <a:latin typeface="Tahoma"/>
                <a:cs typeface="Tahoma"/>
              </a:rPr>
              <a:t>from</a:t>
            </a:r>
            <a:r>
              <a:rPr sz="2400" spc="-40" dirty="0">
                <a:latin typeface="Tahoma"/>
                <a:cs typeface="Tahoma"/>
              </a:rPr>
              <a:t> </a:t>
            </a:r>
            <a:r>
              <a:rPr sz="2400" dirty="0">
                <a:latin typeface="Tahoma"/>
                <a:cs typeface="Tahoma"/>
              </a:rPr>
              <a:t>the</a:t>
            </a:r>
            <a:r>
              <a:rPr sz="2400" spc="-30" dirty="0">
                <a:latin typeface="Tahoma"/>
                <a:cs typeface="Tahoma"/>
              </a:rPr>
              <a:t> </a:t>
            </a:r>
            <a:r>
              <a:rPr sz="2400" dirty="0">
                <a:latin typeface="Tahoma"/>
                <a:cs typeface="Tahoma"/>
              </a:rPr>
              <a:t>flip-flops</a:t>
            </a:r>
            <a:r>
              <a:rPr sz="2400" spc="-60" dirty="0">
                <a:latin typeface="Tahoma"/>
                <a:cs typeface="Tahoma"/>
              </a:rPr>
              <a:t> </a:t>
            </a:r>
            <a:r>
              <a:rPr sz="2400" dirty="0">
                <a:latin typeface="Tahoma"/>
                <a:cs typeface="Tahoma"/>
              </a:rPr>
              <a:t>or</a:t>
            </a:r>
            <a:r>
              <a:rPr sz="2400" spc="-25" dirty="0">
                <a:latin typeface="Tahoma"/>
                <a:cs typeface="Tahoma"/>
              </a:rPr>
              <a:t> </a:t>
            </a:r>
            <a:r>
              <a:rPr sz="2400" spc="-10" dirty="0">
                <a:latin typeface="Tahoma"/>
                <a:cs typeface="Tahoma"/>
              </a:rPr>
              <a:t>both.</a:t>
            </a:r>
            <a:endParaRPr sz="2400">
              <a:latin typeface="Tahoma"/>
              <a:cs typeface="Tahoma"/>
            </a:endParaRPr>
          </a:p>
        </p:txBody>
      </p:sp>
      <p:sp>
        <p:nvSpPr>
          <p:cNvPr id="5" name="object 5"/>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3</a:t>
            </a:fld>
            <a:endParaRPr spc="-25" dirty="0"/>
          </a:p>
        </p:txBody>
      </p:sp>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3529080" y="3489840"/>
              <a:ext cx="7637400" cy="1759320"/>
            </p14:xfrm>
          </p:contentPart>
        </mc:Choice>
        <mc:Fallback>
          <p:pic>
            <p:nvPicPr>
              <p:cNvPr id="6" name="Ink 5"/>
              <p:cNvPicPr/>
              <p:nvPr/>
            </p:nvPicPr>
            <p:blipFill>
              <a:blip r:embed="rId4"/>
              <a:stretch>
                <a:fillRect/>
              </a:stretch>
            </p:blipFill>
            <p:spPr>
              <a:xfrm>
                <a:off x="3523320" y="3482640"/>
                <a:ext cx="7646400" cy="1769760"/>
              </a:xfrm>
              <a:prstGeom prst="rect">
                <a:avLst/>
              </a:prstGeom>
            </p:spPr>
          </p:pic>
        </mc:Fallback>
      </mc:AlternateContent>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430523" y="369571"/>
            <a:ext cx="9169400" cy="954569"/>
          </a:xfrm>
          <a:prstGeom prst="rect">
            <a:avLst/>
          </a:prstGeom>
        </p:spPr>
        <p:txBody>
          <a:bodyPr vert="horz" wrap="square" lIns="0" tIns="442417" rIns="0" bIns="0" rtlCol="0">
            <a:spAutoFit/>
          </a:bodyPr>
          <a:lstStyle/>
          <a:p>
            <a:pPr marL="64769">
              <a:spcBef>
                <a:spcPts val="100"/>
              </a:spcBef>
            </a:pPr>
            <a:r>
              <a:rPr sz="3300" b="1" dirty="0"/>
              <a:t>State</a:t>
            </a:r>
            <a:r>
              <a:rPr sz="3300" b="1" spc="-50" dirty="0"/>
              <a:t> </a:t>
            </a:r>
            <a:r>
              <a:rPr sz="3300" b="1" spc="-20" dirty="0"/>
              <a:t>Table</a:t>
            </a:r>
            <a:endParaRPr sz="3300"/>
          </a:p>
        </p:txBody>
      </p:sp>
      <p:pic>
        <p:nvPicPr>
          <p:cNvPr id="3" name="object 3"/>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774825" y="3213163"/>
            <a:ext cx="3954526" cy="3455924"/>
          </a:xfrm>
          <a:prstGeom prst="rect">
            <a:avLst/>
          </a:prstGeom>
        </p:spPr>
      </p:pic>
      <p:pic>
        <p:nvPicPr>
          <p:cNvPr id="4" name="object 4"/>
          <p:cNvPicPr/>
          <p:nvPr/>
        </p:nvPicPr>
        <p:blipFill>
          <a:blip r:embed="rId4" cstate="print">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880101" y="3213163"/>
            <a:ext cx="4537075" cy="3455924"/>
          </a:xfrm>
          <a:prstGeom prst="rect">
            <a:avLst/>
          </a:prstGeom>
        </p:spPr>
      </p:pic>
      <p:sp>
        <p:nvSpPr>
          <p:cNvPr id="5" name="object 5"/>
          <p:cNvSpPr txBox="1"/>
          <p:nvPr/>
        </p:nvSpPr>
        <p:spPr>
          <a:xfrm>
            <a:off x="1906015" y="1756028"/>
            <a:ext cx="7734934" cy="1122680"/>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The</a:t>
            </a:r>
            <a:r>
              <a:rPr sz="2400" spc="-30" dirty="0">
                <a:latin typeface="Tahoma"/>
                <a:cs typeface="Tahoma"/>
              </a:rPr>
              <a:t> </a:t>
            </a:r>
            <a:r>
              <a:rPr sz="2400" dirty="0">
                <a:latin typeface="Tahoma"/>
                <a:cs typeface="Tahoma"/>
              </a:rPr>
              <a:t>time sequence of</a:t>
            </a:r>
            <a:r>
              <a:rPr sz="2400" spc="-20" dirty="0">
                <a:latin typeface="Tahoma"/>
                <a:cs typeface="Tahoma"/>
              </a:rPr>
              <a:t> </a:t>
            </a:r>
            <a:r>
              <a:rPr sz="2400" dirty="0">
                <a:latin typeface="Tahoma"/>
                <a:cs typeface="Tahoma"/>
              </a:rPr>
              <a:t>inputs,</a:t>
            </a:r>
            <a:r>
              <a:rPr sz="2400" spc="-25" dirty="0">
                <a:latin typeface="Tahoma"/>
                <a:cs typeface="Tahoma"/>
              </a:rPr>
              <a:t> </a:t>
            </a:r>
            <a:r>
              <a:rPr sz="2400" dirty="0">
                <a:latin typeface="Tahoma"/>
                <a:cs typeface="Tahoma"/>
              </a:rPr>
              <a:t>outputs,</a:t>
            </a:r>
            <a:r>
              <a:rPr sz="2400" spc="-25" dirty="0">
                <a:latin typeface="Tahoma"/>
                <a:cs typeface="Tahoma"/>
              </a:rPr>
              <a:t> </a:t>
            </a:r>
            <a:r>
              <a:rPr sz="2400" dirty="0">
                <a:latin typeface="Tahoma"/>
                <a:cs typeface="Tahoma"/>
              </a:rPr>
              <a:t>and</a:t>
            </a:r>
            <a:r>
              <a:rPr sz="2400" spc="-15" dirty="0">
                <a:latin typeface="Tahoma"/>
                <a:cs typeface="Tahoma"/>
              </a:rPr>
              <a:t> </a:t>
            </a:r>
            <a:r>
              <a:rPr sz="2400" dirty="0">
                <a:latin typeface="Tahoma"/>
                <a:cs typeface="Tahoma"/>
              </a:rPr>
              <a:t>flip-flop</a:t>
            </a:r>
            <a:r>
              <a:rPr sz="2400" spc="-25" dirty="0">
                <a:latin typeface="Tahoma"/>
                <a:cs typeface="Tahoma"/>
              </a:rPr>
              <a:t> </a:t>
            </a:r>
            <a:r>
              <a:rPr sz="2400" spc="-10" dirty="0">
                <a:latin typeface="Tahoma"/>
                <a:cs typeface="Tahoma"/>
              </a:rPr>
              <a:t>states </a:t>
            </a:r>
            <a:r>
              <a:rPr sz="2400" dirty="0">
                <a:latin typeface="Tahoma"/>
                <a:cs typeface="Tahoma"/>
              </a:rPr>
              <a:t>can</a:t>
            </a:r>
            <a:r>
              <a:rPr sz="2400" spc="-35" dirty="0">
                <a:latin typeface="Tahoma"/>
                <a:cs typeface="Tahoma"/>
              </a:rPr>
              <a:t> </a:t>
            </a:r>
            <a:r>
              <a:rPr sz="2400" dirty="0">
                <a:latin typeface="Tahoma"/>
                <a:cs typeface="Tahoma"/>
              </a:rPr>
              <a:t>be</a:t>
            </a:r>
            <a:r>
              <a:rPr sz="2400" spc="-40" dirty="0">
                <a:latin typeface="Tahoma"/>
                <a:cs typeface="Tahoma"/>
              </a:rPr>
              <a:t> </a:t>
            </a:r>
            <a:r>
              <a:rPr sz="2400" dirty="0">
                <a:latin typeface="Tahoma"/>
                <a:cs typeface="Tahoma"/>
              </a:rPr>
              <a:t>enumerated</a:t>
            </a:r>
            <a:r>
              <a:rPr sz="2400" spc="-45" dirty="0">
                <a:latin typeface="Tahoma"/>
                <a:cs typeface="Tahoma"/>
              </a:rPr>
              <a:t> </a:t>
            </a:r>
            <a:r>
              <a:rPr sz="2400" dirty="0">
                <a:latin typeface="Tahoma"/>
                <a:cs typeface="Tahoma"/>
              </a:rPr>
              <a:t>in</a:t>
            </a:r>
            <a:r>
              <a:rPr sz="2400" spc="-40" dirty="0">
                <a:latin typeface="Tahoma"/>
                <a:cs typeface="Tahoma"/>
              </a:rPr>
              <a:t> </a:t>
            </a:r>
            <a:r>
              <a:rPr sz="2400" dirty="0">
                <a:latin typeface="Tahoma"/>
                <a:cs typeface="Tahoma"/>
              </a:rPr>
              <a:t>a</a:t>
            </a:r>
            <a:r>
              <a:rPr sz="2400" spc="-20" dirty="0">
                <a:latin typeface="Tahoma"/>
                <a:cs typeface="Tahoma"/>
              </a:rPr>
              <a:t> </a:t>
            </a:r>
            <a:r>
              <a:rPr sz="2400" dirty="0">
                <a:solidFill>
                  <a:srgbClr val="FF0000"/>
                </a:solidFill>
                <a:latin typeface="Tahoma"/>
                <a:cs typeface="Tahoma"/>
              </a:rPr>
              <a:t>state</a:t>
            </a:r>
            <a:r>
              <a:rPr sz="2400" spc="-30" dirty="0">
                <a:solidFill>
                  <a:srgbClr val="FF0000"/>
                </a:solidFill>
                <a:latin typeface="Tahoma"/>
                <a:cs typeface="Tahoma"/>
              </a:rPr>
              <a:t> </a:t>
            </a:r>
            <a:r>
              <a:rPr sz="2400" dirty="0">
                <a:solidFill>
                  <a:srgbClr val="FF0000"/>
                </a:solidFill>
                <a:latin typeface="Tahoma"/>
                <a:cs typeface="Tahoma"/>
              </a:rPr>
              <a:t>table</a:t>
            </a:r>
            <a:r>
              <a:rPr sz="2400" spc="-35" dirty="0">
                <a:solidFill>
                  <a:srgbClr val="FF0000"/>
                </a:solidFill>
                <a:latin typeface="Tahoma"/>
                <a:cs typeface="Tahoma"/>
              </a:rPr>
              <a:t> </a:t>
            </a:r>
            <a:r>
              <a:rPr sz="2400" dirty="0">
                <a:latin typeface="Tahoma"/>
                <a:cs typeface="Tahoma"/>
              </a:rPr>
              <a:t>(sometimes</a:t>
            </a:r>
            <a:r>
              <a:rPr sz="2400" spc="-40" dirty="0">
                <a:latin typeface="Tahoma"/>
                <a:cs typeface="Tahoma"/>
              </a:rPr>
              <a:t> </a:t>
            </a:r>
            <a:r>
              <a:rPr sz="2400" spc="-10" dirty="0">
                <a:latin typeface="Tahoma"/>
                <a:cs typeface="Tahoma"/>
              </a:rPr>
              <a:t>called </a:t>
            </a:r>
            <a:r>
              <a:rPr sz="2400" dirty="0">
                <a:solidFill>
                  <a:srgbClr val="FF0000"/>
                </a:solidFill>
                <a:latin typeface="Tahoma"/>
                <a:cs typeface="Tahoma"/>
              </a:rPr>
              <a:t>transition</a:t>
            </a:r>
            <a:r>
              <a:rPr sz="2400" spc="-155" dirty="0">
                <a:solidFill>
                  <a:srgbClr val="FF0000"/>
                </a:solidFill>
                <a:latin typeface="Tahoma"/>
                <a:cs typeface="Tahoma"/>
              </a:rPr>
              <a:t> </a:t>
            </a:r>
            <a:r>
              <a:rPr sz="2400" spc="-10" dirty="0">
                <a:solidFill>
                  <a:srgbClr val="FF0000"/>
                </a:solidFill>
                <a:latin typeface="Tahoma"/>
                <a:cs typeface="Tahoma"/>
              </a:rPr>
              <a:t>table</a:t>
            </a:r>
            <a:r>
              <a:rPr sz="2400" spc="-10" dirty="0">
                <a:latin typeface="Tahoma"/>
                <a:cs typeface="Tahoma"/>
              </a:rPr>
              <a:t>).</a:t>
            </a:r>
            <a:endParaRPr sz="2400">
              <a:latin typeface="Tahoma"/>
              <a:cs typeface="Tahoma"/>
            </a:endParaRPr>
          </a:p>
        </p:txBody>
      </p:sp>
      <p:sp>
        <p:nvSpPr>
          <p:cNvPr id="6" name="object 6"/>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30</a:t>
            </a:fld>
            <a:endParaRPr spc="-25"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a:xfrm>
            <a:off x="2971801" y="990600"/>
            <a:ext cx="7429372" cy="5909310"/>
          </a:xfrm>
        </p:spPr>
        <p:txBody>
          <a:bodyPr/>
          <a:lstStyle/>
          <a:p>
            <a:pPr fontAlgn="base"/>
            <a:r>
              <a:rPr lang="en-US" b="1" dirty="0"/>
              <a:t>Applications of Flip-Flops:</a:t>
            </a:r>
          </a:p>
          <a:p>
            <a:pPr rtl="0" fontAlgn="base"/>
            <a:r>
              <a:rPr lang="en-US" dirty="0"/>
              <a:t>These are the various types of flip-flops being used in digital electronic circuits and the applications of Flip-flops are as specified below</a:t>
            </a:r>
            <a:r>
              <a:rPr lang="en-US" dirty="0" smtClean="0"/>
              <a:t>.</a:t>
            </a:r>
          </a:p>
          <a:p>
            <a:pPr rtl="0" fontAlgn="base"/>
            <a:endParaRPr lang="en-US" dirty="0"/>
          </a:p>
          <a:p>
            <a:pPr marL="342900" indent="-342900" fontAlgn="base">
              <a:buFont typeface="Arial" panose="020B0604020202020204" pitchFamily="34" charset="0"/>
              <a:buChar char="•"/>
            </a:pPr>
            <a:r>
              <a:rPr lang="en-US" dirty="0"/>
              <a:t>Counters</a:t>
            </a:r>
          </a:p>
          <a:p>
            <a:pPr marL="342900" indent="-342900" fontAlgn="base">
              <a:buFont typeface="Arial" panose="020B0604020202020204" pitchFamily="34" charset="0"/>
              <a:buChar char="•"/>
            </a:pPr>
            <a:r>
              <a:rPr lang="en-US" dirty="0"/>
              <a:t>Frequency Dividers</a:t>
            </a:r>
          </a:p>
          <a:p>
            <a:pPr marL="342900" indent="-342900" fontAlgn="base">
              <a:buFont typeface="Arial" panose="020B0604020202020204" pitchFamily="34" charset="0"/>
              <a:buChar char="•"/>
            </a:pPr>
            <a:r>
              <a:rPr lang="en-US" dirty="0"/>
              <a:t>Shift Registers</a:t>
            </a:r>
          </a:p>
          <a:p>
            <a:pPr marL="342900" indent="-342900" fontAlgn="base">
              <a:buFont typeface="Arial" panose="020B0604020202020204" pitchFamily="34" charset="0"/>
              <a:buChar char="•"/>
            </a:pPr>
            <a:r>
              <a:rPr lang="en-US" dirty="0"/>
              <a:t>Storage Registers</a:t>
            </a:r>
          </a:p>
          <a:p>
            <a:pPr marL="342900" indent="-342900" fontAlgn="base">
              <a:buFont typeface="Arial" panose="020B0604020202020204" pitchFamily="34" charset="0"/>
              <a:buChar char="•"/>
            </a:pPr>
            <a:r>
              <a:rPr lang="en-US" dirty="0"/>
              <a:t>Bounce elimination switch</a:t>
            </a:r>
          </a:p>
          <a:p>
            <a:pPr marL="342900" indent="-342900" fontAlgn="base">
              <a:buFont typeface="Arial" panose="020B0604020202020204" pitchFamily="34" charset="0"/>
              <a:buChar char="•"/>
            </a:pPr>
            <a:r>
              <a:rPr lang="en-US" dirty="0"/>
              <a:t>Data storage</a:t>
            </a:r>
          </a:p>
          <a:p>
            <a:pPr marL="342900" indent="-342900" fontAlgn="base">
              <a:buFont typeface="Arial" panose="020B0604020202020204" pitchFamily="34" charset="0"/>
              <a:buChar char="•"/>
            </a:pPr>
            <a:r>
              <a:rPr lang="en-US" dirty="0"/>
              <a:t>Data transfer</a:t>
            </a:r>
          </a:p>
          <a:p>
            <a:pPr marL="342900" indent="-342900" fontAlgn="base">
              <a:buFont typeface="Arial" panose="020B0604020202020204" pitchFamily="34" charset="0"/>
              <a:buChar char="•"/>
            </a:pPr>
            <a:r>
              <a:rPr lang="en-US" dirty="0"/>
              <a:t>Latch</a:t>
            </a:r>
          </a:p>
          <a:p>
            <a:pPr marL="342900" indent="-342900" fontAlgn="base">
              <a:buFont typeface="Arial" panose="020B0604020202020204" pitchFamily="34" charset="0"/>
              <a:buChar char="•"/>
            </a:pPr>
            <a:r>
              <a:rPr lang="en-US" dirty="0"/>
              <a:t>Registers</a:t>
            </a:r>
          </a:p>
          <a:p>
            <a:pPr marL="342900" indent="-342900" fontAlgn="base">
              <a:buFont typeface="Arial" panose="020B0604020202020204" pitchFamily="34" charset="0"/>
              <a:buChar char="•"/>
            </a:pPr>
            <a:r>
              <a:rPr lang="en-US" dirty="0"/>
              <a:t>Memory</a:t>
            </a:r>
          </a:p>
          <a:p>
            <a:endParaRPr lang="en-IN" dirty="0"/>
          </a:p>
        </p:txBody>
      </p:sp>
    </p:spTree>
    <p:extLst>
      <p:ext uri="{BB962C8B-B14F-4D97-AF65-F5344CB8AC3E}">
        <p14:creationId xmlns:p14="http://schemas.microsoft.com/office/powerpoint/2010/main" val="159407572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6292" y="381000"/>
            <a:ext cx="9759937" cy="955056"/>
          </a:xfrm>
        </p:spPr>
        <p:txBody>
          <a:bodyPr/>
          <a:lstStyle/>
          <a:p>
            <a:r>
              <a:rPr lang="en-IN" b="1" dirty="0"/>
              <a:t>Counters in Digital Logic</a:t>
            </a:r>
            <a:br>
              <a:rPr lang="en-IN" b="1" dirty="0"/>
            </a:br>
            <a:endParaRPr lang="en-IN" dirty="0"/>
          </a:p>
        </p:txBody>
      </p:sp>
      <p:sp>
        <p:nvSpPr>
          <p:cNvPr id="3" name="Text Placeholder 2"/>
          <p:cNvSpPr>
            <a:spLocks noGrp="1"/>
          </p:cNvSpPr>
          <p:nvPr>
            <p:ph type="body" idx="1"/>
          </p:nvPr>
        </p:nvSpPr>
        <p:spPr>
          <a:xfrm>
            <a:off x="2076292" y="1600201"/>
            <a:ext cx="9429908" cy="1846659"/>
          </a:xfrm>
        </p:spPr>
        <p:txBody>
          <a:bodyPr/>
          <a:lstStyle/>
          <a:p>
            <a:r>
              <a:rPr lang="en-US" dirty="0"/>
              <a:t>A </a:t>
            </a:r>
            <a:r>
              <a:rPr lang="en-US" b="1" u="sng" dirty="0">
                <a:hlinkClick r:id="rId2"/>
              </a:rPr>
              <a:t>Counter</a:t>
            </a:r>
            <a:r>
              <a:rPr lang="en-US" dirty="0"/>
              <a:t> is a device which stores (and sometimes displays) the number of times a particular event or process has occurred, often in relationship to a clock signal. Counters are used in digital electronics for counting purpose, they can count specific event happening in the circuit.</a:t>
            </a:r>
            <a:endParaRPr lang="en-IN" dirty="0"/>
          </a:p>
        </p:txBody>
      </p:sp>
      <p:sp>
        <p:nvSpPr>
          <p:cNvPr id="4" name="Rectangle 3"/>
          <p:cNvSpPr/>
          <p:nvPr/>
        </p:nvSpPr>
        <p:spPr>
          <a:xfrm>
            <a:off x="2286000" y="3886200"/>
            <a:ext cx="6934200" cy="1569660"/>
          </a:xfrm>
          <a:prstGeom prst="rect">
            <a:avLst/>
          </a:prstGeom>
        </p:spPr>
        <p:txBody>
          <a:bodyPr wrap="square">
            <a:spAutoFit/>
          </a:bodyPr>
          <a:lstStyle/>
          <a:p>
            <a:pPr algn="l" fontAlgn="base"/>
            <a:r>
              <a:rPr lang="en-US" sz="2400" dirty="0">
                <a:solidFill>
                  <a:srgbClr val="273239"/>
                </a:solidFill>
                <a:latin typeface="Nunito"/>
              </a:rPr>
              <a:t>Counters are broadly divided into two categories </a:t>
            </a:r>
            <a:br>
              <a:rPr lang="en-US" sz="2400" dirty="0">
                <a:solidFill>
                  <a:srgbClr val="273239"/>
                </a:solidFill>
                <a:latin typeface="Nunito"/>
              </a:rPr>
            </a:br>
            <a:r>
              <a:rPr lang="en-US" sz="2400" dirty="0">
                <a:solidFill>
                  <a:srgbClr val="273239"/>
                </a:solidFill>
                <a:latin typeface="Nunito"/>
              </a:rPr>
              <a:t> </a:t>
            </a:r>
          </a:p>
          <a:p>
            <a:pPr algn="l" fontAlgn="base">
              <a:buFont typeface="+mj-lt"/>
              <a:buAutoNum type="arabicPeriod"/>
            </a:pPr>
            <a:r>
              <a:rPr lang="en-US" sz="2400" dirty="0">
                <a:solidFill>
                  <a:srgbClr val="273239"/>
                </a:solidFill>
                <a:latin typeface="Nunito"/>
              </a:rPr>
              <a:t>Asynchronous counter</a:t>
            </a:r>
          </a:p>
          <a:p>
            <a:pPr algn="l" fontAlgn="base">
              <a:buFont typeface="+mj-lt"/>
              <a:buAutoNum type="arabicPeriod"/>
            </a:pPr>
            <a:r>
              <a:rPr lang="en-US" sz="2400" dirty="0">
                <a:solidFill>
                  <a:srgbClr val="273239"/>
                </a:solidFill>
                <a:latin typeface="Nunito"/>
              </a:rPr>
              <a:t>Synchronous counter</a:t>
            </a:r>
            <a:endParaRPr lang="en-US" sz="2400" dirty="0">
              <a:solidFill>
                <a:srgbClr val="273239"/>
              </a:solidFill>
              <a:latin typeface="Nunito"/>
            </a:endParaRPr>
          </a:p>
        </p:txBody>
      </p:sp>
    </p:spTree>
    <p:extLst>
      <p:ext uri="{BB962C8B-B14F-4D97-AF65-F5344CB8AC3E}">
        <p14:creationId xmlns:p14="http://schemas.microsoft.com/office/powerpoint/2010/main" val="121752222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18161"/>
            <a:ext cx="7883728" cy="1354217"/>
          </a:xfrm>
        </p:spPr>
        <p:txBody>
          <a:bodyPr/>
          <a:lstStyle/>
          <a:p>
            <a:pPr rtl="0"/>
            <a:r>
              <a:rPr lang="en-US" altLang="en-US" b="1" u="sng" dirty="0">
                <a:solidFill>
                  <a:srgbClr val="273239"/>
                </a:solidFill>
                <a:latin typeface="Nunito"/>
              </a:rPr>
              <a:t>Asynchronous Counter </a:t>
            </a:r>
            <a:r>
              <a:rPr lang="en-US" altLang="en-US" sz="2000" dirty="0">
                <a:solidFill>
                  <a:schemeClr val="tx1"/>
                </a:solidFill>
              </a:rPr>
              <a:t/>
            </a:r>
            <a:br>
              <a:rPr lang="en-US" altLang="en-US" sz="2000" dirty="0">
                <a:solidFill>
                  <a:schemeClr val="tx1"/>
                </a:solidFill>
              </a:rPr>
            </a:br>
            <a:endParaRPr lang="en-IN" dirty="0"/>
          </a:p>
        </p:txBody>
      </p:sp>
      <p:sp>
        <p:nvSpPr>
          <p:cNvPr id="3" name="Text Placeholder 2"/>
          <p:cNvSpPr>
            <a:spLocks noGrp="1"/>
          </p:cNvSpPr>
          <p:nvPr>
            <p:ph type="body" idx="1"/>
          </p:nvPr>
        </p:nvSpPr>
        <p:spPr>
          <a:xfrm>
            <a:off x="457200" y="2209800"/>
            <a:ext cx="4800600" cy="3693319"/>
          </a:xfrm>
        </p:spPr>
        <p:txBody>
          <a:bodyPr/>
          <a:lstStyle/>
          <a:p>
            <a:r>
              <a:rPr lang="en-US" dirty="0"/>
              <a:t>In asynchronous counter </a:t>
            </a:r>
            <a:r>
              <a:rPr lang="en-US" dirty="0">
                <a:solidFill>
                  <a:srgbClr val="FF0000"/>
                </a:solidFill>
              </a:rPr>
              <a:t>we don’t use universal clock</a:t>
            </a:r>
            <a:r>
              <a:rPr lang="en-US" dirty="0"/>
              <a:t>, only first flip flop is driven by main clock and the clock input of rest of the following flip flop is driven by output of previous flip flops. We can understand it by following diagram-</a:t>
            </a:r>
            <a:endParaRPr lang="en-IN" dirty="0"/>
          </a:p>
        </p:txBody>
      </p:sp>
      <p:pic>
        <p:nvPicPr>
          <p:cNvPr id="5" name="Picture 4"/>
          <p:cNvPicPr>
            <a:picLocks noChangeAspect="1"/>
          </p:cNvPicPr>
          <p:nvPr/>
        </p:nvPicPr>
        <p:blipFill>
          <a:blip r:embed="rId2"/>
          <a:stretch>
            <a:fillRect/>
          </a:stretch>
        </p:blipFill>
        <p:spPr>
          <a:xfrm>
            <a:off x="5867400" y="766330"/>
            <a:ext cx="5714999" cy="6091670"/>
          </a:xfrm>
          <a:prstGeom prst="rect">
            <a:avLst/>
          </a:prstGeom>
        </p:spPr>
      </p:pic>
    </p:spTree>
    <p:extLst>
      <p:ext uri="{BB962C8B-B14F-4D97-AF65-F5344CB8AC3E}">
        <p14:creationId xmlns:p14="http://schemas.microsoft.com/office/powerpoint/2010/main" val="366167462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57400" y="1981200"/>
            <a:ext cx="8343772" cy="2677656"/>
          </a:xfrm>
          <a:prstGeom prst="rect">
            <a:avLst/>
          </a:prstGeom>
        </p:spPr>
        <p:txBody>
          <a:bodyPr wrap="square">
            <a:spAutoFit/>
          </a:bodyPr>
          <a:lstStyle/>
          <a:p>
            <a:r>
              <a:rPr lang="en-US" sz="2800" dirty="0" smtClean="0">
                <a:solidFill>
                  <a:srgbClr val="273239"/>
                </a:solidFill>
                <a:latin typeface="Nunito"/>
              </a:rPr>
              <a:t>Ripples </a:t>
            </a:r>
            <a:r>
              <a:rPr lang="en-US" sz="2800" dirty="0">
                <a:solidFill>
                  <a:srgbClr val="273239"/>
                </a:solidFill>
                <a:latin typeface="Nunito"/>
              </a:rPr>
              <a:t>are generated through Q0,Q1,Q2,Q3 hence it is also called </a:t>
            </a:r>
            <a:r>
              <a:rPr lang="en-US" sz="2800" b="1" dirty="0">
                <a:solidFill>
                  <a:srgbClr val="273239"/>
                </a:solidFill>
                <a:latin typeface="Nunito"/>
              </a:rPr>
              <a:t>RIPPLE counter and serial counter.</a:t>
            </a:r>
            <a:r>
              <a:rPr lang="en-US" sz="2800" dirty="0">
                <a:solidFill>
                  <a:srgbClr val="273239"/>
                </a:solidFill>
                <a:latin typeface="Nunito"/>
              </a:rPr>
              <a:t> </a:t>
            </a:r>
            <a:r>
              <a:rPr lang="en-US" sz="2800" dirty="0">
                <a:solidFill>
                  <a:srgbClr val="273239"/>
                </a:solidFill>
                <a:latin typeface="Nunito"/>
              </a:rPr>
              <a:t>A ripple counter is a cascaded arrangement of flip flops where the output of one flip flop drives the clock input of the following flip flop </a:t>
            </a:r>
            <a:endParaRPr lang="en-IN" sz="2800" dirty="0"/>
          </a:p>
        </p:txBody>
      </p:sp>
      <p:sp>
        <p:nvSpPr>
          <p:cNvPr id="5" name="Title 1"/>
          <p:cNvSpPr>
            <a:spLocks noGrp="1"/>
          </p:cNvSpPr>
          <p:nvPr>
            <p:ph type="title"/>
          </p:nvPr>
        </p:nvSpPr>
        <p:spPr>
          <a:xfrm>
            <a:off x="2517444" y="-18161"/>
            <a:ext cx="7883728" cy="1354217"/>
          </a:xfrm>
        </p:spPr>
        <p:txBody>
          <a:bodyPr/>
          <a:lstStyle/>
          <a:p>
            <a:pPr rtl="0"/>
            <a:r>
              <a:rPr lang="en-US" altLang="en-US" b="1" u="sng" dirty="0">
                <a:solidFill>
                  <a:srgbClr val="273239"/>
                </a:solidFill>
                <a:latin typeface="Nunito"/>
              </a:rPr>
              <a:t>Asynchronous Counter </a:t>
            </a:r>
            <a:r>
              <a:rPr lang="en-US" altLang="en-US" sz="2000" dirty="0">
                <a:solidFill>
                  <a:schemeClr val="tx1"/>
                </a:solidFill>
              </a:rPr>
              <a:t/>
            </a:r>
            <a:br>
              <a:rPr lang="en-US" altLang="en-US" sz="2000" dirty="0">
                <a:solidFill>
                  <a:schemeClr val="tx1"/>
                </a:solidFill>
              </a:rPr>
            </a:br>
            <a:endParaRPr lang="en-IN" dirty="0"/>
          </a:p>
        </p:txBody>
      </p:sp>
    </p:spTree>
    <p:extLst>
      <p:ext uri="{BB962C8B-B14F-4D97-AF65-F5344CB8AC3E}">
        <p14:creationId xmlns:p14="http://schemas.microsoft.com/office/powerpoint/2010/main" val="324781747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18161"/>
            <a:ext cx="7883728" cy="677108"/>
          </a:xfrm>
        </p:spPr>
        <p:txBody>
          <a:bodyPr/>
          <a:lstStyle/>
          <a:p>
            <a:r>
              <a:rPr lang="en-IN" dirty="0"/>
              <a:t> </a:t>
            </a:r>
            <a:r>
              <a:rPr lang="en-IN" b="1" u="sng" dirty="0"/>
              <a:t>Synchronous Counter</a:t>
            </a:r>
            <a:r>
              <a:rPr lang="en-IN" dirty="0"/>
              <a:t> </a:t>
            </a:r>
          </a:p>
        </p:txBody>
      </p:sp>
      <p:sp>
        <p:nvSpPr>
          <p:cNvPr id="3" name="Text Placeholder 2"/>
          <p:cNvSpPr>
            <a:spLocks noGrp="1"/>
          </p:cNvSpPr>
          <p:nvPr>
            <p:ph type="body" idx="1"/>
          </p:nvPr>
        </p:nvSpPr>
        <p:spPr>
          <a:xfrm>
            <a:off x="1926743" y="1897761"/>
            <a:ext cx="9731857" cy="3790140"/>
          </a:xfrm>
        </p:spPr>
        <p:txBody>
          <a:bodyPr/>
          <a:lstStyle/>
          <a:p>
            <a:pPr>
              <a:lnSpc>
                <a:spcPct val="150000"/>
              </a:lnSpc>
            </a:pPr>
            <a:r>
              <a:rPr lang="en-US" sz="2800" dirty="0" smtClean="0"/>
              <a:t>Synchronous </a:t>
            </a:r>
            <a:r>
              <a:rPr lang="en-US" sz="2800" dirty="0"/>
              <a:t>counter has </a:t>
            </a:r>
            <a:r>
              <a:rPr lang="en-US" sz="2800" dirty="0">
                <a:solidFill>
                  <a:srgbClr val="0070C0"/>
                </a:solidFill>
              </a:rPr>
              <a:t>one global clock </a:t>
            </a:r>
            <a:r>
              <a:rPr lang="en-US" sz="2800" dirty="0"/>
              <a:t>which drives each flip flop so output changes in parallel. </a:t>
            </a:r>
            <a:r>
              <a:rPr lang="en-US" sz="2800" dirty="0"/>
              <a:t>The one advantage of synchronous counter over asynchronous counter is, it can operate on higher frequency than asynchronous counter as it does not have cumulative delay because of same clock is given to each flip flop. It is also called as parallel counter.</a:t>
            </a:r>
            <a:endParaRPr lang="en-IN" sz="2800" dirty="0"/>
          </a:p>
        </p:txBody>
      </p:sp>
    </p:spTree>
    <p:extLst>
      <p:ext uri="{BB962C8B-B14F-4D97-AF65-F5344CB8AC3E}">
        <p14:creationId xmlns:p14="http://schemas.microsoft.com/office/powerpoint/2010/main" val="8596887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2050" name="Picture 2" descr="digi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5446" y="0"/>
            <a:ext cx="8405726" cy="462508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1767200" y="3185886"/>
            <a:ext cx="6858000" cy="3551500"/>
          </a:xfrm>
          <a:prstGeom prst="rect">
            <a:avLst/>
          </a:prstGeom>
        </p:spPr>
      </p:pic>
    </p:spTree>
    <p:extLst>
      <p:ext uri="{BB962C8B-B14F-4D97-AF65-F5344CB8AC3E}">
        <p14:creationId xmlns:p14="http://schemas.microsoft.com/office/powerpoint/2010/main" val="429002760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18161"/>
            <a:ext cx="7883728" cy="677108"/>
          </a:xfrm>
        </p:spPr>
        <p:txBody>
          <a:bodyPr/>
          <a:lstStyle/>
          <a:p>
            <a:r>
              <a:rPr lang="en-IN" b="1" u="sng" dirty="0"/>
              <a:t>Decade Counter</a:t>
            </a:r>
            <a:endParaRPr lang="en-IN" dirty="0"/>
          </a:p>
        </p:txBody>
      </p:sp>
      <p:sp>
        <p:nvSpPr>
          <p:cNvPr id="3" name="Text Placeholder 2"/>
          <p:cNvSpPr>
            <a:spLocks noGrp="1"/>
          </p:cNvSpPr>
          <p:nvPr>
            <p:ph type="body" idx="1"/>
          </p:nvPr>
        </p:nvSpPr>
        <p:spPr>
          <a:xfrm>
            <a:off x="1828800" y="1828800"/>
            <a:ext cx="3810000" cy="3693319"/>
          </a:xfrm>
        </p:spPr>
        <p:txBody>
          <a:bodyPr/>
          <a:lstStyle/>
          <a:p>
            <a:r>
              <a:rPr lang="en-US" dirty="0"/>
              <a:t>A decade counter counts ten different states and then reset to its initial states. A simple decade counter will count from 0 to 9 but we can also make the decade counters which can go through any ten states between 0 to 15(for 4 bit counter). </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2943160950"/>
              </p:ext>
            </p:extLst>
          </p:nvPr>
        </p:nvGraphicFramePr>
        <p:xfrm>
          <a:off x="5886986" y="990600"/>
          <a:ext cx="4628615" cy="5353416"/>
        </p:xfrm>
        <a:graphic>
          <a:graphicData uri="http://schemas.openxmlformats.org/drawingml/2006/table">
            <a:tbl>
              <a:tblPr/>
              <a:tblGrid>
                <a:gridCol w="925723">
                  <a:extLst>
                    <a:ext uri="{9D8B030D-6E8A-4147-A177-3AD203B41FA5}">
                      <a16:colId xmlns:a16="http://schemas.microsoft.com/office/drawing/2014/main" val="135587034"/>
                    </a:ext>
                  </a:extLst>
                </a:gridCol>
                <a:gridCol w="925723">
                  <a:extLst>
                    <a:ext uri="{9D8B030D-6E8A-4147-A177-3AD203B41FA5}">
                      <a16:colId xmlns:a16="http://schemas.microsoft.com/office/drawing/2014/main" val="291041442"/>
                    </a:ext>
                  </a:extLst>
                </a:gridCol>
                <a:gridCol w="925723">
                  <a:extLst>
                    <a:ext uri="{9D8B030D-6E8A-4147-A177-3AD203B41FA5}">
                      <a16:colId xmlns:a16="http://schemas.microsoft.com/office/drawing/2014/main" val="857851157"/>
                    </a:ext>
                  </a:extLst>
                </a:gridCol>
                <a:gridCol w="925723">
                  <a:extLst>
                    <a:ext uri="{9D8B030D-6E8A-4147-A177-3AD203B41FA5}">
                      <a16:colId xmlns:a16="http://schemas.microsoft.com/office/drawing/2014/main" val="2464782922"/>
                    </a:ext>
                  </a:extLst>
                </a:gridCol>
                <a:gridCol w="925723">
                  <a:extLst>
                    <a:ext uri="{9D8B030D-6E8A-4147-A177-3AD203B41FA5}">
                      <a16:colId xmlns:a16="http://schemas.microsoft.com/office/drawing/2014/main" val="1470304612"/>
                    </a:ext>
                  </a:extLst>
                </a:gridCol>
              </a:tblGrid>
              <a:tr h="255323">
                <a:tc>
                  <a:txBody>
                    <a:bodyPr/>
                    <a:lstStyle/>
                    <a:p>
                      <a:pPr algn="ctr" fontAlgn="ctr"/>
                      <a:r>
                        <a:rPr lang="en-IN" sz="1800" b="0">
                          <a:effectLst/>
                        </a:rPr>
                        <a:t>Clock pulse</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Q3</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dirty="0">
                          <a:effectLst/>
                        </a:rPr>
                        <a:t>Q2</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Q1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Q0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793888709"/>
                  </a:ext>
                </a:extLst>
              </a:tr>
              <a:tr h="255323">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595757996"/>
                  </a:ext>
                </a:extLst>
              </a:tr>
              <a:tr h="255323">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454956204"/>
                  </a:ext>
                </a:extLst>
              </a:tr>
              <a:tr h="255323">
                <a:tc>
                  <a:txBody>
                    <a:bodyPr/>
                    <a:lstStyle/>
                    <a:p>
                      <a:pPr algn="ctr" fontAlgn="ctr"/>
                      <a:r>
                        <a:rPr lang="en-IN" sz="1800" b="0">
                          <a:effectLst/>
                        </a:rPr>
                        <a:t>2</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611482584"/>
                  </a:ext>
                </a:extLst>
              </a:tr>
              <a:tr h="255323">
                <a:tc>
                  <a:txBody>
                    <a:bodyPr/>
                    <a:lstStyle/>
                    <a:p>
                      <a:pPr algn="ctr" fontAlgn="ctr"/>
                      <a:r>
                        <a:rPr lang="en-IN" sz="1800" b="0">
                          <a:effectLst/>
                        </a:rPr>
                        <a:t>3</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292957149"/>
                  </a:ext>
                </a:extLst>
              </a:tr>
              <a:tr h="255323">
                <a:tc>
                  <a:txBody>
                    <a:bodyPr/>
                    <a:lstStyle/>
                    <a:p>
                      <a:pPr algn="ctr" fontAlgn="ctr"/>
                      <a:r>
                        <a:rPr lang="en-IN" sz="1800" b="0">
                          <a:effectLst/>
                        </a:rPr>
                        <a:t>4</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90004409"/>
                  </a:ext>
                </a:extLst>
              </a:tr>
              <a:tr h="255323">
                <a:tc>
                  <a:txBody>
                    <a:bodyPr/>
                    <a:lstStyle/>
                    <a:p>
                      <a:pPr algn="ctr" fontAlgn="ctr"/>
                      <a:r>
                        <a:rPr lang="en-IN" sz="1800" b="0">
                          <a:effectLst/>
                        </a:rPr>
                        <a:t>5</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77388251"/>
                  </a:ext>
                </a:extLst>
              </a:tr>
              <a:tr h="255323">
                <a:tc>
                  <a:txBody>
                    <a:bodyPr/>
                    <a:lstStyle/>
                    <a:p>
                      <a:pPr algn="ctr" fontAlgn="ctr"/>
                      <a:r>
                        <a:rPr lang="en-IN" sz="1800" b="0">
                          <a:effectLst/>
                        </a:rPr>
                        <a:t>6</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867302860"/>
                  </a:ext>
                </a:extLst>
              </a:tr>
              <a:tr h="255323">
                <a:tc>
                  <a:txBody>
                    <a:bodyPr/>
                    <a:lstStyle/>
                    <a:p>
                      <a:pPr algn="ctr" fontAlgn="ctr"/>
                      <a:r>
                        <a:rPr lang="en-IN" sz="1800" b="0">
                          <a:effectLst/>
                        </a:rPr>
                        <a:t>7</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919572078"/>
                  </a:ext>
                </a:extLst>
              </a:tr>
              <a:tr h="255323">
                <a:tc>
                  <a:txBody>
                    <a:bodyPr/>
                    <a:lstStyle/>
                    <a:p>
                      <a:pPr algn="ctr" fontAlgn="ctr"/>
                      <a:r>
                        <a:rPr lang="en-IN" sz="1800" b="0">
                          <a:effectLst/>
                        </a:rPr>
                        <a:t>8</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021709309"/>
                  </a:ext>
                </a:extLst>
              </a:tr>
              <a:tr h="255323">
                <a:tc>
                  <a:txBody>
                    <a:bodyPr/>
                    <a:lstStyle/>
                    <a:p>
                      <a:pPr algn="ctr" fontAlgn="ctr"/>
                      <a:r>
                        <a:rPr lang="en-IN" sz="1800" b="0">
                          <a:effectLst/>
                        </a:rPr>
                        <a:t>9</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1</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183758604"/>
                  </a:ext>
                </a:extLst>
              </a:tr>
              <a:tr h="255323">
                <a:tc>
                  <a:txBody>
                    <a:bodyPr/>
                    <a:lstStyle/>
                    <a:p>
                      <a:pPr algn="ctr" fontAlgn="ctr"/>
                      <a:r>
                        <a:rPr lang="en-IN" sz="1800" b="0">
                          <a:effectLst/>
                        </a:rPr>
                        <a:t>10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IN" sz="1800" b="0" dirty="0">
                          <a:effectLst/>
                        </a:rPr>
                        <a:t>0</a:t>
                      </a:r>
                    </a:p>
                  </a:txBody>
                  <a:tcPr marL="53192" marR="53192" marT="74469" marB="74469"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543611491"/>
                  </a:ext>
                </a:extLst>
              </a:tr>
            </a:tbl>
          </a:graphicData>
        </a:graphic>
      </p:graphicFrame>
    </p:spTree>
    <p:extLst>
      <p:ext uri="{BB962C8B-B14F-4D97-AF65-F5344CB8AC3E}">
        <p14:creationId xmlns:p14="http://schemas.microsoft.com/office/powerpoint/2010/main" val="215307730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18161"/>
            <a:ext cx="7883728" cy="677108"/>
          </a:xfrm>
        </p:spPr>
        <p:txBody>
          <a:bodyPr/>
          <a:lstStyle/>
          <a:p>
            <a:r>
              <a:rPr lang="en-US" dirty="0" smtClean="0"/>
              <a:t>Decade counter</a:t>
            </a:r>
            <a:endParaRPr lang="en-IN" dirty="0"/>
          </a:p>
        </p:txBody>
      </p:sp>
      <p:sp>
        <p:nvSpPr>
          <p:cNvPr id="3" name="Text Placeholder 2"/>
          <p:cNvSpPr>
            <a:spLocks noGrp="1"/>
          </p:cNvSpPr>
          <p:nvPr>
            <p:ph type="body" idx="1"/>
          </p:nvPr>
        </p:nvSpPr>
        <p:spPr/>
        <p:txBody>
          <a:bodyPr/>
          <a:lstStyle/>
          <a:p>
            <a:endParaRPr lang="en-IN"/>
          </a:p>
        </p:txBody>
      </p:sp>
      <p:pic>
        <p:nvPicPr>
          <p:cNvPr id="5122" name="Picture 2" descr="digi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1" y="1879023"/>
            <a:ext cx="9119545" cy="4191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229840" y="513000"/>
              <a:ext cx="8092440" cy="4723920"/>
            </p14:xfrm>
          </p:contentPart>
        </mc:Choice>
        <mc:Fallback>
          <p:pic>
            <p:nvPicPr>
              <p:cNvPr id="4" name="Ink 3"/>
              <p:cNvPicPr/>
              <p:nvPr/>
            </p:nvPicPr>
            <p:blipFill>
              <a:blip r:embed="rId4"/>
              <a:stretch>
                <a:fillRect/>
              </a:stretch>
            </p:blipFill>
            <p:spPr>
              <a:xfrm>
                <a:off x="2223000" y="506160"/>
                <a:ext cx="8108280" cy="4735440"/>
              </a:xfrm>
              <a:prstGeom prst="rect">
                <a:avLst/>
              </a:prstGeom>
            </p:spPr>
          </p:pic>
        </mc:Fallback>
      </mc:AlternateContent>
    </p:spTree>
    <p:extLst>
      <p:ext uri="{BB962C8B-B14F-4D97-AF65-F5344CB8AC3E}">
        <p14:creationId xmlns:p14="http://schemas.microsoft.com/office/powerpoint/2010/main" val="200666931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457199"/>
            <a:ext cx="7883728" cy="1292662"/>
          </a:xfrm>
        </p:spPr>
        <p:txBody>
          <a:bodyPr/>
          <a:lstStyle/>
          <a:p>
            <a:r>
              <a:rPr lang="en-US" sz="4000" b="1" dirty="0"/>
              <a:t>Ring Counter in Digital Logic</a:t>
            </a:r>
            <a:r>
              <a:rPr lang="en-US" b="1" dirty="0"/>
              <a:t/>
            </a:r>
            <a:br>
              <a:rPr lang="en-US" b="1" dirty="0"/>
            </a:br>
            <a:endParaRPr lang="en-IN" dirty="0"/>
          </a:p>
        </p:txBody>
      </p:sp>
      <p:sp>
        <p:nvSpPr>
          <p:cNvPr id="3" name="Text Placeholder 2"/>
          <p:cNvSpPr>
            <a:spLocks noGrp="1"/>
          </p:cNvSpPr>
          <p:nvPr>
            <p:ph type="body" idx="1"/>
          </p:nvPr>
        </p:nvSpPr>
        <p:spPr>
          <a:xfrm>
            <a:off x="1926743" y="1897762"/>
            <a:ext cx="8288655" cy="2215991"/>
          </a:xfrm>
        </p:spPr>
        <p:txBody>
          <a:bodyPr/>
          <a:lstStyle/>
          <a:p>
            <a:r>
              <a:rPr lang="en-US" dirty="0"/>
              <a:t>A ring counter is a typical application of the Shift register. The ring counter is almost the same as the shift counter. The only change is that the output of the last flip-flop is connected to the input of the first flip-flop in the case of the ring counter but in the case of the shift register it is taken as output. </a:t>
            </a:r>
            <a:endParaRPr lang="en-IN" dirty="0"/>
          </a:p>
        </p:txBody>
      </p:sp>
    </p:spTree>
    <p:extLst>
      <p:ext uri="{BB962C8B-B14F-4D97-AF65-F5344CB8AC3E}">
        <p14:creationId xmlns:p14="http://schemas.microsoft.com/office/powerpoint/2010/main" val="2253957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18437" name="Picture 4"/>
          <p:cNvPicPr>
            <a:picLocks noChangeAspect="1" noChangeArrowheads="1"/>
          </p:cNvPicPr>
          <p:nvPr/>
        </p:nvPicPr>
        <p:blipFill>
          <a:blip r:embed="rId2" cstate="print"/>
          <a:srcRect t="9372"/>
          <a:stretch>
            <a:fillRect/>
          </a:stretch>
        </p:blipFill>
        <p:spPr bwMode="auto">
          <a:xfrm>
            <a:off x="3005138" y="1856561"/>
            <a:ext cx="5959079" cy="1463171"/>
          </a:xfrm>
          <a:prstGeom prst="rect">
            <a:avLst/>
          </a:prstGeom>
          <a:noFill/>
          <a:ln w="9525">
            <a:noFill/>
            <a:miter lim="800000"/>
            <a:headEnd/>
            <a:tailEnd/>
          </a:ln>
        </p:spPr>
      </p:pic>
      <p:sp>
        <p:nvSpPr>
          <p:cNvPr id="18435" name="Rectangle 2"/>
          <p:cNvSpPr>
            <a:spLocks noGrp="1" noChangeArrowheads="1"/>
          </p:cNvSpPr>
          <p:nvPr>
            <p:ph type="title"/>
          </p:nvPr>
        </p:nvSpPr>
        <p:spPr>
          <a:xfrm>
            <a:off x="2856311" y="988219"/>
            <a:ext cx="6668690" cy="415498"/>
          </a:xfrm>
        </p:spPr>
        <p:txBody>
          <a:bodyPr/>
          <a:lstStyle/>
          <a:p>
            <a:r>
              <a:rPr lang="en-US" sz="2700">
                <a:solidFill>
                  <a:srgbClr val="6600CC"/>
                </a:solidFill>
                <a:latin typeface="Arial" pitchFamily="34" charset="0"/>
                <a:cs typeface="Arial" pitchFamily="34" charset="0"/>
              </a:rPr>
              <a:t>Introduction to Sequential Circuits</a:t>
            </a:r>
          </a:p>
        </p:txBody>
      </p:sp>
      <p:sp>
        <p:nvSpPr>
          <p:cNvPr id="18436" name="Rectangle 3"/>
          <p:cNvSpPr>
            <a:spLocks noGrp="1" noChangeArrowheads="1"/>
          </p:cNvSpPr>
          <p:nvPr>
            <p:ph type="body" idx="1"/>
          </p:nvPr>
        </p:nvSpPr>
        <p:spPr>
          <a:xfrm>
            <a:off x="1833189" y="3981584"/>
            <a:ext cx="8714935" cy="2243691"/>
          </a:xfrm>
          <a:solidFill>
            <a:schemeClr val="bg1"/>
          </a:solidFill>
        </p:spPr>
        <p:txBody>
          <a:bodyPr/>
          <a:lstStyle/>
          <a:p>
            <a:pPr>
              <a:lnSpc>
                <a:spcPct val="90000"/>
              </a:lnSpc>
              <a:spcBef>
                <a:spcPct val="0"/>
              </a:spcBef>
              <a:buClr>
                <a:schemeClr val="hlink"/>
              </a:buClr>
              <a:buSzPct val="115000"/>
            </a:pPr>
            <a:r>
              <a:rPr lang="en-US" sz="1800" dirty="0">
                <a:solidFill>
                  <a:srgbClr val="000000"/>
                </a:solidFill>
              </a:rPr>
              <a:t>Combinatorial Logic</a:t>
            </a:r>
          </a:p>
          <a:p>
            <a:pPr lvl="1">
              <a:lnSpc>
                <a:spcPct val="90000"/>
              </a:lnSpc>
              <a:spcBef>
                <a:spcPct val="0"/>
              </a:spcBef>
              <a:buClr>
                <a:schemeClr val="hlink"/>
              </a:buClr>
              <a:buSzPct val="115000"/>
            </a:pPr>
            <a:r>
              <a:rPr lang="en-US" i="1" dirty="0">
                <a:solidFill>
                  <a:srgbClr val="000000"/>
                </a:solidFill>
              </a:rPr>
              <a:t>Next state function</a:t>
            </a:r>
            <a:br>
              <a:rPr lang="en-US" i="1" dirty="0">
                <a:solidFill>
                  <a:srgbClr val="000000"/>
                </a:solidFill>
              </a:rPr>
            </a:br>
            <a:r>
              <a:rPr lang="en-US" i="1" dirty="0">
                <a:solidFill>
                  <a:srgbClr val="000000"/>
                </a:solidFill>
              </a:rPr>
              <a:t>		</a:t>
            </a:r>
            <a:r>
              <a:rPr lang="en-US" dirty="0">
                <a:solidFill>
                  <a:srgbClr val="000000"/>
                </a:solidFill>
              </a:rPr>
              <a:t>Next State = f(Inputs, </a:t>
            </a:r>
            <a:r>
              <a:rPr lang="en-US" dirty="0">
                <a:solidFill>
                  <a:srgbClr val="6600CC"/>
                </a:solidFill>
              </a:rPr>
              <a:t>State</a:t>
            </a:r>
            <a:r>
              <a:rPr lang="en-US" dirty="0">
                <a:solidFill>
                  <a:srgbClr val="000000"/>
                </a:solidFill>
              </a:rPr>
              <a:t>)</a:t>
            </a:r>
          </a:p>
          <a:p>
            <a:pPr lvl="1">
              <a:lnSpc>
                <a:spcPct val="90000"/>
              </a:lnSpc>
              <a:spcBef>
                <a:spcPct val="0"/>
              </a:spcBef>
              <a:buClr>
                <a:schemeClr val="hlink"/>
              </a:buClr>
              <a:buSzPct val="115000"/>
            </a:pPr>
            <a:r>
              <a:rPr lang="en-US" dirty="0">
                <a:solidFill>
                  <a:srgbClr val="000000"/>
                </a:solidFill>
              </a:rPr>
              <a:t>2 output function </a:t>
            </a:r>
            <a:r>
              <a:rPr lang="en-US" i="1" u="sng" dirty="0">
                <a:solidFill>
                  <a:srgbClr val="000000"/>
                </a:solidFill>
              </a:rPr>
              <a:t>types</a:t>
            </a:r>
            <a:r>
              <a:rPr lang="en-US" dirty="0">
                <a:solidFill>
                  <a:srgbClr val="000000"/>
                </a:solidFill>
              </a:rPr>
              <a:t> : </a:t>
            </a:r>
            <a:r>
              <a:rPr lang="en-US" dirty="0">
                <a:solidFill>
                  <a:srgbClr val="FF0000"/>
                </a:solidFill>
              </a:rPr>
              <a:t>Mealy </a:t>
            </a:r>
            <a:r>
              <a:rPr lang="en-US" dirty="0"/>
              <a:t>&amp; </a:t>
            </a:r>
            <a:r>
              <a:rPr lang="en-US" dirty="0">
                <a:solidFill>
                  <a:srgbClr val="008000"/>
                </a:solidFill>
              </a:rPr>
              <a:t>Moore</a:t>
            </a:r>
            <a:endParaRPr lang="en-US" dirty="0">
              <a:solidFill>
                <a:srgbClr val="000000"/>
              </a:solidFill>
            </a:endParaRPr>
          </a:p>
          <a:p>
            <a:pPr lvl="1">
              <a:lnSpc>
                <a:spcPct val="90000"/>
              </a:lnSpc>
              <a:spcBef>
                <a:spcPct val="0"/>
              </a:spcBef>
              <a:buClr>
                <a:schemeClr val="hlink"/>
              </a:buClr>
              <a:buSzPct val="115000"/>
            </a:pPr>
            <a:r>
              <a:rPr lang="en-US" i="1" dirty="0">
                <a:solidFill>
                  <a:srgbClr val="000000"/>
                </a:solidFill>
              </a:rPr>
              <a:t>Output function: </a:t>
            </a:r>
            <a:r>
              <a:rPr lang="en-US" dirty="0">
                <a:solidFill>
                  <a:srgbClr val="FF0000"/>
                </a:solidFill>
              </a:rPr>
              <a:t>Mealy Circuits</a:t>
            </a:r>
            <a:r>
              <a:rPr lang="en-US" i="1" dirty="0">
                <a:solidFill>
                  <a:srgbClr val="000000"/>
                </a:solidFill>
              </a:rPr>
              <a:t/>
            </a:r>
            <a:br>
              <a:rPr lang="en-US" i="1" dirty="0">
                <a:solidFill>
                  <a:srgbClr val="000000"/>
                </a:solidFill>
              </a:rPr>
            </a:br>
            <a:r>
              <a:rPr lang="en-US" i="1" dirty="0">
                <a:solidFill>
                  <a:srgbClr val="000000"/>
                </a:solidFill>
              </a:rPr>
              <a:t>		</a:t>
            </a:r>
            <a:r>
              <a:rPr lang="en-US" dirty="0">
                <a:solidFill>
                  <a:srgbClr val="000000"/>
                </a:solidFill>
              </a:rPr>
              <a:t>Outputs = g(Inputs, </a:t>
            </a:r>
            <a:r>
              <a:rPr lang="en-US" dirty="0">
                <a:solidFill>
                  <a:srgbClr val="6600CC"/>
                </a:solidFill>
              </a:rPr>
              <a:t>State</a:t>
            </a:r>
            <a:r>
              <a:rPr lang="en-US" dirty="0">
                <a:solidFill>
                  <a:srgbClr val="000000"/>
                </a:solidFill>
              </a:rPr>
              <a:t>)</a:t>
            </a:r>
            <a:endParaRPr lang="en-US" i="1" dirty="0">
              <a:solidFill>
                <a:srgbClr val="000000"/>
              </a:solidFill>
            </a:endParaRPr>
          </a:p>
          <a:p>
            <a:pPr lvl="1">
              <a:lnSpc>
                <a:spcPct val="90000"/>
              </a:lnSpc>
              <a:spcBef>
                <a:spcPct val="0"/>
              </a:spcBef>
              <a:buClr>
                <a:schemeClr val="hlink"/>
              </a:buClr>
              <a:buSzPct val="115000"/>
            </a:pPr>
            <a:r>
              <a:rPr lang="en-US" i="1" dirty="0">
                <a:solidFill>
                  <a:srgbClr val="000000"/>
                </a:solidFill>
              </a:rPr>
              <a:t>Output function: </a:t>
            </a:r>
            <a:r>
              <a:rPr lang="en-US" dirty="0">
                <a:solidFill>
                  <a:srgbClr val="008000"/>
                </a:solidFill>
              </a:rPr>
              <a:t>Moore Circuits</a:t>
            </a:r>
            <a:r>
              <a:rPr lang="en-US" i="1" dirty="0">
                <a:solidFill>
                  <a:srgbClr val="000000"/>
                </a:solidFill>
              </a:rPr>
              <a:t/>
            </a:r>
            <a:br>
              <a:rPr lang="en-US" i="1" dirty="0">
                <a:solidFill>
                  <a:srgbClr val="000000"/>
                </a:solidFill>
              </a:rPr>
            </a:br>
            <a:r>
              <a:rPr lang="en-US" i="1" dirty="0">
                <a:solidFill>
                  <a:srgbClr val="000000"/>
                </a:solidFill>
              </a:rPr>
              <a:t>		</a:t>
            </a:r>
            <a:r>
              <a:rPr lang="en-US" dirty="0">
                <a:solidFill>
                  <a:srgbClr val="000000"/>
                </a:solidFill>
              </a:rPr>
              <a:t>Outputs = h(</a:t>
            </a:r>
            <a:r>
              <a:rPr lang="en-US" dirty="0">
                <a:solidFill>
                  <a:srgbClr val="6600CC"/>
                </a:solidFill>
              </a:rPr>
              <a:t>State</a:t>
            </a:r>
            <a:r>
              <a:rPr lang="en-US" dirty="0">
                <a:solidFill>
                  <a:srgbClr val="000000"/>
                </a:solidFill>
              </a:rPr>
              <a:t>)</a:t>
            </a:r>
            <a:endParaRPr lang="en-US" i="1" dirty="0">
              <a:solidFill>
                <a:srgbClr val="000000"/>
              </a:solidFill>
            </a:endParaRPr>
          </a:p>
          <a:p>
            <a:pPr>
              <a:lnSpc>
                <a:spcPct val="90000"/>
              </a:lnSpc>
              <a:spcBef>
                <a:spcPct val="0"/>
              </a:spcBef>
              <a:buClr>
                <a:schemeClr val="hlink"/>
              </a:buClr>
              <a:buSzPct val="115000"/>
            </a:pPr>
            <a:r>
              <a:rPr lang="en-US" sz="1800" dirty="0">
                <a:solidFill>
                  <a:srgbClr val="000000"/>
                </a:solidFill>
              </a:rPr>
              <a:t>Output function </a:t>
            </a:r>
            <a:r>
              <a:rPr lang="en-US" sz="1800" i="1" u="sng" dirty="0">
                <a:solidFill>
                  <a:srgbClr val="000000"/>
                </a:solidFill>
              </a:rPr>
              <a:t>type</a:t>
            </a:r>
            <a:r>
              <a:rPr lang="en-US" sz="1800" dirty="0">
                <a:solidFill>
                  <a:srgbClr val="000000"/>
                </a:solidFill>
              </a:rPr>
              <a:t> depends on specification and affects the design significantly</a:t>
            </a:r>
            <a:endParaRPr lang="en-US" sz="1800" dirty="0">
              <a:solidFill>
                <a:srgbClr val="000066"/>
              </a:solidFill>
              <a:cs typeface="Times New Roman" pitchFamily="18" charset="0"/>
            </a:endParaRPr>
          </a:p>
        </p:txBody>
      </p:sp>
      <p:sp>
        <p:nvSpPr>
          <p:cNvPr id="18438" name="Rectangle 6"/>
          <p:cNvSpPr>
            <a:spLocks noChangeArrowheads="1"/>
          </p:cNvSpPr>
          <p:nvPr/>
        </p:nvSpPr>
        <p:spPr bwMode="auto">
          <a:xfrm>
            <a:off x="7987906" y="1951437"/>
            <a:ext cx="912019" cy="1206103"/>
          </a:xfrm>
          <a:prstGeom prst="rect">
            <a:avLst/>
          </a:prstGeom>
          <a:solidFill>
            <a:srgbClr val="FF0000">
              <a:alpha val="16862"/>
            </a:srgbClr>
          </a:solidFill>
          <a:ln w="9525">
            <a:solidFill>
              <a:schemeClr val="tx1"/>
            </a:solidFill>
            <a:miter lim="800000"/>
            <a:headEnd/>
            <a:tailEnd/>
          </a:ln>
        </p:spPr>
        <p:txBody>
          <a:bodyPr wrap="none" anchor="ctr"/>
          <a:lstStyle/>
          <a:p>
            <a:endParaRPr lang="en-US"/>
          </a:p>
        </p:txBody>
      </p:sp>
      <p:sp>
        <p:nvSpPr>
          <p:cNvPr id="18439" name="Text Box 7"/>
          <p:cNvSpPr txBox="1">
            <a:spLocks noChangeArrowheads="1"/>
          </p:cNvSpPr>
          <p:nvPr/>
        </p:nvSpPr>
        <p:spPr bwMode="auto">
          <a:xfrm>
            <a:off x="8172452" y="2757490"/>
            <a:ext cx="761747" cy="323165"/>
          </a:xfrm>
          <a:prstGeom prst="rect">
            <a:avLst/>
          </a:prstGeom>
          <a:noFill/>
          <a:ln w="9525">
            <a:noFill/>
            <a:miter lim="800000"/>
            <a:headEnd/>
            <a:tailEnd/>
          </a:ln>
        </p:spPr>
        <p:txBody>
          <a:bodyPr wrap="none">
            <a:spAutoFit/>
          </a:bodyPr>
          <a:lstStyle/>
          <a:p>
            <a:r>
              <a:rPr lang="en-US" sz="1500">
                <a:solidFill>
                  <a:srgbClr val="6600CC"/>
                </a:solidFill>
              </a:rPr>
              <a:t>(State)</a:t>
            </a:r>
          </a:p>
        </p:txBody>
      </p:sp>
      <p:sp>
        <p:nvSpPr>
          <p:cNvPr id="18440" name="Text Box 7"/>
          <p:cNvSpPr txBox="1">
            <a:spLocks noChangeArrowheads="1"/>
          </p:cNvSpPr>
          <p:nvPr/>
        </p:nvSpPr>
        <p:spPr bwMode="auto">
          <a:xfrm>
            <a:off x="2962277" y="2700340"/>
            <a:ext cx="761747" cy="323165"/>
          </a:xfrm>
          <a:prstGeom prst="rect">
            <a:avLst/>
          </a:prstGeom>
          <a:noFill/>
          <a:ln w="9525">
            <a:noFill/>
            <a:miter lim="800000"/>
            <a:headEnd/>
            <a:tailEnd/>
          </a:ln>
        </p:spPr>
        <p:txBody>
          <a:bodyPr wrap="none">
            <a:spAutoFit/>
          </a:bodyPr>
          <a:lstStyle/>
          <a:p>
            <a:r>
              <a:rPr lang="en-US" sz="1500">
                <a:solidFill>
                  <a:srgbClr val="6600CC"/>
                </a:solidFill>
              </a:rPr>
              <a:t>(State)</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42520" y="1593360"/>
              <a:ext cx="6583320" cy="4470480"/>
            </p14:xfrm>
          </p:contentPart>
        </mc:Choice>
        <mc:Fallback>
          <p:pic>
            <p:nvPicPr>
              <p:cNvPr id="2" name="Ink 1"/>
              <p:cNvPicPr/>
              <p:nvPr/>
            </p:nvPicPr>
            <p:blipFill>
              <a:blip r:embed="rId4"/>
              <a:stretch>
                <a:fillRect/>
              </a:stretch>
            </p:blipFill>
            <p:spPr>
              <a:xfrm>
                <a:off x="2336400" y="1586880"/>
                <a:ext cx="6597000" cy="4485600"/>
              </a:xfrm>
              <a:prstGeom prst="rect">
                <a:avLst/>
              </a:prstGeom>
            </p:spPr>
          </p:pic>
        </mc:Fallback>
      </mc:AlternateContent>
    </p:spTree>
    <p:extLst>
      <p:ext uri="{BB962C8B-B14F-4D97-AF65-F5344CB8AC3E}">
        <p14:creationId xmlns:p14="http://schemas.microsoft.com/office/powerpoint/2010/main" val="264738538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7444" y="-18161"/>
            <a:ext cx="7883728" cy="677108"/>
          </a:xfrm>
        </p:spPr>
        <p:txBody>
          <a:bodyPr/>
          <a:lstStyle/>
          <a:p>
            <a:r>
              <a:rPr lang="en-US" dirty="0" smtClean="0"/>
              <a:t>Ring Counter</a:t>
            </a:r>
            <a:endParaRPr lang="en-IN" dirty="0"/>
          </a:p>
        </p:txBody>
      </p:sp>
      <p:sp>
        <p:nvSpPr>
          <p:cNvPr id="3" name="Text Placeholder 2"/>
          <p:cNvSpPr>
            <a:spLocks noGrp="1"/>
          </p:cNvSpPr>
          <p:nvPr>
            <p:ph type="body" idx="1"/>
          </p:nvPr>
        </p:nvSpPr>
        <p:spPr/>
        <p:txBody>
          <a:bodyPr/>
          <a:lstStyle/>
          <a:p>
            <a:endParaRPr lang="en-IN"/>
          </a:p>
        </p:txBody>
      </p:sp>
      <p:pic>
        <p:nvPicPr>
          <p:cNvPr id="6146" name="Picture 2" descr="https://media.geeksforgeeks.org/wp-content/uploads/ring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990600"/>
            <a:ext cx="8862094" cy="367134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7543800" y="3505909"/>
            <a:ext cx="4425729" cy="3612245"/>
          </a:xfrm>
          <a:prstGeom prst="rect">
            <a:avLst/>
          </a:prstGeom>
        </p:spPr>
      </p:pic>
    </p:spTree>
    <p:extLst>
      <p:ext uri="{BB962C8B-B14F-4D97-AF65-F5344CB8AC3E}">
        <p14:creationId xmlns:p14="http://schemas.microsoft.com/office/powerpoint/2010/main" val="32474547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a:xfrm>
            <a:off x="2568528" y="857252"/>
            <a:ext cx="7069015" cy="830997"/>
          </a:xfrm>
        </p:spPr>
        <p:txBody>
          <a:bodyPr/>
          <a:lstStyle/>
          <a:p>
            <a:r>
              <a:rPr lang="en-US" sz="2700" dirty="0">
                <a:solidFill>
                  <a:srgbClr val="CC0000"/>
                </a:solidFill>
                <a:latin typeface="Arial" pitchFamily="34" charset="0"/>
                <a:cs typeface="Arial" pitchFamily="34" charset="0"/>
              </a:rPr>
              <a:t>Timing of Sequential Circuits</a:t>
            </a:r>
            <a:br>
              <a:rPr lang="en-US" sz="2700" dirty="0">
                <a:solidFill>
                  <a:srgbClr val="CC0000"/>
                </a:solidFill>
                <a:latin typeface="Arial" pitchFamily="34" charset="0"/>
                <a:cs typeface="Arial" pitchFamily="34" charset="0"/>
              </a:rPr>
            </a:br>
            <a:r>
              <a:rPr lang="en-US" sz="2700" dirty="0">
                <a:solidFill>
                  <a:srgbClr val="6600CC"/>
                </a:solidFill>
                <a:latin typeface="Arial" pitchFamily="34" charset="0"/>
                <a:cs typeface="Arial" pitchFamily="34" charset="0"/>
              </a:rPr>
              <a:t>Two Approaches</a:t>
            </a:r>
          </a:p>
        </p:txBody>
      </p:sp>
      <p:sp>
        <p:nvSpPr>
          <p:cNvPr id="19460" name="Rectangle 3"/>
          <p:cNvSpPr>
            <a:spLocks noGrp="1" noChangeArrowheads="1"/>
          </p:cNvSpPr>
          <p:nvPr>
            <p:ph type="body" idx="1"/>
          </p:nvPr>
        </p:nvSpPr>
        <p:spPr>
          <a:xfrm>
            <a:off x="1861624" y="1799035"/>
            <a:ext cx="8672732" cy="2077492"/>
          </a:xfrm>
        </p:spPr>
        <p:txBody>
          <a:bodyPr/>
          <a:lstStyle/>
          <a:p>
            <a:pPr>
              <a:lnSpc>
                <a:spcPct val="90000"/>
              </a:lnSpc>
            </a:pPr>
            <a:r>
              <a:rPr lang="en-US" sz="1500" dirty="0">
                <a:latin typeface="Arial" pitchFamily="34" charset="0"/>
                <a:cs typeface="Arial" pitchFamily="34" charset="0"/>
              </a:rPr>
              <a:t>Behavior depends on the </a:t>
            </a:r>
            <a:r>
              <a:rPr lang="en-US" sz="1500" u="sng" dirty="0">
                <a:latin typeface="Arial" pitchFamily="34" charset="0"/>
                <a:cs typeface="Arial" pitchFamily="34" charset="0"/>
              </a:rPr>
              <a:t>time</a:t>
            </a:r>
            <a:r>
              <a:rPr lang="en-US" sz="1500" dirty="0">
                <a:latin typeface="Arial" pitchFamily="34" charset="0"/>
                <a:cs typeface="Arial" pitchFamily="34" charset="0"/>
              </a:rPr>
              <a:t>s at which storage elements ‘see’ their inputs and change their outputs (next state </a:t>
            </a:r>
            <a:r>
              <a:rPr lang="en-US" sz="1500" dirty="0">
                <a:latin typeface="Arial" pitchFamily="34" charset="0"/>
                <a:cs typeface="Arial" pitchFamily="34" charset="0"/>
                <a:sym typeface="Wingdings" pitchFamily="2" charset="2"/>
              </a:rPr>
              <a:t> present </a:t>
            </a:r>
            <a:r>
              <a:rPr lang="en-US" sz="1500" dirty="0">
                <a:latin typeface="Arial" pitchFamily="34" charset="0"/>
                <a:cs typeface="Arial" pitchFamily="34" charset="0"/>
              </a:rPr>
              <a:t>state) </a:t>
            </a:r>
          </a:p>
          <a:p>
            <a:pPr>
              <a:lnSpc>
                <a:spcPct val="90000"/>
              </a:lnSpc>
            </a:pPr>
            <a:r>
              <a:rPr lang="en-US" sz="1500" u="sng" dirty="0">
                <a:solidFill>
                  <a:srgbClr val="FF0000"/>
                </a:solidFill>
                <a:latin typeface="Arial" pitchFamily="34" charset="0"/>
                <a:cs typeface="Arial" pitchFamily="34" charset="0"/>
              </a:rPr>
              <a:t>Asynchronous</a:t>
            </a:r>
            <a:endParaRPr lang="en-US" sz="1500" dirty="0">
              <a:solidFill>
                <a:srgbClr val="FF0000"/>
              </a:solidFill>
              <a:latin typeface="Arial" pitchFamily="34" charset="0"/>
              <a:cs typeface="Arial" pitchFamily="34" charset="0"/>
            </a:endParaRPr>
          </a:p>
          <a:p>
            <a:pPr lvl="1">
              <a:lnSpc>
                <a:spcPct val="90000"/>
              </a:lnSpc>
            </a:pPr>
            <a:r>
              <a:rPr lang="en-US" sz="1500" dirty="0">
                <a:latin typeface="Arial" pitchFamily="34" charset="0"/>
                <a:cs typeface="Arial" pitchFamily="34" charset="0"/>
              </a:rPr>
              <a:t>Behavior defined from knowledge of inputs </a:t>
            </a:r>
            <a:r>
              <a:rPr lang="en-US" sz="1500" dirty="0">
                <a:solidFill>
                  <a:srgbClr val="660066"/>
                </a:solidFill>
                <a:latin typeface="Arial" pitchFamily="34" charset="0"/>
                <a:cs typeface="Arial" pitchFamily="34" charset="0"/>
              </a:rPr>
              <a:t>at any instant of time </a:t>
            </a:r>
            <a:r>
              <a:rPr lang="en-US" sz="1500" dirty="0">
                <a:latin typeface="Arial" pitchFamily="34" charset="0"/>
                <a:cs typeface="Arial" pitchFamily="34" charset="0"/>
              </a:rPr>
              <a:t>and the order in </a:t>
            </a:r>
            <a:r>
              <a:rPr lang="en-US" sz="1500" dirty="0">
                <a:solidFill>
                  <a:srgbClr val="FF0000"/>
                </a:solidFill>
                <a:latin typeface="Arial" pitchFamily="34" charset="0"/>
                <a:cs typeface="Arial" pitchFamily="34" charset="0"/>
              </a:rPr>
              <a:t>continuous time </a:t>
            </a:r>
            <a:r>
              <a:rPr lang="en-US" sz="1500" dirty="0">
                <a:latin typeface="Arial" pitchFamily="34" charset="0"/>
                <a:cs typeface="Arial" pitchFamily="34" charset="0"/>
              </a:rPr>
              <a:t>in which inputs change</a:t>
            </a:r>
            <a:endParaRPr lang="en-US" sz="1500" u="sng" dirty="0">
              <a:latin typeface="Arial" pitchFamily="34" charset="0"/>
              <a:cs typeface="Arial" pitchFamily="34" charset="0"/>
            </a:endParaRPr>
          </a:p>
          <a:p>
            <a:pPr>
              <a:lnSpc>
                <a:spcPct val="90000"/>
              </a:lnSpc>
            </a:pPr>
            <a:r>
              <a:rPr lang="en-US" sz="1500" u="sng" dirty="0">
                <a:solidFill>
                  <a:srgbClr val="6600CC"/>
                </a:solidFill>
                <a:latin typeface="Arial" pitchFamily="34" charset="0"/>
                <a:cs typeface="Arial" pitchFamily="34" charset="0"/>
              </a:rPr>
              <a:t>Synchronous</a:t>
            </a:r>
            <a:endParaRPr lang="en-US" sz="1500" dirty="0">
              <a:solidFill>
                <a:srgbClr val="6600CC"/>
              </a:solidFill>
              <a:latin typeface="Arial" pitchFamily="34" charset="0"/>
              <a:cs typeface="Arial" pitchFamily="34" charset="0"/>
            </a:endParaRPr>
          </a:p>
          <a:p>
            <a:pPr lvl="1">
              <a:lnSpc>
                <a:spcPct val="90000"/>
              </a:lnSpc>
            </a:pPr>
            <a:r>
              <a:rPr lang="en-US" sz="1500" dirty="0">
                <a:latin typeface="Arial" pitchFamily="34" charset="0"/>
                <a:cs typeface="Arial" pitchFamily="34" charset="0"/>
              </a:rPr>
              <a:t>Behavior defined  from knowledge of signals at </a:t>
            </a:r>
            <a:r>
              <a:rPr lang="en-US" sz="1500" u="sng" dirty="0">
                <a:solidFill>
                  <a:srgbClr val="6600CC"/>
                </a:solidFill>
                <a:latin typeface="Arial" pitchFamily="34" charset="0"/>
                <a:cs typeface="Arial" pitchFamily="34" charset="0"/>
              </a:rPr>
              <a:t>discrete</a:t>
            </a:r>
            <a:r>
              <a:rPr lang="en-US" sz="1500" dirty="0">
                <a:solidFill>
                  <a:srgbClr val="6600CC"/>
                </a:solidFill>
                <a:latin typeface="Arial" pitchFamily="34" charset="0"/>
                <a:cs typeface="Arial" pitchFamily="34" charset="0"/>
              </a:rPr>
              <a:t> instances </a:t>
            </a:r>
            <a:r>
              <a:rPr lang="en-US" sz="1500" dirty="0">
                <a:latin typeface="Arial" pitchFamily="34" charset="0"/>
                <a:cs typeface="Arial" pitchFamily="34" charset="0"/>
              </a:rPr>
              <a:t>of time</a:t>
            </a:r>
          </a:p>
          <a:p>
            <a:pPr lvl="1">
              <a:lnSpc>
                <a:spcPct val="90000"/>
              </a:lnSpc>
            </a:pPr>
            <a:r>
              <a:rPr lang="en-US" sz="1500" dirty="0">
                <a:latin typeface="Arial" pitchFamily="34" charset="0"/>
                <a:cs typeface="Arial" pitchFamily="34" charset="0"/>
              </a:rPr>
              <a:t>Storage elements see their inputs and change state </a:t>
            </a:r>
            <a:r>
              <a:rPr lang="en-US" sz="1500" dirty="0">
                <a:solidFill>
                  <a:srgbClr val="6600CC"/>
                </a:solidFill>
                <a:latin typeface="Arial" pitchFamily="34" charset="0"/>
                <a:cs typeface="Arial" pitchFamily="34" charset="0"/>
              </a:rPr>
              <a:t>only</a:t>
            </a:r>
            <a:r>
              <a:rPr lang="en-US" sz="1500" dirty="0">
                <a:latin typeface="Arial" pitchFamily="34" charset="0"/>
                <a:cs typeface="Arial" pitchFamily="34" charset="0"/>
              </a:rPr>
              <a:t> in relation to a timing signal (</a:t>
            </a:r>
            <a:r>
              <a:rPr lang="en-US" sz="1500" u="sng" dirty="0">
                <a:latin typeface="Arial" pitchFamily="34" charset="0"/>
                <a:cs typeface="Arial" pitchFamily="34" charset="0"/>
              </a:rPr>
              <a:t>clock pulses</a:t>
            </a:r>
            <a:r>
              <a:rPr lang="en-US" sz="1500" dirty="0">
                <a:latin typeface="Arial" pitchFamily="34" charset="0"/>
                <a:cs typeface="Arial" pitchFamily="34" charset="0"/>
              </a:rPr>
              <a:t> from a </a:t>
            </a:r>
            <a:r>
              <a:rPr lang="en-US" sz="1500" u="sng" dirty="0">
                <a:latin typeface="Arial" pitchFamily="34" charset="0"/>
                <a:cs typeface="Arial" pitchFamily="34" charset="0"/>
              </a:rPr>
              <a:t>clock</a:t>
            </a:r>
            <a:r>
              <a:rPr lang="en-US" sz="1500" dirty="0">
                <a:latin typeface="Arial" pitchFamily="34" charset="0"/>
                <a:cs typeface="Arial" pitchFamily="34" charset="0"/>
              </a:rPr>
              <a:t>)</a:t>
            </a:r>
          </a:p>
          <a:p>
            <a:pPr lvl="1">
              <a:lnSpc>
                <a:spcPct val="90000"/>
              </a:lnSpc>
            </a:pPr>
            <a:r>
              <a:rPr lang="en-US" sz="1500" dirty="0">
                <a:latin typeface="Arial" pitchFamily="34" charset="0"/>
                <a:cs typeface="Arial" pitchFamily="34" charset="0"/>
              </a:rPr>
              <a:t>The synchronous abstraction allows handling complex designs!</a:t>
            </a:r>
          </a:p>
        </p:txBody>
      </p:sp>
      <p:pic>
        <p:nvPicPr>
          <p:cNvPr id="19461" name="Picture 4"/>
          <p:cNvPicPr>
            <a:picLocks noChangeAspect="1" noChangeArrowheads="1"/>
          </p:cNvPicPr>
          <p:nvPr/>
        </p:nvPicPr>
        <p:blipFill>
          <a:blip r:embed="rId3" cstate="print"/>
          <a:srcRect/>
          <a:stretch>
            <a:fillRect/>
          </a:stretch>
        </p:blipFill>
        <p:spPr bwMode="auto">
          <a:xfrm>
            <a:off x="3181351" y="4244578"/>
            <a:ext cx="3795713" cy="1756172"/>
          </a:xfrm>
          <a:prstGeom prst="rect">
            <a:avLst/>
          </a:prstGeom>
          <a:noFill/>
          <a:ln w="9525">
            <a:noFill/>
            <a:miter lim="800000"/>
            <a:headEnd/>
            <a:tailEnd/>
          </a:ln>
        </p:spPr>
      </p:pic>
      <p:sp>
        <p:nvSpPr>
          <p:cNvPr id="19462" name="Line 5"/>
          <p:cNvSpPr>
            <a:spLocks noChangeShapeType="1"/>
          </p:cNvSpPr>
          <p:nvPr/>
        </p:nvSpPr>
        <p:spPr bwMode="auto">
          <a:xfrm flipH="1">
            <a:off x="4286250" y="5258991"/>
            <a:ext cx="620316" cy="408384"/>
          </a:xfrm>
          <a:prstGeom prst="line">
            <a:avLst/>
          </a:prstGeom>
          <a:noFill/>
          <a:ln w="9525">
            <a:solidFill>
              <a:schemeClr val="tx1"/>
            </a:solidFill>
            <a:round/>
            <a:headEnd type="triangle" w="med" len="med"/>
            <a:tailEnd/>
          </a:ln>
        </p:spPr>
        <p:txBody>
          <a:bodyPr/>
          <a:lstStyle/>
          <a:p>
            <a:endParaRPr lang="en-US"/>
          </a:p>
        </p:txBody>
      </p:sp>
      <p:sp>
        <p:nvSpPr>
          <p:cNvPr id="19463" name="TextBox 6"/>
          <p:cNvSpPr txBox="1">
            <a:spLocks noChangeArrowheads="1"/>
          </p:cNvSpPr>
          <p:nvPr/>
        </p:nvSpPr>
        <p:spPr bwMode="auto">
          <a:xfrm>
            <a:off x="5391151" y="5153027"/>
            <a:ext cx="1404552" cy="276999"/>
          </a:xfrm>
          <a:prstGeom prst="rect">
            <a:avLst/>
          </a:prstGeom>
          <a:noFill/>
          <a:ln w="9525">
            <a:noFill/>
            <a:miter lim="800000"/>
            <a:headEnd/>
            <a:tailEnd/>
          </a:ln>
        </p:spPr>
        <p:txBody>
          <a:bodyPr wrap="none">
            <a:spAutoFit/>
          </a:bodyPr>
          <a:lstStyle/>
          <a:p>
            <a:r>
              <a:rPr lang="en-US" sz="1200">
                <a:latin typeface="Arial" pitchFamily="34" charset="0"/>
              </a:rPr>
              <a:t>Storage Elements</a:t>
            </a: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2340360" y="2610000"/>
              <a:ext cx="8288280" cy="2868120"/>
            </p14:xfrm>
          </p:contentPart>
        </mc:Choice>
        <mc:Fallback>
          <p:pic>
            <p:nvPicPr>
              <p:cNvPr id="2" name="Ink 1"/>
              <p:cNvPicPr/>
              <p:nvPr/>
            </p:nvPicPr>
            <p:blipFill>
              <a:blip r:embed="rId5"/>
              <a:stretch>
                <a:fillRect/>
              </a:stretch>
            </p:blipFill>
            <p:spPr>
              <a:xfrm>
                <a:off x="2337840" y="2605680"/>
                <a:ext cx="8297280" cy="2881080"/>
              </a:xfrm>
              <a:prstGeom prst="rect">
                <a:avLst/>
              </a:prstGeom>
            </p:spPr>
          </p:pic>
        </mc:Fallback>
      </mc:AlternateContent>
    </p:spTree>
    <p:extLst>
      <p:ext uri="{BB962C8B-B14F-4D97-AF65-F5344CB8AC3E}">
        <p14:creationId xmlns:p14="http://schemas.microsoft.com/office/powerpoint/2010/main" val="6974631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a:xfrm>
            <a:off x="3099197" y="988219"/>
            <a:ext cx="5829300" cy="415498"/>
          </a:xfrm>
        </p:spPr>
        <p:txBody>
          <a:bodyPr/>
          <a:lstStyle/>
          <a:p>
            <a:r>
              <a:rPr lang="en-US" sz="2700">
                <a:solidFill>
                  <a:srgbClr val="CC0000"/>
                </a:solidFill>
                <a:latin typeface="Arial" pitchFamily="34" charset="0"/>
                <a:cs typeface="Arial" pitchFamily="34" charset="0"/>
              </a:rPr>
              <a:t>Data Storage Logic Structures</a:t>
            </a:r>
          </a:p>
        </p:txBody>
      </p:sp>
      <p:pic>
        <p:nvPicPr>
          <p:cNvPr id="20484" name="Picture 8"/>
          <p:cNvPicPr>
            <a:picLocks noChangeAspect="1" noChangeArrowheads="1"/>
          </p:cNvPicPr>
          <p:nvPr/>
        </p:nvPicPr>
        <p:blipFill>
          <a:blip r:embed="rId3" cstate="print"/>
          <a:srcRect/>
          <a:stretch>
            <a:fillRect/>
          </a:stretch>
        </p:blipFill>
        <p:spPr bwMode="auto">
          <a:xfrm>
            <a:off x="2667001" y="2063355"/>
            <a:ext cx="4935141" cy="2428875"/>
          </a:xfrm>
          <a:prstGeom prst="rect">
            <a:avLst/>
          </a:prstGeom>
          <a:noFill/>
          <a:ln w="9525">
            <a:noFill/>
            <a:miter lim="800000"/>
            <a:headEnd/>
            <a:tailEnd/>
          </a:ln>
        </p:spPr>
      </p:pic>
      <p:pic>
        <p:nvPicPr>
          <p:cNvPr id="20485" name="Picture 10"/>
          <p:cNvPicPr>
            <a:picLocks noChangeAspect="1" noChangeArrowheads="1"/>
          </p:cNvPicPr>
          <p:nvPr/>
        </p:nvPicPr>
        <p:blipFill>
          <a:blip r:embed="rId4" cstate="print"/>
          <a:srcRect/>
          <a:stretch>
            <a:fillRect/>
          </a:stretch>
        </p:blipFill>
        <p:spPr bwMode="auto">
          <a:xfrm>
            <a:off x="7493795" y="2374107"/>
            <a:ext cx="2031206" cy="1922860"/>
          </a:xfrm>
          <a:prstGeom prst="rect">
            <a:avLst/>
          </a:prstGeom>
          <a:noFill/>
          <a:ln w="9525">
            <a:noFill/>
            <a:miter lim="800000"/>
            <a:headEnd/>
            <a:tailEnd/>
          </a:ln>
        </p:spPr>
      </p:pic>
      <p:sp>
        <p:nvSpPr>
          <p:cNvPr id="20486" name="Text Box 11"/>
          <p:cNvSpPr txBox="1">
            <a:spLocks noChangeArrowheads="1"/>
          </p:cNvSpPr>
          <p:nvPr/>
        </p:nvSpPr>
        <p:spPr bwMode="auto">
          <a:xfrm>
            <a:off x="2667002" y="3920729"/>
            <a:ext cx="1803699" cy="1754326"/>
          </a:xfrm>
          <a:prstGeom prst="rect">
            <a:avLst/>
          </a:prstGeom>
          <a:noFill/>
          <a:ln w="9525">
            <a:noFill/>
            <a:miter lim="800000"/>
            <a:headEnd/>
            <a:tailEnd/>
          </a:ln>
        </p:spPr>
        <p:txBody>
          <a:bodyPr wrap="none">
            <a:spAutoFit/>
          </a:bodyPr>
          <a:lstStyle/>
          <a:p>
            <a:r>
              <a:rPr lang="en-US" sz="1350">
                <a:solidFill>
                  <a:srgbClr val="6600CC"/>
                </a:solidFill>
                <a:latin typeface="Arial" pitchFamily="34" charset="0"/>
              </a:rPr>
              <a:t>Delay in</a:t>
            </a:r>
          </a:p>
          <a:p>
            <a:r>
              <a:rPr lang="en-US" sz="1350">
                <a:solidFill>
                  <a:srgbClr val="6600CC"/>
                </a:solidFill>
                <a:latin typeface="Arial" pitchFamily="34" charset="0"/>
              </a:rPr>
              <a:t>A non-inverting</a:t>
            </a:r>
          </a:p>
          <a:p>
            <a:r>
              <a:rPr lang="en-US" sz="1350">
                <a:solidFill>
                  <a:srgbClr val="6600CC"/>
                </a:solidFill>
                <a:latin typeface="Arial" pitchFamily="34" charset="0"/>
              </a:rPr>
              <a:t>Buffer</a:t>
            </a:r>
          </a:p>
          <a:p>
            <a:endParaRPr lang="en-US" sz="1350">
              <a:solidFill>
                <a:srgbClr val="6600CC"/>
              </a:solidFill>
              <a:latin typeface="Arial" pitchFamily="34" charset="0"/>
            </a:endParaRPr>
          </a:p>
          <a:p>
            <a:r>
              <a:rPr lang="en-US" sz="1350">
                <a:solidFill>
                  <a:srgbClr val="008000"/>
                </a:solidFill>
                <a:latin typeface="Arial" pitchFamily="34" charset="0"/>
              </a:rPr>
              <a:t>Problem:</a:t>
            </a:r>
          </a:p>
          <a:p>
            <a:r>
              <a:rPr lang="en-US" sz="1350">
                <a:solidFill>
                  <a:srgbClr val="008000"/>
                </a:solidFill>
                <a:latin typeface="Arial" pitchFamily="34" charset="0"/>
              </a:rPr>
              <a:t>Data stored only</a:t>
            </a:r>
          </a:p>
          <a:p>
            <a:r>
              <a:rPr lang="en-US" sz="1350">
                <a:solidFill>
                  <a:srgbClr val="008000"/>
                </a:solidFill>
                <a:latin typeface="Arial" pitchFamily="34" charset="0"/>
              </a:rPr>
              <a:t>for short time, i.e.</a:t>
            </a:r>
          </a:p>
          <a:p>
            <a:r>
              <a:rPr lang="en-US" sz="1350">
                <a:solidFill>
                  <a:srgbClr val="008000"/>
                </a:solidFill>
                <a:latin typeface="Arial" pitchFamily="34" charset="0"/>
              </a:rPr>
              <a:t>Propagation delay t</a:t>
            </a:r>
            <a:r>
              <a:rPr lang="en-US" sz="1350" baseline="-25000">
                <a:solidFill>
                  <a:srgbClr val="008000"/>
                </a:solidFill>
                <a:latin typeface="Arial" pitchFamily="34" charset="0"/>
              </a:rPr>
              <a:t>pd</a:t>
            </a:r>
          </a:p>
        </p:txBody>
      </p:sp>
      <p:sp>
        <p:nvSpPr>
          <p:cNvPr id="20487" name="Line 12"/>
          <p:cNvSpPr>
            <a:spLocks noChangeShapeType="1"/>
          </p:cNvSpPr>
          <p:nvPr/>
        </p:nvSpPr>
        <p:spPr bwMode="auto">
          <a:xfrm>
            <a:off x="2918224" y="2506266"/>
            <a:ext cx="278606" cy="0"/>
          </a:xfrm>
          <a:prstGeom prst="line">
            <a:avLst/>
          </a:prstGeom>
          <a:noFill/>
          <a:ln w="28575">
            <a:solidFill>
              <a:srgbClr val="6600CC"/>
            </a:solidFill>
            <a:round/>
            <a:headEnd/>
            <a:tailEnd/>
          </a:ln>
        </p:spPr>
        <p:txBody>
          <a:bodyPr/>
          <a:lstStyle/>
          <a:p>
            <a:endParaRPr lang="en-US"/>
          </a:p>
        </p:txBody>
      </p:sp>
      <p:sp>
        <p:nvSpPr>
          <p:cNvPr id="20488" name="Line 13"/>
          <p:cNvSpPr>
            <a:spLocks noChangeShapeType="1"/>
          </p:cNvSpPr>
          <p:nvPr/>
        </p:nvSpPr>
        <p:spPr bwMode="auto">
          <a:xfrm flipV="1">
            <a:off x="3178969" y="2176465"/>
            <a:ext cx="0" cy="321469"/>
          </a:xfrm>
          <a:prstGeom prst="line">
            <a:avLst/>
          </a:prstGeom>
          <a:noFill/>
          <a:ln w="28575">
            <a:solidFill>
              <a:srgbClr val="6600CC"/>
            </a:solidFill>
            <a:round/>
            <a:headEnd/>
            <a:tailEnd/>
          </a:ln>
        </p:spPr>
        <p:txBody>
          <a:bodyPr/>
          <a:lstStyle/>
          <a:p>
            <a:endParaRPr lang="en-US"/>
          </a:p>
        </p:txBody>
      </p:sp>
      <p:sp>
        <p:nvSpPr>
          <p:cNvPr id="20489" name="Line 14"/>
          <p:cNvSpPr>
            <a:spLocks noChangeShapeType="1"/>
          </p:cNvSpPr>
          <p:nvPr/>
        </p:nvSpPr>
        <p:spPr bwMode="auto">
          <a:xfrm flipV="1">
            <a:off x="3161111" y="2168129"/>
            <a:ext cx="347663" cy="8334"/>
          </a:xfrm>
          <a:prstGeom prst="line">
            <a:avLst/>
          </a:prstGeom>
          <a:noFill/>
          <a:ln w="28575">
            <a:solidFill>
              <a:srgbClr val="6600CC"/>
            </a:solidFill>
            <a:round/>
            <a:headEnd/>
            <a:tailEnd/>
          </a:ln>
        </p:spPr>
        <p:txBody>
          <a:bodyPr/>
          <a:lstStyle/>
          <a:p>
            <a:endParaRPr lang="en-US"/>
          </a:p>
        </p:txBody>
      </p:sp>
      <p:sp>
        <p:nvSpPr>
          <p:cNvPr id="20490" name="Line 15"/>
          <p:cNvSpPr>
            <a:spLocks noChangeShapeType="1"/>
          </p:cNvSpPr>
          <p:nvPr/>
        </p:nvSpPr>
        <p:spPr bwMode="auto">
          <a:xfrm>
            <a:off x="3170637" y="2506266"/>
            <a:ext cx="321469" cy="0"/>
          </a:xfrm>
          <a:prstGeom prst="line">
            <a:avLst/>
          </a:prstGeom>
          <a:noFill/>
          <a:ln w="28575">
            <a:solidFill>
              <a:srgbClr val="CC0000"/>
            </a:solidFill>
            <a:round/>
            <a:headEnd/>
            <a:tailEnd/>
          </a:ln>
        </p:spPr>
        <p:txBody>
          <a:bodyPr/>
          <a:lstStyle/>
          <a:p>
            <a:endParaRPr lang="en-US"/>
          </a:p>
        </p:txBody>
      </p:sp>
      <p:sp>
        <p:nvSpPr>
          <p:cNvPr id="20491" name="Line 16"/>
          <p:cNvSpPr>
            <a:spLocks noChangeShapeType="1"/>
          </p:cNvSpPr>
          <p:nvPr/>
        </p:nvSpPr>
        <p:spPr bwMode="auto">
          <a:xfrm flipV="1">
            <a:off x="3482579" y="2168128"/>
            <a:ext cx="0" cy="346472"/>
          </a:xfrm>
          <a:prstGeom prst="line">
            <a:avLst/>
          </a:prstGeom>
          <a:noFill/>
          <a:ln w="28575">
            <a:solidFill>
              <a:srgbClr val="CC0000"/>
            </a:solidFill>
            <a:round/>
            <a:headEnd/>
            <a:tailEnd/>
          </a:ln>
        </p:spPr>
        <p:txBody>
          <a:bodyPr/>
          <a:lstStyle/>
          <a:p>
            <a:endParaRPr lang="en-US"/>
          </a:p>
        </p:txBody>
      </p:sp>
      <p:sp>
        <p:nvSpPr>
          <p:cNvPr id="20492" name="Line 17"/>
          <p:cNvSpPr>
            <a:spLocks noChangeShapeType="1"/>
          </p:cNvSpPr>
          <p:nvPr/>
        </p:nvSpPr>
        <p:spPr bwMode="auto">
          <a:xfrm>
            <a:off x="3482581" y="2168129"/>
            <a:ext cx="329803" cy="0"/>
          </a:xfrm>
          <a:prstGeom prst="line">
            <a:avLst/>
          </a:prstGeom>
          <a:noFill/>
          <a:ln w="28575">
            <a:solidFill>
              <a:srgbClr val="CC0000"/>
            </a:solidFill>
            <a:round/>
            <a:headEnd/>
            <a:tailEnd/>
          </a:ln>
        </p:spPr>
        <p:txBody>
          <a:bodyPr/>
          <a:lstStyle/>
          <a:p>
            <a:endParaRPr lang="en-US"/>
          </a:p>
        </p:txBody>
      </p:sp>
      <p:sp>
        <p:nvSpPr>
          <p:cNvPr id="20493" name="Line 18"/>
          <p:cNvSpPr>
            <a:spLocks noChangeShapeType="1"/>
          </p:cNvSpPr>
          <p:nvPr/>
        </p:nvSpPr>
        <p:spPr bwMode="auto">
          <a:xfrm flipV="1">
            <a:off x="2849167" y="2315767"/>
            <a:ext cx="295275" cy="754856"/>
          </a:xfrm>
          <a:prstGeom prst="line">
            <a:avLst/>
          </a:prstGeom>
          <a:noFill/>
          <a:ln w="9525">
            <a:solidFill>
              <a:schemeClr val="tx1"/>
            </a:solidFill>
            <a:round/>
            <a:headEnd/>
            <a:tailEnd type="triangle" w="med" len="med"/>
          </a:ln>
        </p:spPr>
        <p:txBody>
          <a:bodyPr/>
          <a:lstStyle/>
          <a:p>
            <a:endParaRPr lang="en-US"/>
          </a:p>
        </p:txBody>
      </p:sp>
      <p:sp>
        <p:nvSpPr>
          <p:cNvPr id="20494" name="Line 19"/>
          <p:cNvSpPr>
            <a:spLocks noChangeShapeType="1"/>
          </p:cNvSpPr>
          <p:nvPr/>
        </p:nvSpPr>
        <p:spPr bwMode="auto">
          <a:xfrm flipH="1" flipV="1">
            <a:off x="3518297" y="2368155"/>
            <a:ext cx="155972" cy="659606"/>
          </a:xfrm>
          <a:prstGeom prst="line">
            <a:avLst/>
          </a:prstGeom>
          <a:noFill/>
          <a:ln w="9525">
            <a:solidFill>
              <a:schemeClr val="tx1"/>
            </a:solidFill>
            <a:round/>
            <a:headEnd/>
            <a:tailEnd type="triangle" w="med" len="med"/>
          </a:ln>
        </p:spPr>
        <p:txBody>
          <a:bodyPr/>
          <a:lstStyle/>
          <a:p>
            <a:endParaRPr lang="en-US"/>
          </a:p>
        </p:txBody>
      </p:sp>
      <p:sp>
        <p:nvSpPr>
          <p:cNvPr id="20495" name="Line 20"/>
          <p:cNvSpPr>
            <a:spLocks noChangeShapeType="1"/>
          </p:cNvSpPr>
          <p:nvPr/>
        </p:nvSpPr>
        <p:spPr bwMode="auto">
          <a:xfrm>
            <a:off x="3309938" y="2055020"/>
            <a:ext cx="0" cy="625079"/>
          </a:xfrm>
          <a:prstGeom prst="line">
            <a:avLst/>
          </a:prstGeom>
          <a:noFill/>
          <a:ln w="9525">
            <a:solidFill>
              <a:schemeClr val="tx1"/>
            </a:solidFill>
            <a:prstDash val="dash"/>
            <a:round/>
            <a:headEnd/>
            <a:tailEnd/>
          </a:ln>
        </p:spPr>
        <p:txBody>
          <a:bodyPr/>
          <a:lstStyle/>
          <a:p>
            <a:endParaRPr lang="en-US"/>
          </a:p>
        </p:txBody>
      </p:sp>
      <p:sp>
        <p:nvSpPr>
          <p:cNvPr id="20496" name="Line 21"/>
          <p:cNvSpPr>
            <a:spLocks noChangeShapeType="1"/>
          </p:cNvSpPr>
          <p:nvPr/>
        </p:nvSpPr>
        <p:spPr bwMode="auto">
          <a:xfrm>
            <a:off x="3145634" y="2012156"/>
            <a:ext cx="355997" cy="0"/>
          </a:xfrm>
          <a:prstGeom prst="line">
            <a:avLst/>
          </a:prstGeom>
          <a:noFill/>
          <a:ln w="9525">
            <a:solidFill>
              <a:schemeClr val="tx1"/>
            </a:solidFill>
            <a:round/>
            <a:headEnd type="triangle" w="med" len="med"/>
            <a:tailEnd type="triangle" w="med" len="med"/>
          </a:ln>
        </p:spPr>
        <p:txBody>
          <a:bodyPr/>
          <a:lstStyle/>
          <a:p>
            <a:endParaRPr lang="en-US"/>
          </a:p>
        </p:txBody>
      </p:sp>
      <p:sp>
        <p:nvSpPr>
          <p:cNvPr id="20497" name="Text Box 22"/>
          <p:cNvSpPr txBox="1">
            <a:spLocks noChangeArrowheads="1"/>
          </p:cNvSpPr>
          <p:nvPr/>
        </p:nvSpPr>
        <p:spPr bwMode="auto">
          <a:xfrm>
            <a:off x="3249216" y="1699024"/>
            <a:ext cx="378630" cy="323165"/>
          </a:xfrm>
          <a:prstGeom prst="rect">
            <a:avLst/>
          </a:prstGeom>
          <a:noFill/>
          <a:ln w="9525">
            <a:noFill/>
            <a:miter lim="800000"/>
            <a:headEnd/>
            <a:tailEnd/>
          </a:ln>
        </p:spPr>
        <p:txBody>
          <a:bodyPr wrap="none">
            <a:spAutoFit/>
          </a:bodyPr>
          <a:lstStyle/>
          <a:p>
            <a:r>
              <a:rPr lang="en-US" sz="1500"/>
              <a:t>t</a:t>
            </a:r>
            <a:r>
              <a:rPr lang="en-US" sz="1500" baseline="-25000"/>
              <a:t>pd</a:t>
            </a:r>
          </a:p>
        </p:txBody>
      </p:sp>
      <p:sp>
        <p:nvSpPr>
          <p:cNvPr id="20498" name="Text Box 23"/>
          <p:cNvSpPr txBox="1">
            <a:spLocks noChangeArrowheads="1"/>
          </p:cNvSpPr>
          <p:nvPr/>
        </p:nvSpPr>
        <p:spPr bwMode="auto">
          <a:xfrm>
            <a:off x="4111230" y="4502946"/>
            <a:ext cx="2079415" cy="507831"/>
          </a:xfrm>
          <a:prstGeom prst="rect">
            <a:avLst/>
          </a:prstGeom>
          <a:noFill/>
          <a:ln w="9525">
            <a:noFill/>
            <a:miter lim="800000"/>
            <a:headEnd/>
            <a:tailEnd/>
          </a:ln>
        </p:spPr>
        <p:txBody>
          <a:bodyPr wrap="none">
            <a:spAutoFit/>
          </a:bodyPr>
          <a:lstStyle/>
          <a:p>
            <a:r>
              <a:rPr lang="en-US" sz="1350">
                <a:solidFill>
                  <a:srgbClr val="6600CC"/>
                </a:solidFill>
                <a:latin typeface="Arial" pitchFamily="34" charset="0"/>
              </a:rPr>
              <a:t>Non-inverting buffer</a:t>
            </a:r>
          </a:p>
          <a:p>
            <a:r>
              <a:rPr lang="en-US" sz="1350">
                <a:solidFill>
                  <a:srgbClr val="6600CC"/>
                </a:solidFill>
                <a:latin typeface="Arial" pitchFamily="34" charset="0"/>
              </a:rPr>
              <a:t>With feedback-</a:t>
            </a:r>
            <a:r>
              <a:rPr lang="en-US" sz="1350">
                <a:solidFill>
                  <a:srgbClr val="CC0000"/>
                </a:solidFill>
                <a:latin typeface="Arial" pitchFamily="34" charset="0"/>
              </a:rPr>
              <a:t> indefinite</a:t>
            </a:r>
          </a:p>
        </p:txBody>
      </p:sp>
      <p:sp>
        <p:nvSpPr>
          <p:cNvPr id="20499" name="Text Box 24"/>
          <p:cNvSpPr txBox="1">
            <a:spLocks noChangeArrowheads="1"/>
          </p:cNvSpPr>
          <p:nvPr/>
        </p:nvSpPr>
        <p:spPr bwMode="auto">
          <a:xfrm>
            <a:off x="5794774" y="3877868"/>
            <a:ext cx="1790875" cy="715581"/>
          </a:xfrm>
          <a:prstGeom prst="rect">
            <a:avLst/>
          </a:prstGeom>
          <a:noFill/>
          <a:ln w="9525">
            <a:noFill/>
            <a:miter lim="800000"/>
            <a:headEnd/>
            <a:tailEnd/>
          </a:ln>
        </p:spPr>
        <p:txBody>
          <a:bodyPr wrap="none">
            <a:spAutoFit/>
          </a:bodyPr>
          <a:lstStyle/>
          <a:p>
            <a:r>
              <a:rPr lang="en-US" sz="1350">
                <a:solidFill>
                  <a:srgbClr val="6600CC"/>
                </a:solidFill>
                <a:latin typeface="Arial" pitchFamily="34" charset="0"/>
              </a:rPr>
              <a:t>Feedback across</a:t>
            </a:r>
          </a:p>
          <a:p>
            <a:r>
              <a:rPr lang="en-US" sz="1350">
                <a:solidFill>
                  <a:srgbClr val="CC0000"/>
                </a:solidFill>
                <a:latin typeface="Arial" pitchFamily="34" charset="0"/>
              </a:rPr>
              <a:t>Two inverting </a:t>
            </a:r>
            <a:r>
              <a:rPr lang="en-US" sz="1350">
                <a:solidFill>
                  <a:srgbClr val="6600CC"/>
                </a:solidFill>
                <a:latin typeface="Arial" pitchFamily="34" charset="0"/>
              </a:rPr>
              <a:t>buffers</a:t>
            </a:r>
          </a:p>
          <a:p>
            <a:r>
              <a:rPr lang="en-US" sz="1350">
                <a:solidFill>
                  <a:srgbClr val="6600CC"/>
                </a:solidFill>
                <a:latin typeface="Arial" pitchFamily="34" charset="0"/>
              </a:rPr>
              <a:t>Connected in series</a:t>
            </a:r>
          </a:p>
        </p:txBody>
      </p:sp>
      <p:sp>
        <p:nvSpPr>
          <p:cNvPr id="20500" name="Text Box 25"/>
          <p:cNvSpPr txBox="1">
            <a:spLocks noChangeArrowheads="1"/>
          </p:cNvSpPr>
          <p:nvPr/>
        </p:nvSpPr>
        <p:spPr bwMode="auto">
          <a:xfrm>
            <a:off x="7796214" y="4400550"/>
            <a:ext cx="1694695" cy="1338828"/>
          </a:xfrm>
          <a:prstGeom prst="rect">
            <a:avLst/>
          </a:prstGeom>
          <a:noFill/>
          <a:ln w="9525">
            <a:noFill/>
            <a:miter lim="800000"/>
            <a:headEnd/>
            <a:tailEnd/>
          </a:ln>
        </p:spPr>
        <p:txBody>
          <a:bodyPr wrap="none">
            <a:spAutoFit/>
          </a:bodyPr>
          <a:lstStyle/>
          <a:p>
            <a:r>
              <a:rPr lang="en-US" sz="1350">
                <a:solidFill>
                  <a:srgbClr val="660066"/>
                </a:solidFill>
                <a:latin typeface="Arial" pitchFamily="34" charset="0"/>
              </a:rPr>
              <a:t>Set-Reset </a:t>
            </a:r>
          </a:p>
          <a:p>
            <a:r>
              <a:rPr lang="en-US" sz="1350">
                <a:solidFill>
                  <a:srgbClr val="CC0000"/>
                </a:solidFill>
                <a:latin typeface="Arial" pitchFamily="34" charset="0"/>
              </a:rPr>
              <a:t>NOR </a:t>
            </a:r>
            <a:r>
              <a:rPr lang="en-US" sz="1350" b="1">
                <a:solidFill>
                  <a:srgbClr val="CC0000"/>
                </a:solidFill>
                <a:latin typeface="Arial" pitchFamily="34" charset="0"/>
              </a:rPr>
              <a:t>Latch</a:t>
            </a:r>
          </a:p>
          <a:p>
            <a:endParaRPr lang="en-US" sz="1350">
              <a:solidFill>
                <a:srgbClr val="660066"/>
              </a:solidFill>
              <a:latin typeface="Arial" pitchFamily="34" charset="0"/>
            </a:endParaRPr>
          </a:p>
          <a:p>
            <a:r>
              <a:rPr lang="en-US" sz="1350">
                <a:solidFill>
                  <a:srgbClr val="660066"/>
                </a:solidFill>
                <a:latin typeface="Arial" pitchFamily="34" charset="0"/>
              </a:rPr>
              <a:t>Separate inputs for </a:t>
            </a:r>
          </a:p>
          <a:p>
            <a:r>
              <a:rPr lang="en-US" sz="1350">
                <a:solidFill>
                  <a:srgbClr val="660066"/>
                </a:solidFill>
                <a:latin typeface="Arial" pitchFamily="34" charset="0"/>
              </a:rPr>
              <a:t>Data in and for</a:t>
            </a:r>
          </a:p>
          <a:p>
            <a:r>
              <a:rPr lang="en-US" sz="1350">
                <a:solidFill>
                  <a:srgbClr val="660066"/>
                </a:solidFill>
                <a:latin typeface="Arial" pitchFamily="34" charset="0"/>
              </a:rPr>
              <a:t>feedback</a:t>
            </a:r>
          </a:p>
        </p:txBody>
      </p:sp>
      <p:sp>
        <p:nvSpPr>
          <p:cNvPr id="20501" name="Text Box 26"/>
          <p:cNvSpPr txBox="1">
            <a:spLocks noChangeArrowheads="1"/>
          </p:cNvSpPr>
          <p:nvPr/>
        </p:nvSpPr>
        <p:spPr bwMode="auto">
          <a:xfrm>
            <a:off x="7954566" y="2663430"/>
            <a:ext cx="1438214" cy="461665"/>
          </a:xfrm>
          <a:prstGeom prst="rect">
            <a:avLst/>
          </a:prstGeom>
          <a:noFill/>
          <a:ln w="9525">
            <a:noFill/>
            <a:miter lim="800000"/>
            <a:headEnd/>
            <a:tailEnd/>
          </a:ln>
        </p:spPr>
        <p:txBody>
          <a:bodyPr wrap="none">
            <a:spAutoFit/>
          </a:bodyPr>
          <a:lstStyle/>
          <a:p>
            <a:r>
              <a:rPr lang="en-US" sz="1200">
                <a:solidFill>
                  <a:srgbClr val="FF0000"/>
                </a:solidFill>
              </a:rPr>
              <a:t>Output-Supporting</a:t>
            </a:r>
          </a:p>
          <a:p>
            <a:r>
              <a:rPr lang="en-US" sz="1200">
                <a:solidFill>
                  <a:srgbClr val="FF0000"/>
                </a:solidFill>
              </a:rPr>
              <a:t>feedback</a:t>
            </a:r>
          </a:p>
        </p:txBody>
      </p:sp>
      <p:sp>
        <p:nvSpPr>
          <p:cNvPr id="20502" name="Text Box 27"/>
          <p:cNvSpPr txBox="1">
            <a:spLocks noChangeArrowheads="1"/>
          </p:cNvSpPr>
          <p:nvPr/>
        </p:nvSpPr>
        <p:spPr bwMode="auto">
          <a:xfrm>
            <a:off x="7652148" y="2108599"/>
            <a:ext cx="2172390" cy="276999"/>
          </a:xfrm>
          <a:prstGeom prst="rect">
            <a:avLst/>
          </a:prstGeom>
          <a:noFill/>
          <a:ln w="9525">
            <a:noFill/>
            <a:miter lim="800000"/>
            <a:headEnd/>
            <a:tailEnd/>
          </a:ln>
        </p:spPr>
        <p:txBody>
          <a:bodyPr wrap="none">
            <a:spAutoFit/>
          </a:bodyPr>
          <a:lstStyle/>
          <a:p>
            <a:r>
              <a:rPr lang="en-US" sz="1200">
                <a:solidFill>
                  <a:srgbClr val="FF0000"/>
                </a:solidFill>
              </a:rPr>
              <a:t>Data In (Change data stored)</a:t>
            </a:r>
          </a:p>
        </p:txBody>
      </p:sp>
      <p:sp>
        <p:nvSpPr>
          <p:cNvPr id="20503" name="Text Box 28"/>
          <p:cNvSpPr txBox="1">
            <a:spLocks noChangeArrowheads="1"/>
          </p:cNvSpPr>
          <p:nvPr/>
        </p:nvSpPr>
        <p:spPr bwMode="auto">
          <a:xfrm>
            <a:off x="4493420" y="5025630"/>
            <a:ext cx="2973891" cy="507831"/>
          </a:xfrm>
          <a:prstGeom prst="rect">
            <a:avLst/>
          </a:prstGeom>
          <a:noFill/>
          <a:ln w="9525">
            <a:noFill/>
            <a:miter lim="800000"/>
            <a:headEnd/>
            <a:tailEnd/>
          </a:ln>
        </p:spPr>
        <p:txBody>
          <a:bodyPr wrap="none">
            <a:spAutoFit/>
          </a:bodyPr>
          <a:lstStyle/>
          <a:p>
            <a:r>
              <a:rPr lang="en-US" sz="1350">
                <a:solidFill>
                  <a:srgbClr val="CC0000"/>
                </a:solidFill>
                <a:latin typeface="Arial" pitchFamily="34" charset="0"/>
              </a:rPr>
              <a:t>Problem: No separate input for data.</a:t>
            </a:r>
          </a:p>
          <a:p>
            <a:r>
              <a:rPr lang="en-US" sz="1350">
                <a:solidFill>
                  <a:srgbClr val="CC0000"/>
                </a:solidFill>
                <a:latin typeface="Arial" pitchFamily="34" charset="0"/>
              </a:rPr>
              <a:t>Difficult to change data stored</a:t>
            </a:r>
          </a:p>
        </p:txBody>
      </p:sp>
      <p:sp>
        <p:nvSpPr>
          <p:cNvPr id="20504" name="Line 29"/>
          <p:cNvSpPr>
            <a:spLocks noChangeShapeType="1"/>
          </p:cNvSpPr>
          <p:nvPr/>
        </p:nvSpPr>
        <p:spPr bwMode="auto">
          <a:xfrm>
            <a:off x="8171261" y="2315766"/>
            <a:ext cx="138113" cy="147638"/>
          </a:xfrm>
          <a:prstGeom prst="line">
            <a:avLst/>
          </a:prstGeom>
          <a:noFill/>
          <a:ln w="9525">
            <a:solidFill>
              <a:schemeClr val="tx1"/>
            </a:solidFill>
            <a:round/>
            <a:headEnd/>
            <a:tailEnd type="triangle" w="med" len="med"/>
          </a:ln>
        </p:spPr>
        <p:txBody>
          <a:bodyPr/>
          <a:lstStyle/>
          <a:p>
            <a:endParaRPr lang="en-US"/>
          </a:p>
        </p:txBody>
      </p:sp>
      <p:sp>
        <p:nvSpPr>
          <p:cNvPr id="20505" name="Line 30"/>
          <p:cNvSpPr>
            <a:spLocks noChangeShapeType="1"/>
          </p:cNvSpPr>
          <p:nvPr/>
        </p:nvSpPr>
        <p:spPr bwMode="auto">
          <a:xfrm flipV="1">
            <a:off x="7936706" y="2671764"/>
            <a:ext cx="95250" cy="155972"/>
          </a:xfrm>
          <a:prstGeom prst="line">
            <a:avLst/>
          </a:prstGeom>
          <a:noFill/>
          <a:ln w="9525">
            <a:solidFill>
              <a:schemeClr val="tx1"/>
            </a:solidFill>
            <a:round/>
            <a:headEnd/>
            <a:tailEnd type="triangle" w="med" len="med"/>
          </a:ln>
        </p:spPr>
        <p:txBody>
          <a:bodyPr/>
          <a:lstStyle/>
          <a:p>
            <a:endParaRPr lang="en-US"/>
          </a:p>
        </p:txBody>
      </p:sp>
      <mc:AlternateContent xmlns:mc="http://schemas.openxmlformats.org/markup-compatibility/2006">
        <mc:Choice xmlns:p14="http://schemas.microsoft.com/office/powerpoint/2010/main" Requires="p14">
          <p:contentPart p14:bwMode="auto" r:id="rId5">
            <p14:nvContentPartPr>
              <p14:cNvPr id="2" name="Ink 1"/>
              <p14:cNvContentPartPr/>
              <p14:nvPr/>
            </p14:nvContentPartPr>
            <p14:xfrm>
              <a:off x="343080" y="2145960"/>
              <a:ext cx="10426680" cy="3403800"/>
            </p14:xfrm>
          </p:contentPart>
        </mc:Choice>
        <mc:Fallback>
          <p:pic>
            <p:nvPicPr>
              <p:cNvPr id="2" name="Ink 1"/>
              <p:cNvPicPr/>
              <p:nvPr/>
            </p:nvPicPr>
            <p:blipFill>
              <a:blip r:embed="rId6"/>
              <a:stretch>
                <a:fillRect/>
              </a:stretch>
            </p:blipFill>
            <p:spPr>
              <a:xfrm>
                <a:off x="339840" y="2139480"/>
                <a:ext cx="10439280" cy="3417120"/>
              </a:xfrm>
              <a:prstGeom prst="rect">
                <a:avLst/>
              </a:prstGeom>
            </p:spPr>
          </p:pic>
        </mc:Fallback>
      </mc:AlternateContent>
    </p:spTree>
    <p:extLst>
      <p:ext uri="{BB962C8B-B14F-4D97-AF65-F5344CB8AC3E}">
        <p14:creationId xmlns:p14="http://schemas.microsoft.com/office/powerpoint/2010/main" val="5717898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295269" y="799288"/>
            <a:ext cx="5549900" cy="528955"/>
          </a:xfrm>
          <a:prstGeom prst="rect">
            <a:avLst/>
          </a:prstGeom>
        </p:spPr>
        <p:txBody>
          <a:bodyPr vert="horz" wrap="square" lIns="0" tIns="12700" rIns="0" bIns="0" rtlCol="0">
            <a:spAutoFit/>
          </a:bodyPr>
          <a:lstStyle/>
          <a:p>
            <a:pPr marL="12700">
              <a:spcBef>
                <a:spcPts val="100"/>
              </a:spcBef>
              <a:tabLst>
                <a:tab pos="3689985" algn="l"/>
              </a:tabLst>
            </a:pPr>
            <a:r>
              <a:rPr sz="3300" b="1" spc="-10" dirty="0">
                <a:solidFill>
                  <a:srgbClr val="333399"/>
                </a:solidFill>
                <a:latin typeface="Tahoma"/>
                <a:cs typeface="Tahoma"/>
              </a:rPr>
              <a:t>5-</a:t>
            </a:r>
            <a:r>
              <a:rPr sz="3300" b="1" dirty="0">
                <a:solidFill>
                  <a:srgbClr val="333399"/>
                </a:solidFill>
                <a:latin typeface="Tahoma"/>
                <a:cs typeface="Tahoma"/>
              </a:rPr>
              <a:t>2</a:t>
            </a:r>
            <a:r>
              <a:rPr sz="3300" b="1" spc="-25" dirty="0">
                <a:solidFill>
                  <a:srgbClr val="333399"/>
                </a:solidFill>
                <a:latin typeface="Tahoma"/>
                <a:cs typeface="Tahoma"/>
              </a:rPr>
              <a:t> </a:t>
            </a:r>
            <a:r>
              <a:rPr sz="3300" b="1" spc="-10" dirty="0">
                <a:solidFill>
                  <a:srgbClr val="333399"/>
                </a:solidFill>
                <a:latin typeface="Tahoma"/>
                <a:cs typeface="Tahoma"/>
              </a:rPr>
              <a:t>Latches</a:t>
            </a:r>
            <a:r>
              <a:rPr sz="3300" b="1" dirty="0">
                <a:solidFill>
                  <a:srgbClr val="333399"/>
                </a:solidFill>
                <a:latin typeface="Tahoma"/>
                <a:cs typeface="Tahoma"/>
              </a:rPr>
              <a:t>	SR</a:t>
            </a:r>
            <a:r>
              <a:rPr sz="3300" b="1" spc="-25" dirty="0">
                <a:solidFill>
                  <a:srgbClr val="333399"/>
                </a:solidFill>
                <a:latin typeface="Tahoma"/>
                <a:cs typeface="Tahoma"/>
              </a:rPr>
              <a:t> </a:t>
            </a:r>
            <a:r>
              <a:rPr sz="3300" b="1" spc="-10" dirty="0">
                <a:solidFill>
                  <a:srgbClr val="333399"/>
                </a:solidFill>
                <a:latin typeface="Tahoma"/>
                <a:cs typeface="Tahoma"/>
              </a:rPr>
              <a:t>Latch</a:t>
            </a:r>
            <a:endParaRPr sz="3300">
              <a:latin typeface="Tahoma"/>
              <a:cs typeface="Tahoma"/>
            </a:endParaRPr>
          </a:p>
        </p:txBody>
      </p:sp>
      <p:grpSp>
        <p:nvGrpSpPr>
          <p:cNvPr id="3" name="object 3"/>
          <p:cNvGrpSpPr/>
          <p:nvPr/>
        </p:nvGrpSpPr>
        <p:grpSpPr>
          <a:xfrm>
            <a:off x="1912006" y="3396764"/>
            <a:ext cx="8379459" cy="3315970"/>
            <a:chOff x="388005" y="3396764"/>
            <a:chExt cx="8379459" cy="3315970"/>
          </a:xfrm>
        </p:grpSpPr>
        <p:pic>
          <p:nvPicPr>
            <p:cNvPr id="4" name="object 4"/>
            <p:cNvPicPr/>
            <p:nvPr/>
          </p:nvPicPr>
          <p:blipFill>
            <a:blip r:embed="rId2" cstate="print"/>
            <a:stretch>
              <a:fillRect/>
            </a:stretch>
          </p:blipFill>
          <p:spPr>
            <a:xfrm>
              <a:off x="388005" y="3396764"/>
              <a:ext cx="8379421" cy="3315497"/>
            </a:xfrm>
            <a:prstGeom prst="rect">
              <a:avLst/>
            </a:prstGeom>
          </p:spPr>
        </p:pic>
        <p:sp>
          <p:nvSpPr>
            <p:cNvPr id="5" name="object 5"/>
            <p:cNvSpPr/>
            <p:nvPr/>
          </p:nvSpPr>
          <p:spPr>
            <a:xfrm>
              <a:off x="5537200" y="4221099"/>
              <a:ext cx="85725" cy="1369060"/>
            </a:xfrm>
            <a:custGeom>
              <a:avLst/>
              <a:gdLst/>
              <a:ahLst/>
              <a:cxnLst/>
              <a:rect l="l" t="t" r="r" b="b"/>
              <a:pathLst>
                <a:path w="85725" h="1369060">
                  <a:moveTo>
                    <a:pt x="28575" y="1282700"/>
                  </a:moveTo>
                  <a:lnTo>
                    <a:pt x="0" y="1282700"/>
                  </a:lnTo>
                  <a:lnTo>
                    <a:pt x="42799" y="1368488"/>
                  </a:lnTo>
                  <a:lnTo>
                    <a:pt x="78544" y="1297051"/>
                  </a:lnTo>
                  <a:lnTo>
                    <a:pt x="28575" y="1297051"/>
                  </a:lnTo>
                  <a:lnTo>
                    <a:pt x="28575" y="1282700"/>
                  </a:lnTo>
                  <a:close/>
                </a:path>
                <a:path w="85725" h="1369060">
                  <a:moveTo>
                    <a:pt x="57150" y="0"/>
                  </a:moveTo>
                  <a:lnTo>
                    <a:pt x="28575" y="0"/>
                  </a:lnTo>
                  <a:lnTo>
                    <a:pt x="28575" y="1297051"/>
                  </a:lnTo>
                  <a:lnTo>
                    <a:pt x="57150" y="1297051"/>
                  </a:lnTo>
                  <a:lnTo>
                    <a:pt x="57150" y="0"/>
                  </a:lnTo>
                  <a:close/>
                </a:path>
                <a:path w="85725" h="1369060">
                  <a:moveTo>
                    <a:pt x="85725" y="1282700"/>
                  </a:moveTo>
                  <a:lnTo>
                    <a:pt x="57150" y="1282700"/>
                  </a:lnTo>
                  <a:lnTo>
                    <a:pt x="57150" y="1297051"/>
                  </a:lnTo>
                  <a:lnTo>
                    <a:pt x="78544" y="1297051"/>
                  </a:lnTo>
                  <a:lnTo>
                    <a:pt x="85725" y="1282700"/>
                  </a:lnTo>
                  <a:close/>
                </a:path>
              </a:pathLst>
            </a:custGeom>
            <a:solidFill>
              <a:srgbClr val="FF0000"/>
            </a:solidFill>
          </p:spPr>
          <p:txBody>
            <a:bodyPr wrap="square" lIns="0" tIns="0" rIns="0" bIns="0" rtlCol="0"/>
            <a:lstStyle/>
            <a:p>
              <a:endParaRPr/>
            </a:p>
          </p:txBody>
        </p:sp>
      </p:grpSp>
      <p:sp>
        <p:nvSpPr>
          <p:cNvPr id="6" name="object 6"/>
          <p:cNvSpPr txBox="1"/>
          <p:nvPr/>
        </p:nvSpPr>
        <p:spPr>
          <a:xfrm>
            <a:off x="1782267" y="1876502"/>
            <a:ext cx="8266430" cy="1123315"/>
          </a:xfrm>
          <a:prstGeom prst="rect">
            <a:avLst/>
          </a:prstGeom>
        </p:spPr>
        <p:txBody>
          <a:bodyPr vert="horz" wrap="square" lIns="0" tIns="12700" rIns="0" bIns="0" rtlCol="0">
            <a:spAutoFit/>
          </a:bodyPr>
          <a:lstStyle/>
          <a:p>
            <a:pPr marL="12700" marR="5080">
              <a:spcBef>
                <a:spcPts val="100"/>
              </a:spcBef>
            </a:pPr>
            <a:r>
              <a:rPr sz="2400" dirty="0">
                <a:latin typeface="Tahoma"/>
                <a:cs typeface="Tahoma"/>
              </a:rPr>
              <a:t>The</a:t>
            </a:r>
            <a:r>
              <a:rPr sz="2400" spc="-30" dirty="0">
                <a:latin typeface="Tahoma"/>
                <a:cs typeface="Tahoma"/>
              </a:rPr>
              <a:t> </a:t>
            </a:r>
            <a:r>
              <a:rPr sz="2400" dirty="0">
                <a:solidFill>
                  <a:srgbClr val="FF0000"/>
                </a:solidFill>
                <a:latin typeface="Tahoma"/>
                <a:cs typeface="Tahoma"/>
              </a:rPr>
              <a:t>SR</a:t>
            </a:r>
            <a:r>
              <a:rPr sz="2400" spc="-25" dirty="0">
                <a:solidFill>
                  <a:srgbClr val="FF0000"/>
                </a:solidFill>
                <a:latin typeface="Tahoma"/>
                <a:cs typeface="Tahoma"/>
              </a:rPr>
              <a:t> </a:t>
            </a:r>
            <a:r>
              <a:rPr sz="2400" dirty="0">
                <a:solidFill>
                  <a:srgbClr val="FF0000"/>
                </a:solidFill>
                <a:latin typeface="Tahoma"/>
                <a:cs typeface="Tahoma"/>
              </a:rPr>
              <a:t>latch</a:t>
            </a:r>
            <a:r>
              <a:rPr sz="2400" spc="-15" dirty="0">
                <a:solidFill>
                  <a:srgbClr val="FF0000"/>
                </a:solidFill>
                <a:latin typeface="Tahoma"/>
                <a:cs typeface="Tahoma"/>
              </a:rPr>
              <a:t> </a:t>
            </a:r>
            <a:r>
              <a:rPr sz="2400" dirty="0">
                <a:latin typeface="Tahoma"/>
                <a:cs typeface="Tahoma"/>
              </a:rPr>
              <a:t>is</a:t>
            </a:r>
            <a:r>
              <a:rPr sz="2400" spc="-15" dirty="0">
                <a:latin typeface="Tahoma"/>
                <a:cs typeface="Tahoma"/>
              </a:rPr>
              <a:t> </a:t>
            </a:r>
            <a:r>
              <a:rPr sz="2400" dirty="0">
                <a:latin typeface="Tahoma"/>
                <a:cs typeface="Tahoma"/>
              </a:rPr>
              <a:t>a</a:t>
            </a:r>
            <a:r>
              <a:rPr sz="2400" spc="-15" dirty="0">
                <a:latin typeface="Tahoma"/>
                <a:cs typeface="Tahoma"/>
              </a:rPr>
              <a:t> </a:t>
            </a:r>
            <a:r>
              <a:rPr sz="2400" dirty="0">
                <a:latin typeface="Tahoma"/>
                <a:cs typeface="Tahoma"/>
              </a:rPr>
              <a:t>circuit</a:t>
            </a:r>
            <a:r>
              <a:rPr sz="2400" spc="-5" dirty="0">
                <a:latin typeface="Tahoma"/>
                <a:cs typeface="Tahoma"/>
              </a:rPr>
              <a:t> </a:t>
            </a:r>
            <a:r>
              <a:rPr sz="2400" dirty="0">
                <a:latin typeface="Tahoma"/>
                <a:cs typeface="Tahoma"/>
              </a:rPr>
              <a:t>with</a:t>
            </a:r>
            <a:r>
              <a:rPr sz="2400" spc="-15" dirty="0">
                <a:latin typeface="Tahoma"/>
                <a:cs typeface="Tahoma"/>
              </a:rPr>
              <a:t> </a:t>
            </a:r>
            <a:r>
              <a:rPr sz="2400" dirty="0">
                <a:latin typeface="Tahoma"/>
                <a:cs typeface="Tahoma"/>
              </a:rPr>
              <a:t>two</a:t>
            </a:r>
            <a:r>
              <a:rPr sz="2400" spc="-10" dirty="0">
                <a:latin typeface="Tahoma"/>
                <a:cs typeface="Tahoma"/>
              </a:rPr>
              <a:t> </a:t>
            </a:r>
            <a:r>
              <a:rPr sz="2400" spc="-20" dirty="0">
                <a:latin typeface="Tahoma"/>
                <a:cs typeface="Tahoma"/>
              </a:rPr>
              <a:t>cross-</a:t>
            </a:r>
            <a:r>
              <a:rPr sz="2400" dirty="0">
                <a:latin typeface="Tahoma"/>
                <a:cs typeface="Tahoma"/>
              </a:rPr>
              <a:t>coupled</a:t>
            </a:r>
            <a:r>
              <a:rPr sz="2400" spc="-25" dirty="0">
                <a:latin typeface="Tahoma"/>
                <a:cs typeface="Tahoma"/>
              </a:rPr>
              <a:t> </a:t>
            </a:r>
            <a:r>
              <a:rPr sz="2400" dirty="0">
                <a:solidFill>
                  <a:srgbClr val="FF0000"/>
                </a:solidFill>
                <a:latin typeface="Tahoma"/>
                <a:cs typeface="Tahoma"/>
              </a:rPr>
              <a:t>NOR</a:t>
            </a:r>
            <a:r>
              <a:rPr sz="2400" spc="-30" dirty="0">
                <a:solidFill>
                  <a:srgbClr val="FF0000"/>
                </a:solidFill>
                <a:latin typeface="Tahoma"/>
                <a:cs typeface="Tahoma"/>
              </a:rPr>
              <a:t> </a:t>
            </a:r>
            <a:r>
              <a:rPr sz="2400" dirty="0">
                <a:solidFill>
                  <a:srgbClr val="FF0000"/>
                </a:solidFill>
                <a:latin typeface="Tahoma"/>
                <a:cs typeface="Tahoma"/>
              </a:rPr>
              <a:t>gates</a:t>
            </a:r>
            <a:r>
              <a:rPr sz="2400" spc="-10" dirty="0">
                <a:solidFill>
                  <a:srgbClr val="FF0000"/>
                </a:solidFill>
                <a:latin typeface="Tahoma"/>
                <a:cs typeface="Tahoma"/>
              </a:rPr>
              <a:t> </a:t>
            </a:r>
            <a:r>
              <a:rPr sz="2400" spc="-25" dirty="0">
                <a:latin typeface="Tahoma"/>
                <a:cs typeface="Tahoma"/>
              </a:rPr>
              <a:t>or </a:t>
            </a:r>
            <a:r>
              <a:rPr sz="2400" dirty="0">
                <a:latin typeface="Tahoma"/>
                <a:cs typeface="Tahoma"/>
              </a:rPr>
              <a:t>two</a:t>
            </a:r>
            <a:r>
              <a:rPr sz="2400" spc="-40" dirty="0">
                <a:latin typeface="Tahoma"/>
                <a:cs typeface="Tahoma"/>
              </a:rPr>
              <a:t> </a:t>
            </a:r>
            <a:r>
              <a:rPr sz="2400" spc="-25" dirty="0">
                <a:latin typeface="Tahoma"/>
                <a:cs typeface="Tahoma"/>
              </a:rPr>
              <a:t>cross-</a:t>
            </a:r>
            <a:r>
              <a:rPr sz="2400" dirty="0">
                <a:latin typeface="Tahoma"/>
                <a:cs typeface="Tahoma"/>
              </a:rPr>
              <a:t>coupled</a:t>
            </a:r>
            <a:r>
              <a:rPr sz="2400" spc="-20" dirty="0">
                <a:latin typeface="Tahoma"/>
                <a:cs typeface="Tahoma"/>
              </a:rPr>
              <a:t> </a:t>
            </a:r>
            <a:r>
              <a:rPr sz="2400" dirty="0">
                <a:solidFill>
                  <a:srgbClr val="FF0000"/>
                </a:solidFill>
                <a:latin typeface="Tahoma"/>
                <a:cs typeface="Tahoma"/>
              </a:rPr>
              <a:t>NAND</a:t>
            </a:r>
            <a:r>
              <a:rPr sz="2400" spc="-15" dirty="0">
                <a:solidFill>
                  <a:srgbClr val="FF0000"/>
                </a:solidFill>
                <a:latin typeface="Tahoma"/>
                <a:cs typeface="Tahoma"/>
              </a:rPr>
              <a:t> </a:t>
            </a:r>
            <a:r>
              <a:rPr sz="2400" dirty="0">
                <a:solidFill>
                  <a:srgbClr val="FF0000"/>
                </a:solidFill>
                <a:latin typeface="Tahoma"/>
                <a:cs typeface="Tahoma"/>
              </a:rPr>
              <a:t>gates</a:t>
            </a:r>
            <a:r>
              <a:rPr sz="2400" dirty="0">
                <a:latin typeface="Tahoma"/>
                <a:cs typeface="Tahoma"/>
              </a:rPr>
              <a:t>.</a:t>
            </a:r>
            <a:r>
              <a:rPr sz="2400" spc="-20" dirty="0">
                <a:latin typeface="Tahoma"/>
                <a:cs typeface="Tahoma"/>
              </a:rPr>
              <a:t> </a:t>
            </a:r>
            <a:r>
              <a:rPr sz="2400" dirty="0">
                <a:latin typeface="Tahoma"/>
                <a:cs typeface="Tahoma"/>
              </a:rPr>
              <a:t>It</a:t>
            </a:r>
            <a:r>
              <a:rPr sz="2400" spc="-20" dirty="0">
                <a:latin typeface="Tahoma"/>
                <a:cs typeface="Tahoma"/>
              </a:rPr>
              <a:t> </a:t>
            </a:r>
            <a:r>
              <a:rPr sz="2400" dirty="0">
                <a:latin typeface="Tahoma"/>
                <a:cs typeface="Tahoma"/>
              </a:rPr>
              <a:t>has</a:t>
            </a:r>
            <a:r>
              <a:rPr sz="2400" spc="-20" dirty="0">
                <a:latin typeface="Tahoma"/>
                <a:cs typeface="Tahoma"/>
              </a:rPr>
              <a:t> </a:t>
            </a:r>
            <a:r>
              <a:rPr sz="2400" dirty="0">
                <a:latin typeface="Tahoma"/>
                <a:cs typeface="Tahoma"/>
              </a:rPr>
              <a:t>two</a:t>
            </a:r>
            <a:r>
              <a:rPr sz="2400" spc="-20" dirty="0">
                <a:latin typeface="Tahoma"/>
                <a:cs typeface="Tahoma"/>
              </a:rPr>
              <a:t> </a:t>
            </a:r>
            <a:r>
              <a:rPr sz="2400" dirty="0">
                <a:latin typeface="Tahoma"/>
                <a:cs typeface="Tahoma"/>
              </a:rPr>
              <a:t>inputs</a:t>
            </a:r>
            <a:r>
              <a:rPr sz="2400" spc="-40" dirty="0">
                <a:latin typeface="Tahoma"/>
                <a:cs typeface="Tahoma"/>
              </a:rPr>
              <a:t> </a:t>
            </a:r>
            <a:r>
              <a:rPr sz="2400" dirty="0">
                <a:latin typeface="Tahoma"/>
                <a:cs typeface="Tahoma"/>
              </a:rPr>
              <a:t>labeled</a:t>
            </a:r>
            <a:r>
              <a:rPr sz="2400" spc="-20" dirty="0">
                <a:latin typeface="Tahoma"/>
                <a:cs typeface="Tahoma"/>
              </a:rPr>
              <a:t> </a:t>
            </a:r>
            <a:r>
              <a:rPr sz="2400" spc="-50" dirty="0">
                <a:latin typeface="Tahoma"/>
                <a:cs typeface="Tahoma"/>
              </a:rPr>
              <a:t>S </a:t>
            </a:r>
            <a:r>
              <a:rPr sz="2400" dirty="0">
                <a:latin typeface="Tahoma"/>
                <a:cs typeface="Tahoma"/>
              </a:rPr>
              <a:t>for</a:t>
            </a:r>
            <a:r>
              <a:rPr sz="2400" spc="-50" dirty="0">
                <a:latin typeface="Tahoma"/>
                <a:cs typeface="Tahoma"/>
              </a:rPr>
              <a:t> </a:t>
            </a:r>
            <a:r>
              <a:rPr sz="2400" dirty="0">
                <a:latin typeface="Tahoma"/>
                <a:cs typeface="Tahoma"/>
              </a:rPr>
              <a:t>set</a:t>
            </a:r>
            <a:r>
              <a:rPr sz="2400" spc="-25" dirty="0">
                <a:latin typeface="Tahoma"/>
                <a:cs typeface="Tahoma"/>
              </a:rPr>
              <a:t> </a:t>
            </a:r>
            <a:r>
              <a:rPr sz="2400" dirty="0">
                <a:latin typeface="Tahoma"/>
                <a:cs typeface="Tahoma"/>
              </a:rPr>
              <a:t>and</a:t>
            </a:r>
            <a:r>
              <a:rPr sz="2400" spc="-25" dirty="0">
                <a:latin typeface="Tahoma"/>
                <a:cs typeface="Tahoma"/>
              </a:rPr>
              <a:t> </a:t>
            </a:r>
            <a:r>
              <a:rPr sz="2400" dirty="0">
                <a:latin typeface="Tahoma"/>
                <a:cs typeface="Tahoma"/>
              </a:rPr>
              <a:t>R</a:t>
            </a:r>
            <a:r>
              <a:rPr sz="2400" spc="-35" dirty="0">
                <a:latin typeface="Tahoma"/>
                <a:cs typeface="Tahoma"/>
              </a:rPr>
              <a:t> </a:t>
            </a:r>
            <a:r>
              <a:rPr sz="2400" dirty="0">
                <a:latin typeface="Tahoma"/>
                <a:cs typeface="Tahoma"/>
              </a:rPr>
              <a:t>for</a:t>
            </a:r>
            <a:r>
              <a:rPr sz="2400" spc="-25" dirty="0">
                <a:latin typeface="Tahoma"/>
                <a:cs typeface="Tahoma"/>
              </a:rPr>
              <a:t> </a:t>
            </a:r>
            <a:r>
              <a:rPr sz="2400" spc="-10" dirty="0">
                <a:latin typeface="Tahoma"/>
                <a:cs typeface="Tahoma"/>
              </a:rPr>
              <a:t>reset.</a:t>
            </a:r>
            <a:endParaRPr sz="2400">
              <a:latin typeface="Tahoma"/>
              <a:cs typeface="Tahoma"/>
            </a:endParaRPr>
          </a:p>
        </p:txBody>
      </p:sp>
      <p:sp>
        <p:nvSpPr>
          <p:cNvPr id="7" name="object 7"/>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7</a:t>
            </a:fld>
            <a:endParaRPr spc="-25" dirty="0"/>
          </a:p>
        </p:txBody>
      </p:sp>
      <mc:AlternateContent xmlns:mc="http://schemas.openxmlformats.org/markup-compatibility/2006">
        <mc:Choice xmlns:p14="http://schemas.microsoft.com/office/powerpoint/2010/main" Requires="p14">
          <p:contentPart p14:bwMode="auto" r:id="rId3">
            <p14:nvContentPartPr>
              <p14:cNvPr id="8" name="Ink 7"/>
              <p14:cNvContentPartPr/>
              <p14:nvPr/>
            </p14:nvContentPartPr>
            <p14:xfrm>
              <a:off x="4002480" y="3681360"/>
              <a:ext cx="6351480" cy="2202840"/>
            </p14:xfrm>
          </p:contentPart>
        </mc:Choice>
        <mc:Fallback>
          <p:pic>
            <p:nvPicPr>
              <p:cNvPr id="8" name="Ink 7"/>
              <p:cNvPicPr/>
              <p:nvPr/>
            </p:nvPicPr>
            <p:blipFill>
              <a:blip r:embed="rId4"/>
              <a:stretch>
                <a:fillRect/>
              </a:stretch>
            </p:blipFill>
            <p:spPr>
              <a:xfrm>
                <a:off x="3999960" y="3675240"/>
                <a:ext cx="6362640" cy="2220840"/>
              </a:xfrm>
              <a:prstGeom prst="rect">
                <a:avLst/>
              </a:prstGeom>
            </p:spPr>
          </p:pic>
        </mc:Fallback>
      </mc:AlternateContent>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46086"/>
          </a:xfrm>
          <a:prstGeom prst="rect">
            <a:avLst/>
          </a:prstGeom>
        </p:spPr>
        <p:txBody>
          <a:bodyPr vert="horz" wrap="square" lIns="0" tIns="830148" rIns="0" bIns="0" rtlCol="0">
            <a:spAutoFit/>
          </a:bodyPr>
          <a:lstStyle/>
          <a:p>
            <a:pPr marL="448945">
              <a:spcBef>
                <a:spcPts val="100"/>
              </a:spcBef>
            </a:pPr>
            <a:r>
              <a:rPr sz="3300" b="1" dirty="0"/>
              <a:t>SR</a:t>
            </a:r>
            <a:r>
              <a:rPr sz="3300" b="1" spc="-55" dirty="0"/>
              <a:t> </a:t>
            </a:r>
            <a:r>
              <a:rPr sz="3300" b="1" dirty="0"/>
              <a:t>Latch</a:t>
            </a:r>
            <a:r>
              <a:rPr sz="3300" b="1" spc="-40" dirty="0"/>
              <a:t> </a:t>
            </a:r>
            <a:r>
              <a:rPr sz="3300" b="1" dirty="0"/>
              <a:t>with</a:t>
            </a:r>
            <a:r>
              <a:rPr sz="3300" b="1" spc="-35" dirty="0"/>
              <a:t> </a:t>
            </a:r>
            <a:r>
              <a:rPr sz="3300" b="1" dirty="0"/>
              <a:t>NAND</a:t>
            </a:r>
            <a:r>
              <a:rPr sz="3300" b="1" spc="-45" dirty="0"/>
              <a:t> </a:t>
            </a:r>
            <a:r>
              <a:rPr sz="3300" b="1" spc="-10" dirty="0"/>
              <a:t>Gates</a:t>
            </a:r>
            <a:endParaRPr sz="3300"/>
          </a:p>
        </p:txBody>
      </p:sp>
      <p:grpSp>
        <p:nvGrpSpPr>
          <p:cNvPr id="3" name="object 3"/>
          <p:cNvGrpSpPr/>
          <p:nvPr/>
        </p:nvGrpSpPr>
        <p:grpSpPr>
          <a:xfrm>
            <a:off x="1854847" y="2032103"/>
            <a:ext cx="8379459" cy="4658995"/>
            <a:chOff x="330846" y="2032102"/>
            <a:chExt cx="8379459" cy="4658995"/>
          </a:xfrm>
        </p:grpSpPr>
        <p:pic>
          <p:nvPicPr>
            <p:cNvPr id="4" name="object 4"/>
            <p:cNvPicPr/>
            <p:nvPr/>
          </p:nvPicPr>
          <p:blipFill>
            <a:blip r:embed="rId2" cstate="print"/>
            <a:stretch>
              <a:fillRect/>
            </a:stretch>
          </p:blipFill>
          <p:spPr>
            <a:xfrm>
              <a:off x="330846" y="2032102"/>
              <a:ext cx="8379421" cy="4658434"/>
            </a:xfrm>
            <a:prstGeom prst="rect">
              <a:avLst/>
            </a:prstGeom>
          </p:spPr>
        </p:pic>
        <p:sp>
          <p:nvSpPr>
            <p:cNvPr id="5" name="object 5"/>
            <p:cNvSpPr/>
            <p:nvPr/>
          </p:nvSpPr>
          <p:spPr>
            <a:xfrm>
              <a:off x="5465698" y="3141599"/>
              <a:ext cx="85725" cy="1656080"/>
            </a:xfrm>
            <a:custGeom>
              <a:avLst/>
              <a:gdLst/>
              <a:ahLst/>
              <a:cxnLst/>
              <a:rect l="l" t="t" r="r" b="b"/>
              <a:pathLst>
                <a:path w="85725" h="1656079">
                  <a:moveTo>
                    <a:pt x="28575" y="1570101"/>
                  </a:moveTo>
                  <a:lnTo>
                    <a:pt x="0" y="1570101"/>
                  </a:lnTo>
                  <a:lnTo>
                    <a:pt x="42925" y="1655826"/>
                  </a:lnTo>
                  <a:lnTo>
                    <a:pt x="78623" y="1584325"/>
                  </a:lnTo>
                  <a:lnTo>
                    <a:pt x="28575" y="1584325"/>
                  </a:lnTo>
                  <a:lnTo>
                    <a:pt x="28575" y="1570101"/>
                  </a:lnTo>
                  <a:close/>
                </a:path>
                <a:path w="85725" h="1656079">
                  <a:moveTo>
                    <a:pt x="57150" y="0"/>
                  </a:moveTo>
                  <a:lnTo>
                    <a:pt x="28575" y="0"/>
                  </a:lnTo>
                  <a:lnTo>
                    <a:pt x="28575" y="1584325"/>
                  </a:lnTo>
                  <a:lnTo>
                    <a:pt x="57150" y="1584325"/>
                  </a:lnTo>
                  <a:lnTo>
                    <a:pt x="57150" y="0"/>
                  </a:lnTo>
                  <a:close/>
                </a:path>
                <a:path w="85725" h="1656079">
                  <a:moveTo>
                    <a:pt x="85725" y="1570101"/>
                  </a:moveTo>
                  <a:lnTo>
                    <a:pt x="57150" y="1570101"/>
                  </a:lnTo>
                  <a:lnTo>
                    <a:pt x="57150" y="1584325"/>
                  </a:lnTo>
                  <a:lnTo>
                    <a:pt x="78623" y="1584325"/>
                  </a:lnTo>
                  <a:lnTo>
                    <a:pt x="85725" y="1570101"/>
                  </a:lnTo>
                  <a:close/>
                </a:path>
              </a:pathLst>
            </a:custGeom>
            <a:solidFill>
              <a:srgbClr val="FF0000"/>
            </a:solidFill>
          </p:spPr>
          <p:txBody>
            <a:bodyPr wrap="square" lIns="0" tIns="0" rIns="0" bIns="0" rtlCol="0"/>
            <a:lstStyle/>
            <a:p>
              <a:endParaRPr/>
            </a:p>
          </p:txBody>
        </p:sp>
      </p:grpSp>
      <p:sp>
        <p:nvSpPr>
          <p:cNvPr id="6" name="object 6"/>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8</a:t>
            </a:fld>
            <a:endParaRPr spc="-25" dirty="0"/>
          </a:p>
        </p:txBody>
      </p:sp>
      <mc:AlternateContent xmlns:mc="http://schemas.openxmlformats.org/markup-compatibility/2006">
        <mc:Choice xmlns:p14="http://schemas.microsoft.com/office/powerpoint/2010/main" Requires="p14">
          <p:contentPart p14:bwMode="auto" r:id="rId3">
            <p14:nvContentPartPr>
              <p14:cNvPr id="7" name="Ink 6"/>
              <p14:cNvContentPartPr/>
              <p14:nvPr/>
            </p14:nvContentPartPr>
            <p14:xfrm>
              <a:off x="7054560" y="3739320"/>
              <a:ext cx="1368360" cy="1229040"/>
            </p14:xfrm>
          </p:contentPart>
        </mc:Choice>
        <mc:Fallback>
          <p:pic>
            <p:nvPicPr>
              <p:cNvPr id="7" name="Ink 6"/>
              <p:cNvPicPr/>
              <p:nvPr/>
            </p:nvPicPr>
            <p:blipFill>
              <a:blip r:embed="rId4"/>
              <a:stretch>
                <a:fillRect/>
              </a:stretch>
            </p:blipFill>
            <p:spPr>
              <a:xfrm>
                <a:off x="7047000" y="3735000"/>
                <a:ext cx="1386000" cy="1242000"/>
              </a:xfrm>
              <a:prstGeom prst="rect">
                <a:avLst/>
              </a:prstGeom>
            </p:spPr>
          </p:pic>
        </mc:Fallback>
      </mc:AlternateContent>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48593" y="-18161"/>
            <a:ext cx="10511637" cy="1368528"/>
          </a:xfrm>
          <a:prstGeom prst="rect">
            <a:avLst/>
          </a:prstGeom>
        </p:spPr>
        <p:txBody>
          <a:bodyPr vert="horz" wrap="square" lIns="0" tIns="852373" rIns="0" bIns="0" rtlCol="0">
            <a:spAutoFit/>
          </a:bodyPr>
          <a:lstStyle/>
          <a:p>
            <a:pPr marL="448945">
              <a:spcBef>
                <a:spcPts val="100"/>
              </a:spcBef>
            </a:pPr>
            <a:r>
              <a:rPr sz="3300" b="1" dirty="0"/>
              <a:t>SR</a:t>
            </a:r>
            <a:r>
              <a:rPr sz="3300" b="1" spc="-50" dirty="0"/>
              <a:t> </a:t>
            </a:r>
            <a:r>
              <a:rPr sz="3300" b="1" dirty="0"/>
              <a:t>Latch</a:t>
            </a:r>
            <a:r>
              <a:rPr sz="3300" b="1" spc="-40" dirty="0"/>
              <a:t> </a:t>
            </a:r>
            <a:r>
              <a:rPr sz="3300" b="1" dirty="0"/>
              <a:t>with</a:t>
            </a:r>
            <a:r>
              <a:rPr sz="3300" b="1" spc="-30" dirty="0"/>
              <a:t> </a:t>
            </a:r>
            <a:r>
              <a:rPr sz="3300" b="1" dirty="0"/>
              <a:t>Control</a:t>
            </a:r>
            <a:r>
              <a:rPr sz="3300" b="1" spc="-50" dirty="0"/>
              <a:t> </a:t>
            </a:r>
            <a:r>
              <a:rPr sz="3300" b="1" spc="-10" dirty="0"/>
              <a:t>Input</a:t>
            </a:r>
            <a:endParaRPr sz="3300"/>
          </a:p>
        </p:txBody>
      </p:sp>
      <p:grpSp>
        <p:nvGrpSpPr>
          <p:cNvPr id="3" name="object 3"/>
          <p:cNvGrpSpPr/>
          <p:nvPr/>
        </p:nvGrpSpPr>
        <p:grpSpPr>
          <a:xfrm>
            <a:off x="1899107" y="3471582"/>
            <a:ext cx="8413115" cy="3324225"/>
            <a:chOff x="375106" y="3471581"/>
            <a:chExt cx="8413115" cy="3324225"/>
          </a:xfrm>
        </p:grpSpPr>
        <p:pic>
          <p:nvPicPr>
            <p:cNvPr id="4" name="object 4"/>
            <p:cNvPicPr/>
            <p:nvPr/>
          </p:nvPicPr>
          <p:blipFill>
            <a:blip r:embed="rId2" cstate="print"/>
            <a:stretch>
              <a:fillRect/>
            </a:stretch>
          </p:blipFill>
          <p:spPr>
            <a:xfrm>
              <a:off x="375106" y="3471581"/>
              <a:ext cx="8412907" cy="3324090"/>
            </a:xfrm>
            <a:prstGeom prst="rect">
              <a:avLst/>
            </a:prstGeom>
          </p:spPr>
        </p:pic>
        <p:sp>
          <p:nvSpPr>
            <p:cNvPr id="5" name="object 5"/>
            <p:cNvSpPr/>
            <p:nvPr/>
          </p:nvSpPr>
          <p:spPr>
            <a:xfrm>
              <a:off x="6227826" y="5229225"/>
              <a:ext cx="2305050" cy="215900"/>
            </a:xfrm>
            <a:custGeom>
              <a:avLst/>
              <a:gdLst/>
              <a:ahLst/>
              <a:cxnLst/>
              <a:rect l="l" t="t" r="r" b="b"/>
              <a:pathLst>
                <a:path w="2305050" h="215900">
                  <a:moveTo>
                    <a:pt x="0" y="215900"/>
                  </a:moveTo>
                  <a:lnTo>
                    <a:pt x="2305050" y="215900"/>
                  </a:lnTo>
                  <a:lnTo>
                    <a:pt x="2305050" y="0"/>
                  </a:lnTo>
                  <a:lnTo>
                    <a:pt x="0" y="0"/>
                  </a:lnTo>
                  <a:lnTo>
                    <a:pt x="0" y="215900"/>
                  </a:lnTo>
                  <a:close/>
                </a:path>
              </a:pathLst>
            </a:custGeom>
            <a:ln w="9525">
              <a:solidFill>
                <a:srgbClr val="FF0000"/>
              </a:solidFill>
            </a:ln>
          </p:spPr>
          <p:txBody>
            <a:bodyPr wrap="square" lIns="0" tIns="0" rIns="0" bIns="0" rtlCol="0"/>
            <a:lstStyle/>
            <a:p>
              <a:endParaRPr/>
            </a:p>
          </p:txBody>
        </p:sp>
      </p:grpSp>
      <p:sp>
        <p:nvSpPr>
          <p:cNvPr id="6" name="object 6"/>
          <p:cNvSpPr txBox="1"/>
          <p:nvPr/>
        </p:nvSpPr>
        <p:spPr>
          <a:xfrm>
            <a:off x="1782268" y="1660653"/>
            <a:ext cx="8340725" cy="1489075"/>
          </a:xfrm>
          <a:prstGeom prst="rect">
            <a:avLst/>
          </a:prstGeom>
        </p:spPr>
        <p:txBody>
          <a:bodyPr vert="horz" wrap="square" lIns="0" tIns="12700" rIns="0" bIns="0" rtlCol="0">
            <a:spAutoFit/>
          </a:bodyPr>
          <a:lstStyle/>
          <a:p>
            <a:pPr marL="12700" marR="5080" indent="382270" algn="just">
              <a:spcBef>
                <a:spcPts val="100"/>
              </a:spcBef>
            </a:pPr>
            <a:r>
              <a:rPr sz="2400" dirty="0">
                <a:latin typeface="Tahoma"/>
                <a:cs typeface="Tahoma"/>
              </a:rPr>
              <a:t>The</a:t>
            </a:r>
            <a:r>
              <a:rPr sz="2400" spc="409" dirty="0">
                <a:latin typeface="Tahoma"/>
                <a:cs typeface="Tahoma"/>
              </a:rPr>
              <a:t> </a:t>
            </a:r>
            <a:r>
              <a:rPr sz="2400" dirty="0">
                <a:latin typeface="Tahoma"/>
                <a:cs typeface="Tahoma"/>
              </a:rPr>
              <a:t>operation</a:t>
            </a:r>
            <a:r>
              <a:rPr sz="2400" spc="409" dirty="0">
                <a:latin typeface="Tahoma"/>
                <a:cs typeface="Tahoma"/>
              </a:rPr>
              <a:t> </a:t>
            </a:r>
            <a:r>
              <a:rPr sz="2400" dirty="0">
                <a:latin typeface="Tahoma"/>
                <a:cs typeface="Tahoma"/>
              </a:rPr>
              <a:t>of</a:t>
            </a:r>
            <a:r>
              <a:rPr sz="2400" spc="415" dirty="0">
                <a:latin typeface="Tahoma"/>
                <a:cs typeface="Tahoma"/>
              </a:rPr>
              <a:t> </a:t>
            </a:r>
            <a:r>
              <a:rPr sz="2400" dirty="0">
                <a:latin typeface="Tahoma"/>
                <a:cs typeface="Tahoma"/>
              </a:rPr>
              <a:t>the</a:t>
            </a:r>
            <a:r>
              <a:rPr sz="2400" spc="415" dirty="0">
                <a:latin typeface="Tahoma"/>
                <a:cs typeface="Tahoma"/>
              </a:rPr>
              <a:t> </a:t>
            </a:r>
            <a:r>
              <a:rPr sz="2400" dirty="0">
                <a:latin typeface="Tahoma"/>
                <a:cs typeface="Tahoma"/>
              </a:rPr>
              <a:t>basic</a:t>
            </a:r>
            <a:r>
              <a:rPr sz="2400" spc="425" dirty="0">
                <a:latin typeface="Tahoma"/>
                <a:cs typeface="Tahoma"/>
              </a:rPr>
              <a:t> </a:t>
            </a:r>
            <a:r>
              <a:rPr sz="2400" dirty="0">
                <a:latin typeface="Tahoma"/>
                <a:cs typeface="Tahoma"/>
              </a:rPr>
              <a:t>SR</a:t>
            </a:r>
            <a:r>
              <a:rPr sz="2400" spc="420" dirty="0">
                <a:latin typeface="Tahoma"/>
                <a:cs typeface="Tahoma"/>
              </a:rPr>
              <a:t> </a:t>
            </a:r>
            <a:r>
              <a:rPr sz="2400" dirty="0">
                <a:latin typeface="Tahoma"/>
                <a:cs typeface="Tahoma"/>
              </a:rPr>
              <a:t>latch</a:t>
            </a:r>
            <a:r>
              <a:rPr sz="2400" spc="415" dirty="0">
                <a:latin typeface="Tahoma"/>
                <a:cs typeface="Tahoma"/>
              </a:rPr>
              <a:t> </a:t>
            </a:r>
            <a:r>
              <a:rPr sz="2400" dirty="0">
                <a:latin typeface="Tahoma"/>
                <a:cs typeface="Tahoma"/>
              </a:rPr>
              <a:t>can</a:t>
            </a:r>
            <a:r>
              <a:rPr sz="2400" spc="409" dirty="0">
                <a:latin typeface="Tahoma"/>
                <a:cs typeface="Tahoma"/>
              </a:rPr>
              <a:t> </a:t>
            </a:r>
            <a:r>
              <a:rPr sz="2400" dirty="0">
                <a:latin typeface="Tahoma"/>
                <a:cs typeface="Tahoma"/>
              </a:rPr>
              <a:t>be</a:t>
            </a:r>
            <a:r>
              <a:rPr sz="2400" spc="405" dirty="0">
                <a:latin typeface="Tahoma"/>
                <a:cs typeface="Tahoma"/>
              </a:rPr>
              <a:t> </a:t>
            </a:r>
            <a:r>
              <a:rPr sz="2400" dirty="0">
                <a:latin typeface="Tahoma"/>
                <a:cs typeface="Tahoma"/>
              </a:rPr>
              <a:t>modified</a:t>
            </a:r>
            <a:r>
              <a:rPr sz="2400" spc="420" dirty="0">
                <a:latin typeface="Tahoma"/>
                <a:cs typeface="Tahoma"/>
              </a:rPr>
              <a:t> </a:t>
            </a:r>
            <a:r>
              <a:rPr sz="2400" spc="-25" dirty="0">
                <a:latin typeface="Tahoma"/>
                <a:cs typeface="Tahoma"/>
              </a:rPr>
              <a:t>by </a:t>
            </a:r>
            <a:r>
              <a:rPr sz="2400" dirty="0">
                <a:latin typeface="Tahoma"/>
                <a:cs typeface="Tahoma"/>
              </a:rPr>
              <a:t>providing</a:t>
            </a:r>
            <a:r>
              <a:rPr sz="2400" spc="434" dirty="0">
                <a:latin typeface="Tahoma"/>
                <a:cs typeface="Tahoma"/>
              </a:rPr>
              <a:t> </a:t>
            </a:r>
            <a:r>
              <a:rPr sz="2400" dirty="0">
                <a:latin typeface="Tahoma"/>
                <a:cs typeface="Tahoma"/>
              </a:rPr>
              <a:t>an</a:t>
            </a:r>
            <a:r>
              <a:rPr sz="2400" spc="445" dirty="0">
                <a:latin typeface="Tahoma"/>
                <a:cs typeface="Tahoma"/>
              </a:rPr>
              <a:t> </a:t>
            </a:r>
            <a:r>
              <a:rPr sz="2400" dirty="0">
                <a:latin typeface="Tahoma"/>
                <a:cs typeface="Tahoma"/>
              </a:rPr>
              <a:t>additional</a:t>
            </a:r>
            <a:r>
              <a:rPr sz="2400" spc="445" dirty="0">
                <a:latin typeface="Tahoma"/>
                <a:cs typeface="Tahoma"/>
              </a:rPr>
              <a:t> </a:t>
            </a:r>
            <a:r>
              <a:rPr sz="2400" dirty="0">
                <a:latin typeface="Tahoma"/>
                <a:cs typeface="Tahoma"/>
              </a:rPr>
              <a:t>control</a:t>
            </a:r>
            <a:r>
              <a:rPr sz="2400" spc="430" dirty="0">
                <a:latin typeface="Tahoma"/>
                <a:cs typeface="Tahoma"/>
              </a:rPr>
              <a:t> </a:t>
            </a:r>
            <a:r>
              <a:rPr sz="2400" dirty="0">
                <a:latin typeface="Tahoma"/>
                <a:cs typeface="Tahoma"/>
              </a:rPr>
              <a:t>input</a:t>
            </a:r>
            <a:r>
              <a:rPr sz="2400" spc="420" dirty="0">
                <a:latin typeface="Tahoma"/>
                <a:cs typeface="Tahoma"/>
              </a:rPr>
              <a:t> </a:t>
            </a:r>
            <a:r>
              <a:rPr sz="2400" dirty="0">
                <a:latin typeface="Tahoma"/>
                <a:cs typeface="Tahoma"/>
              </a:rPr>
              <a:t>that</a:t>
            </a:r>
            <a:r>
              <a:rPr sz="2400" spc="425" dirty="0">
                <a:latin typeface="Tahoma"/>
                <a:cs typeface="Tahoma"/>
              </a:rPr>
              <a:t> </a:t>
            </a:r>
            <a:r>
              <a:rPr sz="2400" dirty="0">
                <a:latin typeface="Tahoma"/>
                <a:cs typeface="Tahoma"/>
              </a:rPr>
              <a:t>determines</a:t>
            </a:r>
            <a:r>
              <a:rPr sz="2400" spc="434" dirty="0">
                <a:latin typeface="Tahoma"/>
                <a:cs typeface="Tahoma"/>
              </a:rPr>
              <a:t> </a:t>
            </a:r>
            <a:r>
              <a:rPr sz="2400" spc="-20" dirty="0">
                <a:latin typeface="Tahoma"/>
                <a:cs typeface="Tahoma"/>
              </a:rPr>
              <a:t>when </a:t>
            </a:r>
            <a:r>
              <a:rPr sz="2400" dirty="0">
                <a:latin typeface="Tahoma"/>
                <a:cs typeface="Tahoma"/>
              </a:rPr>
              <a:t>the</a:t>
            </a:r>
            <a:r>
              <a:rPr sz="2400" spc="90" dirty="0">
                <a:latin typeface="Tahoma"/>
                <a:cs typeface="Tahoma"/>
              </a:rPr>
              <a:t> </a:t>
            </a:r>
            <a:r>
              <a:rPr sz="2400" dirty="0">
                <a:latin typeface="Tahoma"/>
                <a:cs typeface="Tahoma"/>
              </a:rPr>
              <a:t>state</a:t>
            </a:r>
            <a:r>
              <a:rPr sz="2400" spc="85" dirty="0">
                <a:latin typeface="Tahoma"/>
                <a:cs typeface="Tahoma"/>
              </a:rPr>
              <a:t> </a:t>
            </a:r>
            <a:r>
              <a:rPr sz="2400" dirty="0">
                <a:latin typeface="Tahoma"/>
                <a:cs typeface="Tahoma"/>
              </a:rPr>
              <a:t>of</a:t>
            </a:r>
            <a:r>
              <a:rPr sz="2400" spc="100" dirty="0">
                <a:latin typeface="Tahoma"/>
                <a:cs typeface="Tahoma"/>
              </a:rPr>
              <a:t> </a:t>
            </a:r>
            <a:r>
              <a:rPr sz="2400" dirty="0">
                <a:latin typeface="Tahoma"/>
                <a:cs typeface="Tahoma"/>
              </a:rPr>
              <a:t>the</a:t>
            </a:r>
            <a:r>
              <a:rPr sz="2400" spc="90" dirty="0">
                <a:latin typeface="Tahoma"/>
                <a:cs typeface="Tahoma"/>
              </a:rPr>
              <a:t> </a:t>
            </a:r>
            <a:r>
              <a:rPr sz="2400" dirty="0">
                <a:latin typeface="Tahoma"/>
                <a:cs typeface="Tahoma"/>
              </a:rPr>
              <a:t>latch</a:t>
            </a:r>
            <a:r>
              <a:rPr sz="2400" spc="80" dirty="0">
                <a:latin typeface="Tahoma"/>
                <a:cs typeface="Tahoma"/>
              </a:rPr>
              <a:t> </a:t>
            </a:r>
            <a:r>
              <a:rPr sz="2400" dirty="0">
                <a:latin typeface="Tahoma"/>
                <a:cs typeface="Tahoma"/>
              </a:rPr>
              <a:t>can</a:t>
            </a:r>
            <a:r>
              <a:rPr sz="2400" spc="100" dirty="0">
                <a:latin typeface="Tahoma"/>
                <a:cs typeface="Tahoma"/>
              </a:rPr>
              <a:t> </a:t>
            </a:r>
            <a:r>
              <a:rPr sz="2400" dirty="0">
                <a:latin typeface="Tahoma"/>
                <a:cs typeface="Tahoma"/>
              </a:rPr>
              <a:t>be</a:t>
            </a:r>
            <a:r>
              <a:rPr sz="2400" spc="90" dirty="0">
                <a:latin typeface="Tahoma"/>
                <a:cs typeface="Tahoma"/>
              </a:rPr>
              <a:t> </a:t>
            </a:r>
            <a:r>
              <a:rPr sz="2400" dirty="0">
                <a:latin typeface="Tahoma"/>
                <a:cs typeface="Tahoma"/>
              </a:rPr>
              <a:t>changed.</a:t>
            </a:r>
            <a:r>
              <a:rPr sz="2400" spc="95" dirty="0">
                <a:latin typeface="Tahoma"/>
                <a:cs typeface="Tahoma"/>
              </a:rPr>
              <a:t> </a:t>
            </a:r>
            <a:r>
              <a:rPr sz="2400" dirty="0">
                <a:latin typeface="Tahoma"/>
                <a:cs typeface="Tahoma"/>
              </a:rPr>
              <a:t>In</a:t>
            </a:r>
            <a:r>
              <a:rPr sz="2400" spc="95" dirty="0">
                <a:latin typeface="Tahoma"/>
                <a:cs typeface="Tahoma"/>
              </a:rPr>
              <a:t> </a:t>
            </a:r>
            <a:r>
              <a:rPr sz="2400" dirty="0">
                <a:latin typeface="Tahoma"/>
                <a:cs typeface="Tahoma"/>
              </a:rPr>
              <a:t>Fig.</a:t>
            </a:r>
            <a:r>
              <a:rPr sz="2400" spc="90" dirty="0">
                <a:latin typeface="Tahoma"/>
                <a:cs typeface="Tahoma"/>
              </a:rPr>
              <a:t> </a:t>
            </a:r>
            <a:r>
              <a:rPr sz="2400" spc="-20" dirty="0">
                <a:latin typeface="Tahoma"/>
                <a:cs typeface="Tahoma"/>
              </a:rPr>
              <a:t>5-</a:t>
            </a:r>
            <a:r>
              <a:rPr sz="2400" dirty="0">
                <a:latin typeface="Tahoma"/>
                <a:cs typeface="Tahoma"/>
              </a:rPr>
              <a:t>5,</a:t>
            </a:r>
            <a:r>
              <a:rPr sz="2400" spc="95" dirty="0">
                <a:latin typeface="Tahoma"/>
                <a:cs typeface="Tahoma"/>
              </a:rPr>
              <a:t> </a:t>
            </a:r>
            <a:r>
              <a:rPr sz="2400" dirty="0">
                <a:latin typeface="Tahoma"/>
                <a:cs typeface="Tahoma"/>
              </a:rPr>
              <a:t>it</a:t>
            </a:r>
            <a:r>
              <a:rPr sz="2400" spc="90" dirty="0">
                <a:latin typeface="Tahoma"/>
                <a:cs typeface="Tahoma"/>
              </a:rPr>
              <a:t> </a:t>
            </a:r>
            <a:r>
              <a:rPr sz="2400" spc="-10" dirty="0">
                <a:latin typeface="Tahoma"/>
                <a:cs typeface="Tahoma"/>
              </a:rPr>
              <a:t>consists </a:t>
            </a:r>
            <a:r>
              <a:rPr sz="2400" dirty="0">
                <a:latin typeface="Tahoma"/>
                <a:cs typeface="Tahoma"/>
              </a:rPr>
              <a:t>of</a:t>
            </a:r>
            <a:r>
              <a:rPr sz="2400" spc="-50" dirty="0">
                <a:latin typeface="Tahoma"/>
                <a:cs typeface="Tahoma"/>
              </a:rPr>
              <a:t> </a:t>
            </a:r>
            <a:r>
              <a:rPr sz="2400" dirty="0">
                <a:latin typeface="Tahoma"/>
                <a:cs typeface="Tahoma"/>
              </a:rPr>
              <a:t>the</a:t>
            </a:r>
            <a:r>
              <a:rPr sz="2400" spc="-25" dirty="0">
                <a:latin typeface="Tahoma"/>
                <a:cs typeface="Tahoma"/>
              </a:rPr>
              <a:t> </a:t>
            </a:r>
            <a:r>
              <a:rPr sz="2400" dirty="0">
                <a:solidFill>
                  <a:srgbClr val="FF0000"/>
                </a:solidFill>
                <a:latin typeface="Tahoma"/>
                <a:cs typeface="Tahoma"/>
              </a:rPr>
              <a:t>basic</a:t>
            </a:r>
            <a:r>
              <a:rPr sz="2400" spc="-10" dirty="0">
                <a:solidFill>
                  <a:srgbClr val="FF0000"/>
                </a:solidFill>
                <a:latin typeface="Tahoma"/>
                <a:cs typeface="Tahoma"/>
              </a:rPr>
              <a:t> </a:t>
            </a:r>
            <a:r>
              <a:rPr sz="2400" dirty="0">
                <a:solidFill>
                  <a:srgbClr val="FF0000"/>
                </a:solidFill>
                <a:latin typeface="Tahoma"/>
                <a:cs typeface="Tahoma"/>
              </a:rPr>
              <a:t>SR</a:t>
            </a:r>
            <a:r>
              <a:rPr sz="2400" spc="-25" dirty="0">
                <a:solidFill>
                  <a:srgbClr val="FF0000"/>
                </a:solidFill>
                <a:latin typeface="Tahoma"/>
                <a:cs typeface="Tahoma"/>
              </a:rPr>
              <a:t> </a:t>
            </a:r>
            <a:r>
              <a:rPr sz="2400" dirty="0">
                <a:solidFill>
                  <a:srgbClr val="FF0000"/>
                </a:solidFill>
                <a:latin typeface="Tahoma"/>
                <a:cs typeface="Tahoma"/>
              </a:rPr>
              <a:t>latch</a:t>
            </a:r>
            <a:r>
              <a:rPr sz="2400" spc="-20" dirty="0">
                <a:solidFill>
                  <a:srgbClr val="FF0000"/>
                </a:solidFill>
                <a:latin typeface="Tahoma"/>
                <a:cs typeface="Tahoma"/>
              </a:rPr>
              <a:t> </a:t>
            </a:r>
            <a:r>
              <a:rPr sz="2400" dirty="0">
                <a:latin typeface="Tahoma"/>
                <a:cs typeface="Tahoma"/>
              </a:rPr>
              <a:t>and</a:t>
            </a:r>
            <a:r>
              <a:rPr sz="2400" spc="-30" dirty="0">
                <a:latin typeface="Tahoma"/>
                <a:cs typeface="Tahoma"/>
              </a:rPr>
              <a:t> </a:t>
            </a:r>
            <a:r>
              <a:rPr sz="2400" dirty="0">
                <a:solidFill>
                  <a:srgbClr val="FF0000"/>
                </a:solidFill>
                <a:latin typeface="Tahoma"/>
                <a:cs typeface="Tahoma"/>
              </a:rPr>
              <a:t>two</a:t>
            </a:r>
            <a:r>
              <a:rPr sz="2400" spc="-20" dirty="0">
                <a:solidFill>
                  <a:srgbClr val="FF0000"/>
                </a:solidFill>
                <a:latin typeface="Tahoma"/>
                <a:cs typeface="Tahoma"/>
              </a:rPr>
              <a:t> </a:t>
            </a:r>
            <a:r>
              <a:rPr sz="2400" dirty="0">
                <a:solidFill>
                  <a:srgbClr val="FF0000"/>
                </a:solidFill>
                <a:latin typeface="Tahoma"/>
                <a:cs typeface="Tahoma"/>
              </a:rPr>
              <a:t>additional</a:t>
            </a:r>
            <a:r>
              <a:rPr sz="2400" spc="-40" dirty="0">
                <a:solidFill>
                  <a:srgbClr val="FF0000"/>
                </a:solidFill>
                <a:latin typeface="Tahoma"/>
                <a:cs typeface="Tahoma"/>
              </a:rPr>
              <a:t> </a:t>
            </a:r>
            <a:r>
              <a:rPr sz="2400" dirty="0">
                <a:solidFill>
                  <a:srgbClr val="FF0000"/>
                </a:solidFill>
                <a:latin typeface="Tahoma"/>
                <a:cs typeface="Tahoma"/>
              </a:rPr>
              <a:t>NAND</a:t>
            </a:r>
            <a:r>
              <a:rPr sz="2400" spc="-25" dirty="0">
                <a:solidFill>
                  <a:srgbClr val="FF0000"/>
                </a:solidFill>
                <a:latin typeface="Tahoma"/>
                <a:cs typeface="Tahoma"/>
              </a:rPr>
              <a:t> </a:t>
            </a:r>
            <a:r>
              <a:rPr sz="2400" spc="-10" dirty="0">
                <a:solidFill>
                  <a:srgbClr val="FF0000"/>
                </a:solidFill>
                <a:latin typeface="Tahoma"/>
                <a:cs typeface="Tahoma"/>
              </a:rPr>
              <a:t>gates</a:t>
            </a:r>
            <a:r>
              <a:rPr sz="2400" spc="-10" dirty="0">
                <a:latin typeface="Tahoma"/>
                <a:cs typeface="Tahoma"/>
              </a:rPr>
              <a:t>.</a:t>
            </a:r>
            <a:endParaRPr sz="2400">
              <a:latin typeface="Tahoma"/>
              <a:cs typeface="Tahoma"/>
            </a:endParaRPr>
          </a:p>
        </p:txBody>
      </p:sp>
      <p:sp>
        <p:nvSpPr>
          <p:cNvPr id="7" name="object 7"/>
          <p:cNvSpPr txBox="1">
            <a:spLocks noGrp="1"/>
          </p:cNvSpPr>
          <p:nvPr>
            <p:ph type="sldNum" sz="quarter" idx="7"/>
          </p:nvPr>
        </p:nvSpPr>
        <p:spPr>
          <a:xfrm>
            <a:off x="14766544" y="6586134"/>
            <a:ext cx="419945" cy="228909"/>
          </a:xfrm>
          <a:prstGeom prst="rect">
            <a:avLst/>
          </a:prstGeom>
        </p:spPr>
        <p:txBody>
          <a:bodyPr vert="horz" wrap="square" lIns="0" tIns="13335" rIns="0" bIns="0" rtlCol="0">
            <a:spAutoFit/>
          </a:bodyPr>
          <a:lstStyle/>
          <a:p>
            <a:pPr marL="38100">
              <a:spcBef>
                <a:spcPts val="105"/>
              </a:spcBef>
            </a:pPr>
            <a:fld id="{81D60167-4931-47E6-BA6A-407CBD079E47}" type="slidenum">
              <a:rPr spc="-25" dirty="0"/>
              <a:pPr marL="38100">
                <a:spcBef>
                  <a:spcPts val="105"/>
                </a:spcBef>
              </a:pPr>
              <a:t>9</a:t>
            </a:fld>
            <a:endParaRPr spc="-25" dirty="0"/>
          </a:p>
        </p:txBody>
      </p:sp>
      <mc:AlternateContent xmlns:mc="http://schemas.openxmlformats.org/markup-compatibility/2006">
        <mc:Choice xmlns:p14="http://schemas.microsoft.com/office/powerpoint/2010/main" Requires="p14">
          <p:contentPart p14:bwMode="auto" r:id="rId3">
            <p14:nvContentPartPr>
              <p14:cNvPr id="8" name="Ink 7"/>
              <p14:cNvContentPartPr/>
              <p14:nvPr/>
            </p14:nvContentPartPr>
            <p14:xfrm>
              <a:off x="1787760" y="3321000"/>
              <a:ext cx="9005400" cy="2691720"/>
            </p14:xfrm>
          </p:contentPart>
        </mc:Choice>
        <mc:Fallback>
          <p:pic>
            <p:nvPicPr>
              <p:cNvPr id="8" name="Ink 7"/>
              <p:cNvPicPr/>
              <p:nvPr/>
            </p:nvPicPr>
            <p:blipFill>
              <a:blip r:embed="rId4"/>
              <a:stretch>
                <a:fillRect/>
              </a:stretch>
            </p:blipFill>
            <p:spPr>
              <a:xfrm>
                <a:off x="1779840" y="3314520"/>
                <a:ext cx="9027360" cy="2708280"/>
              </a:xfrm>
              <a:prstGeom prst="rect">
                <a:avLst/>
              </a:prstGeom>
            </p:spPr>
          </p:pic>
        </mc:Fallback>
      </mc:AlternateContent>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141</TotalTime>
  <Words>1830</Words>
  <Application>Microsoft Office PowerPoint</Application>
  <PresentationFormat>Widescreen</PresentationFormat>
  <Paragraphs>230</Paragraphs>
  <Slides>40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Nunito</vt:lpstr>
      <vt:lpstr>Tahoma</vt:lpstr>
      <vt:lpstr>Times New Roman</vt:lpstr>
      <vt:lpstr>Wingdings</vt:lpstr>
      <vt:lpstr>Office Theme</vt:lpstr>
      <vt:lpstr>Sequential Circuit</vt:lpstr>
      <vt:lpstr>Sequential Circuits Synchronous Sequential Logic</vt:lpstr>
      <vt:lpstr>Synchronous Clocked Sequential Circuit</vt:lpstr>
      <vt:lpstr>Introduction to Sequential Circuits</vt:lpstr>
      <vt:lpstr>Timing of Sequential Circuits Two Approaches</vt:lpstr>
      <vt:lpstr>Data Storage Logic Structures</vt:lpstr>
      <vt:lpstr>PowerPoint Presentation</vt:lpstr>
      <vt:lpstr>SR Latch with NAND Gates</vt:lpstr>
      <vt:lpstr>SR Latch with Control Input</vt:lpstr>
      <vt:lpstr>D Latch</vt:lpstr>
      <vt:lpstr>Graphic Symbols for latches</vt:lpstr>
      <vt:lpstr>5-3 Flip-Flops</vt:lpstr>
      <vt:lpstr>Clock Response in Latch</vt:lpstr>
      <vt:lpstr>Clock Response in Flip-Flop</vt:lpstr>
      <vt:lpstr>Edge-Triggered D Flip-Flop</vt:lpstr>
      <vt:lpstr>D-Type Positive-Edge-Triggered Flip-Flop</vt:lpstr>
      <vt:lpstr>Graphic Symbol for Edge-Triggered D Flip-Flop</vt:lpstr>
      <vt:lpstr>Other Flip-Flops JK Flip-Flop</vt:lpstr>
      <vt:lpstr>JK Flip-Flop</vt:lpstr>
      <vt:lpstr>T Flip-Flop</vt:lpstr>
      <vt:lpstr>T Flip-Flop</vt:lpstr>
      <vt:lpstr>Characteristic Equations</vt:lpstr>
      <vt:lpstr>Direct Inputs</vt:lpstr>
      <vt:lpstr>D Flip-Flop with Asynchronous Reset</vt:lpstr>
      <vt:lpstr>D Flip-Flop with Asynchronous Reset</vt:lpstr>
      <vt:lpstr>5-4 Analysis of Clocked Sequential Circuits</vt:lpstr>
      <vt:lpstr>State Equations</vt:lpstr>
      <vt:lpstr>Fig.5-15 Example of Sequential Circuit</vt:lpstr>
      <vt:lpstr>State Equation</vt:lpstr>
      <vt:lpstr>State Table</vt:lpstr>
      <vt:lpstr>PowerPoint Presentation</vt:lpstr>
      <vt:lpstr>Counters in Digital Logic </vt:lpstr>
      <vt:lpstr>Asynchronous Counter  </vt:lpstr>
      <vt:lpstr>Asynchronous Counter  </vt:lpstr>
      <vt:lpstr> Synchronous Counter </vt:lpstr>
      <vt:lpstr>PowerPoint Presentation</vt:lpstr>
      <vt:lpstr>Decade Counter</vt:lpstr>
      <vt:lpstr>Decade counter</vt:lpstr>
      <vt:lpstr>Ring Counter in Digital Logic </vt:lpstr>
      <vt:lpstr>Ring Counter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 Synchronous Sequential Logic  5-1 Sequential Circuits</dc:title>
  <dc:creator>user</dc:creator>
  <cp:lastModifiedBy>Santosh Verma</cp:lastModifiedBy>
  <cp:revision>12</cp:revision>
  <dcterms:created xsi:type="dcterms:W3CDTF">2024-04-27T06:08:09Z</dcterms:created>
  <dcterms:modified xsi:type="dcterms:W3CDTF">2024-04-27T08:37:50Z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2018-04-10T00:00:00Z</vt:filetime>
  </property>
  <property fmtid="{D5CDD505-2E9C-101B-9397-08002B2CF9AE}" pid="3" name="Creator">
    <vt:lpwstr>Microsoft® Office PowerPoint® 2007</vt:lpwstr>
  </property>
  <property fmtid="{D5CDD505-2E9C-101B-9397-08002B2CF9AE}" pid="4" name="LastSaved">
    <vt:filetime>2024-04-27T00:00:00Z</vt:filetime>
  </property>
  <property fmtid="{D5CDD505-2E9C-101B-9397-08002B2CF9AE}" pid="5" name="Producer">
    <vt:lpwstr>3-Heights(TM) PDF Security Shell 4.8.25.2 (http://www.pdf-tools.com)</vt:lpwstr>
  </property>
</Properties>
</file>